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39" r:id="rId2"/>
  </p:sldMasterIdLst>
  <p:notesMasterIdLst>
    <p:notesMasterId r:id="rId149"/>
  </p:notesMasterIdLst>
  <p:sldIdLst>
    <p:sldId id="256" r:id="rId3"/>
    <p:sldId id="568" r:id="rId4"/>
    <p:sldId id="570" r:id="rId5"/>
    <p:sldId id="572" r:id="rId6"/>
    <p:sldId id="258" r:id="rId7"/>
    <p:sldId id="262" r:id="rId8"/>
    <p:sldId id="571" r:id="rId9"/>
    <p:sldId id="574" r:id="rId10"/>
    <p:sldId id="265" r:id="rId11"/>
    <p:sldId id="576" r:id="rId12"/>
    <p:sldId id="268" r:id="rId13"/>
    <p:sldId id="283" r:id="rId14"/>
    <p:sldId id="270" r:id="rId15"/>
    <p:sldId id="271" r:id="rId16"/>
    <p:sldId id="272" r:id="rId17"/>
    <p:sldId id="276" r:id="rId18"/>
    <p:sldId id="278" r:id="rId19"/>
    <p:sldId id="289" r:id="rId20"/>
    <p:sldId id="290" r:id="rId21"/>
    <p:sldId id="293" r:id="rId22"/>
    <p:sldId id="296" r:id="rId23"/>
    <p:sldId id="298" r:id="rId24"/>
    <p:sldId id="301" r:id="rId25"/>
    <p:sldId id="303" r:id="rId26"/>
    <p:sldId id="583" r:id="rId27"/>
    <p:sldId id="577" r:id="rId28"/>
    <p:sldId id="306" r:id="rId29"/>
    <p:sldId id="309" r:id="rId30"/>
    <p:sldId id="310" r:id="rId31"/>
    <p:sldId id="311" r:id="rId32"/>
    <p:sldId id="584" r:id="rId33"/>
    <p:sldId id="319" r:id="rId34"/>
    <p:sldId id="321" r:id="rId35"/>
    <p:sldId id="322" r:id="rId36"/>
    <p:sldId id="324" r:id="rId37"/>
    <p:sldId id="327" r:id="rId38"/>
    <p:sldId id="329" r:id="rId39"/>
    <p:sldId id="330" r:id="rId40"/>
    <p:sldId id="332" r:id="rId41"/>
    <p:sldId id="334" r:id="rId42"/>
    <p:sldId id="335" r:id="rId43"/>
    <p:sldId id="585" r:id="rId44"/>
    <p:sldId id="578" r:id="rId45"/>
    <p:sldId id="338" r:id="rId46"/>
    <p:sldId id="340" r:id="rId47"/>
    <p:sldId id="343" r:id="rId48"/>
    <p:sldId id="402" r:id="rId49"/>
    <p:sldId id="348" r:id="rId50"/>
    <p:sldId id="350" r:id="rId51"/>
    <p:sldId id="352" r:id="rId52"/>
    <p:sldId id="586" r:id="rId53"/>
    <p:sldId id="354" r:id="rId54"/>
    <p:sldId id="357" r:id="rId55"/>
    <p:sldId id="359" r:id="rId56"/>
    <p:sldId id="361" r:id="rId57"/>
    <p:sldId id="365" r:id="rId58"/>
    <p:sldId id="366" r:id="rId59"/>
    <p:sldId id="368" r:id="rId60"/>
    <p:sldId id="370" r:id="rId61"/>
    <p:sldId id="371" r:id="rId62"/>
    <p:sldId id="373" r:id="rId63"/>
    <p:sldId id="374" r:id="rId64"/>
    <p:sldId id="375" r:id="rId65"/>
    <p:sldId id="376" r:id="rId66"/>
    <p:sldId id="381" r:id="rId67"/>
    <p:sldId id="385" r:id="rId68"/>
    <p:sldId id="386" r:id="rId69"/>
    <p:sldId id="387" r:id="rId70"/>
    <p:sldId id="388" r:id="rId71"/>
    <p:sldId id="389" r:id="rId72"/>
    <p:sldId id="390" r:id="rId73"/>
    <p:sldId id="393" r:id="rId74"/>
    <p:sldId id="394" r:id="rId75"/>
    <p:sldId id="587" r:id="rId76"/>
    <p:sldId id="398" r:id="rId77"/>
    <p:sldId id="404" r:id="rId78"/>
    <p:sldId id="406" r:id="rId79"/>
    <p:sldId id="408" r:id="rId80"/>
    <p:sldId id="410" r:id="rId81"/>
    <p:sldId id="412" r:id="rId82"/>
    <p:sldId id="414" r:id="rId83"/>
    <p:sldId id="415" r:id="rId84"/>
    <p:sldId id="588" r:id="rId85"/>
    <p:sldId id="580" r:id="rId86"/>
    <p:sldId id="418" r:id="rId87"/>
    <p:sldId id="420" r:id="rId88"/>
    <p:sldId id="423" r:id="rId89"/>
    <p:sldId id="424" r:id="rId90"/>
    <p:sldId id="425" r:id="rId91"/>
    <p:sldId id="427" r:id="rId92"/>
    <p:sldId id="428" r:id="rId93"/>
    <p:sldId id="430" r:id="rId94"/>
    <p:sldId id="431" r:id="rId95"/>
    <p:sldId id="432" r:id="rId96"/>
    <p:sldId id="440" r:id="rId97"/>
    <p:sldId id="443" r:id="rId98"/>
    <p:sldId id="591" r:id="rId99"/>
    <p:sldId id="594" r:id="rId100"/>
    <p:sldId id="595" r:id="rId101"/>
    <p:sldId id="596" r:id="rId102"/>
    <p:sldId id="589" r:id="rId103"/>
    <p:sldId id="473" r:id="rId104"/>
    <p:sldId id="476" r:id="rId105"/>
    <p:sldId id="478" r:id="rId106"/>
    <p:sldId id="480" r:id="rId107"/>
    <p:sldId id="483" r:id="rId108"/>
    <p:sldId id="485" r:id="rId109"/>
    <p:sldId id="487" r:id="rId110"/>
    <p:sldId id="488" r:id="rId111"/>
    <p:sldId id="490" r:id="rId112"/>
    <p:sldId id="492" r:id="rId113"/>
    <p:sldId id="493" r:id="rId114"/>
    <p:sldId id="495" r:id="rId115"/>
    <p:sldId id="497" r:id="rId116"/>
    <p:sldId id="499" r:id="rId117"/>
    <p:sldId id="500" r:id="rId118"/>
    <p:sldId id="501" r:id="rId119"/>
    <p:sldId id="505" r:id="rId120"/>
    <p:sldId id="507" r:id="rId121"/>
    <p:sldId id="508" r:id="rId122"/>
    <p:sldId id="590" r:id="rId123"/>
    <p:sldId id="582" r:id="rId124"/>
    <p:sldId id="513" r:id="rId125"/>
    <p:sldId id="515" r:id="rId126"/>
    <p:sldId id="516" r:id="rId127"/>
    <p:sldId id="520" r:id="rId128"/>
    <p:sldId id="522" r:id="rId129"/>
    <p:sldId id="524" r:id="rId130"/>
    <p:sldId id="525" r:id="rId131"/>
    <p:sldId id="529" r:id="rId132"/>
    <p:sldId id="530" r:id="rId133"/>
    <p:sldId id="533" r:id="rId134"/>
    <p:sldId id="535" r:id="rId135"/>
    <p:sldId id="536" r:id="rId136"/>
    <p:sldId id="540" r:id="rId137"/>
    <p:sldId id="541" r:id="rId138"/>
    <p:sldId id="543" r:id="rId139"/>
    <p:sldId id="545" r:id="rId140"/>
    <p:sldId id="546" r:id="rId141"/>
    <p:sldId id="548" r:id="rId142"/>
    <p:sldId id="551" r:id="rId143"/>
    <p:sldId id="554" r:id="rId144"/>
    <p:sldId id="556" r:id="rId145"/>
    <p:sldId id="559" r:id="rId146"/>
    <p:sldId id="560" r:id="rId147"/>
    <p:sldId id="563" r:id="rId148"/>
  </p:sldIdLst>
  <p:sldSz cx="12192000" cy="6858000"/>
  <p:notesSz cx="6858000" cy="9144000"/>
  <p:defaultTextStyle>
    <a:defPPr>
      <a:defRPr lang="zh-CN"/>
    </a:defPPr>
    <a:lvl1pPr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6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6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2" autoAdjust="0"/>
    <p:restoredTop sz="93826" autoAdjust="0"/>
  </p:normalViewPr>
  <p:slideViewPr>
    <p:cSldViewPr>
      <p:cViewPr varScale="1">
        <p:scale>
          <a:sx n="46" d="100"/>
          <a:sy n="46" d="100"/>
        </p:scale>
        <p:origin x="40" y="492"/>
      </p:cViewPr>
      <p:guideLst>
        <p:guide orient="horz" pos="2160"/>
        <p:guide pos="3840"/>
      </p:guideLst>
    </p:cSldViewPr>
  </p:slideViewPr>
  <p:notesTextViewPr>
    <p:cViewPr>
      <p:scale>
        <a:sx n="100" d="100"/>
        <a:sy n="100" d="100"/>
      </p:scale>
      <p:origin x="0" y="0"/>
    </p:cViewPr>
  </p:notesTextViewPr>
  <p:sorterViewPr>
    <p:cViewPr>
      <p:scale>
        <a:sx n="50" d="100"/>
        <a:sy n="50" d="100"/>
      </p:scale>
      <p:origin x="0" y="-89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notesMaster" Target="notesMasters/notes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089580-3884-4A17-B274-209DB92F89F1}"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zh-CN" altLang="en-US"/>
        </a:p>
      </dgm:t>
    </dgm:pt>
    <dgm:pt modelId="{CDCA425E-2E88-4BF2-8EE7-2A4D0EE7AF34}">
      <dgm:prSet phldrT="[文本]" custT="1"/>
      <dgm:spPr/>
      <dgm:t>
        <a:bodyPr/>
        <a:lstStyle/>
        <a:p>
          <a:pPr algn="ctr"/>
          <a:r>
            <a:rPr lang="zh-CN" altLang="en-US" sz="3200" dirty="0">
              <a:latin typeface="微软雅黑 Light" panose="020B0502040204020203" pitchFamily="34" charset="-122"/>
              <a:ea typeface="微软雅黑 Light" panose="020B0502040204020203" pitchFamily="34" charset="-122"/>
            </a:rPr>
            <a:t>经典控制理论</a:t>
          </a:r>
        </a:p>
      </dgm:t>
    </dgm:pt>
    <dgm:pt modelId="{895CC857-B993-4580-8A0C-0290E411EC3D}" type="parTrans" cxnId="{40A95098-CB88-46D3-8469-5AF02923B5BC}">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6A18FAD1-DD88-405A-825E-B3736D98F8DF}" type="sibTrans" cxnId="{40A95098-CB88-46D3-8469-5AF02923B5BC}">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A962A05B-C7BA-41A8-BA4F-FB5E3F34F890}">
      <dgm:prSet phldrT="[文本]" custT="1"/>
      <dgm:spPr/>
      <dgm:t>
        <a:bodyPr/>
        <a:lstStyle/>
        <a:p>
          <a:pPr>
            <a:buFont typeface="Arial" panose="020B0604020202020204" pitchFamily="34" charset="0"/>
            <a:buChar char="•"/>
          </a:pPr>
          <a:r>
            <a:rPr lang="zh-CN" altLang="en-US" sz="2400" b="1" dirty="0">
              <a:latin typeface="微软雅黑 Light" panose="020B0502040204020203" pitchFamily="34" charset="-122"/>
              <a:ea typeface="微软雅黑 Light" panose="020B0502040204020203" pitchFamily="34" charset="-122"/>
            </a:rPr>
            <a:t>采用微分方程或传递函数作为描述系统动态特性的数学模型。</a:t>
          </a:r>
          <a:endParaRPr lang="zh-CN" altLang="en-US" sz="2400" dirty="0">
            <a:latin typeface="微软雅黑 Light" panose="020B0502040204020203" pitchFamily="34" charset="-122"/>
            <a:ea typeface="微软雅黑 Light" panose="020B0502040204020203" pitchFamily="34" charset="-122"/>
          </a:endParaRPr>
        </a:p>
      </dgm:t>
    </dgm:pt>
    <dgm:pt modelId="{612E7D27-E541-4770-B4DD-D90566F25F59}" type="parTrans" cxnId="{1B6263C0-3762-47C0-91A8-87E84D3E496E}">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DFAD7E89-3B14-48EB-B566-CECD747F2F15}" type="sibTrans" cxnId="{1B6263C0-3762-47C0-91A8-87E84D3E496E}">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F7CA9275-18BB-49FE-9C75-4C4A617DC7E8}">
      <dgm:prSet phldrT="[文本]" custT="1"/>
      <dgm:spPr/>
      <dgm:t>
        <a:bodyPr/>
        <a:lstStyle/>
        <a:p>
          <a:pPr algn="ctr"/>
          <a:r>
            <a:rPr lang="zh-CN" altLang="en-US" sz="3200" dirty="0">
              <a:latin typeface="微软雅黑 Light" panose="020B0502040204020203" pitchFamily="34" charset="-122"/>
              <a:ea typeface="微软雅黑 Light" panose="020B0502040204020203" pitchFamily="34" charset="-122"/>
            </a:rPr>
            <a:t>现代控制理论</a:t>
          </a:r>
        </a:p>
      </dgm:t>
    </dgm:pt>
    <dgm:pt modelId="{D0797391-084D-4F09-9B82-8E06C63A5A98}" type="parTrans" cxnId="{324F3C2D-5440-4354-8BA2-EDF2B7BC2991}">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558CC221-AEE0-47FC-A7A0-61CCEFE0D805}" type="sibTrans" cxnId="{324F3C2D-5440-4354-8BA2-EDF2B7BC2991}">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3D6512D7-513A-46E1-92CA-73503851E82D}">
      <dgm:prSet phldrT="[文本]" custT="1"/>
      <dgm:spPr/>
      <dgm:t>
        <a:bodyPr/>
        <a:lstStyle/>
        <a:p>
          <a:r>
            <a:rPr lang="zh-CN" altLang="en-US" sz="2400" b="1" dirty="0">
              <a:latin typeface="微软雅黑 Light" panose="020B0502040204020203" pitchFamily="34" charset="-122"/>
              <a:ea typeface="微软雅黑 Light" panose="020B0502040204020203" pitchFamily="34" charset="-122"/>
            </a:rPr>
            <a:t>采用状态空间表达式作为系统的数学模型，用时域分析法分析和研究系统的动态特性。</a:t>
          </a:r>
          <a:endParaRPr lang="zh-CN" altLang="en-US" sz="2400" dirty="0">
            <a:latin typeface="微软雅黑 Light" panose="020B0502040204020203" pitchFamily="34" charset="-122"/>
            <a:ea typeface="微软雅黑 Light" panose="020B0502040204020203" pitchFamily="34" charset="-122"/>
          </a:endParaRPr>
        </a:p>
      </dgm:t>
    </dgm:pt>
    <dgm:pt modelId="{8F5B234A-6907-43EA-AA07-9233AFC6A6FB}" type="parTrans" cxnId="{D9C62A53-D27A-4A57-A394-2A02563297D8}">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4B1059F4-F4E2-490A-9FA0-0675D0F9B797}" type="sibTrans" cxnId="{D9C62A53-D27A-4A57-A394-2A02563297D8}">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4750C59A-1AF0-4DBC-835B-F63066446FEA}">
      <dgm:prSet phldrT="[文本]" custT="1"/>
      <dgm:spPr/>
      <dgm:t>
        <a:bodyPr/>
        <a:lstStyle/>
        <a:p>
          <a:pPr>
            <a:buFont typeface="Arial" panose="020B0604020202020204" pitchFamily="34" charset="0"/>
            <a:buChar char="•"/>
          </a:pPr>
          <a:r>
            <a:rPr lang="zh-CN" altLang="en-US" sz="2400" b="1" dirty="0">
              <a:latin typeface="微软雅黑 Light" panose="020B0502040204020203" pitchFamily="34" charset="-122"/>
              <a:ea typeface="微软雅黑 Light" panose="020B0502040204020203" pitchFamily="34" charset="-122"/>
            </a:rPr>
            <a:t>传递函数仅仅是系统在零初始条件下的数学描述，不能反映系统的全部特征。</a:t>
          </a:r>
          <a:endParaRPr lang="zh-CN" altLang="en-US" sz="2400" dirty="0">
            <a:latin typeface="微软雅黑 Light" panose="020B0502040204020203" pitchFamily="34" charset="-122"/>
            <a:ea typeface="微软雅黑 Light" panose="020B0502040204020203" pitchFamily="34" charset="-122"/>
          </a:endParaRPr>
        </a:p>
      </dgm:t>
    </dgm:pt>
    <dgm:pt modelId="{3F846C8C-276D-4A18-9C4B-389D2A259993}" type="parTrans" cxnId="{868A68A0-F1D1-49E0-B811-CEF951F7A51C}">
      <dgm:prSet/>
      <dgm:spPr/>
      <dgm:t>
        <a:bodyPr/>
        <a:lstStyle/>
        <a:p>
          <a:endParaRPr lang="zh-CN" altLang="en-US" sz="1400"/>
        </a:p>
      </dgm:t>
    </dgm:pt>
    <dgm:pt modelId="{C33CCFC5-A70B-426F-A6BD-1DA124DC18E5}" type="sibTrans" cxnId="{868A68A0-F1D1-49E0-B811-CEF951F7A51C}">
      <dgm:prSet/>
      <dgm:spPr/>
      <dgm:t>
        <a:bodyPr/>
        <a:lstStyle/>
        <a:p>
          <a:endParaRPr lang="zh-CN" altLang="en-US" sz="1400"/>
        </a:p>
      </dgm:t>
    </dgm:pt>
    <dgm:pt modelId="{DE940587-A4F4-407F-A2B7-40FB713A7A85}" type="pres">
      <dgm:prSet presAssocID="{D5089580-3884-4A17-B274-209DB92F89F1}" presName="linear" presStyleCnt="0">
        <dgm:presLayoutVars>
          <dgm:animLvl val="lvl"/>
          <dgm:resizeHandles val="exact"/>
        </dgm:presLayoutVars>
      </dgm:prSet>
      <dgm:spPr/>
    </dgm:pt>
    <dgm:pt modelId="{20E28297-A7B0-4F8A-8523-E4E7D33694C8}" type="pres">
      <dgm:prSet presAssocID="{CDCA425E-2E88-4BF2-8EE7-2A4D0EE7AF34}" presName="parentText" presStyleLbl="node1" presStyleIdx="0" presStyleCnt="2" custScaleX="50000" custScaleY="68302" custLinFactNeighborX="-25000" custLinFactNeighborY="-57104">
        <dgm:presLayoutVars>
          <dgm:chMax val="0"/>
          <dgm:bulletEnabled val="1"/>
        </dgm:presLayoutVars>
      </dgm:prSet>
      <dgm:spPr/>
    </dgm:pt>
    <dgm:pt modelId="{CFCBA2CC-EDB7-4819-A2EE-074193F7DC08}" type="pres">
      <dgm:prSet presAssocID="{CDCA425E-2E88-4BF2-8EE7-2A4D0EE7AF34}" presName="childText" presStyleLbl="revTx" presStyleIdx="0" presStyleCnt="2">
        <dgm:presLayoutVars>
          <dgm:bulletEnabled val="1"/>
        </dgm:presLayoutVars>
      </dgm:prSet>
      <dgm:spPr/>
    </dgm:pt>
    <dgm:pt modelId="{432A7AFA-923E-47CA-86EC-DB346733E6FE}" type="pres">
      <dgm:prSet presAssocID="{F7CA9275-18BB-49FE-9C75-4C4A617DC7E8}" presName="parentText" presStyleLbl="node1" presStyleIdx="1" presStyleCnt="2" custScaleX="50000" custScaleY="68302" custLinFactNeighborX="-25000" custLinFactNeighborY="41177">
        <dgm:presLayoutVars>
          <dgm:chMax val="0"/>
          <dgm:bulletEnabled val="1"/>
        </dgm:presLayoutVars>
      </dgm:prSet>
      <dgm:spPr/>
    </dgm:pt>
    <dgm:pt modelId="{1DD0FD8F-FC11-4EBE-9DFE-B38391FE4833}" type="pres">
      <dgm:prSet presAssocID="{F7CA9275-18BB-49FE-9C75-4C4A617DC7E8}" presName="childText" presStyleLbl="revTx" presStyleIdx="1" presStyleCnt="2" custLinFactNeighborX="0" custLinFactNeighborY="57166">
        <dgm:presLayoutVars>
          <dgm:bulletEnabled val="1"/>
        </dgm:presLayoutVars>
      </dgm:prSet>
      <dgm:spPr/>
    </dgm:pt>
  </dgm:ptLst>
  <dgm:cxnLst>
    <dgm:cxn modelId="{6BBE4621-98F3-4A04-9EE9-FCCA5ED66E80}" type="presOf" srcId="{F7CA9275-18BB-49FE-9C75-4C4A617DC7E8}" destId="{432A7AFA-923E-47CA-86EC-DB346733E6FE}" srcOrd="0" destOrd="0" presId="urn:microsoft.com/office/officeart/2005/8/layout/vList2"/>
    <dgm:cxn modelId="{324F3C2D-5440-4354-8BA2-EDF2B7BC2991}" srcId="{D5089580-3884-4A17-B274-209DB92F89F1}" destId="{F7CA9275-18BB-49FE-9C75-4C4A617DC7E8}" srcOrd="1" destOrd="0" parTransId="{D0797391-084D-4F09-9B82-8E06C63A5A98}" sibTransId="{558CC221-AEE0-47FC-A7A0-61CCEFE0D805}"/>
    <dgm:cxn modelId="{AF9D7333-31CF-45CB-9B20-E4C8C55BFC78}" type="presOf" srcId="{4750C59A-1AF0-4DBC-835B-F63066446FEA}" destId="{CFCBA2CC-EDB7-4819-A2EE-074193F7DC08}" srcOrd="0" destOrd="1" presId="urn:microsoft.com/office/officeart/2005/8/layout/vList2"/>
    <dgm:cxn modelId="{B98A595B-305C-440B-88B7-55AE2780C11D}" type="presOf" srcId="{CDCA425E-2E88-4BF2-8EE7-2A4D0EE7AF34}" destId="{20E28297-A7B0-4F8A-8523-E4E7D33694C8}" srcOrd="0" destOrd="0" presId="urn:microsoft.com/office/officeart/2005/8/layout/vList2"/>
    <dgm:cxn modelId="{D9C62A53-D27A-4A57-A394-2A02563297D8}" srcId="{F7CA9275-18BB-49FE-9C75-4C4A617DC7E8}" destId="{3D6512D7-513A-46E1-92CA-73503851E82D}" srcOrd="0" destOrd="0" parTransId="{8F5B234A-6907-43EA-AA07-9233AFC6A6FB}" sibTransId="{4B1059F4-F4E2-490A-9FA0-0675D0F9B797}"/>
    <dgm:cxn modelId="{40A95098-CB88-46D3-8469-5AF02923B5BC}" srcId="{D5089580-3884-4A17-B274-209DB92F89F1}" destId="{CDCA425E-2E88-4BF2-8EE7-2A4D0EE7AF34}" srcOrd="0" destOrd="0" parTransId="{895CC857-B993-4580-8A0C-0290E411EC3D}" sibTransId="{6A18FAD1-DD88-405A-825E-B3736D98F8DF}"/>
    <dgm:cxn modelId="{27C18199-E60E-44A8-A296-7056571ABF9C}" type="presOf" srcId="{3D6512D7-513A-46E1-92CA-73503851E82D}" destId="{1DD0FD8F-FC11-4EBE-9DFE-B38391FE4833}" srcOrd="0" destOrd="0" presId="urn:microsoft.com/office/officeart/2005/8/layout/vList2"/>
    <dgm:cxn modelId="{868A68A0-F1D1-49E0-B811-CEF951F7A51C}" srcId="{CDCA425E-2E88-4BF2-8EE7-2A4D0EE7AF34}" destId="{4750C59A-1AF0-4DBC-835B-F63066446FEA}" srcOrd="1" destOrd="0" parTransId="{3F846C8C-276D-4A18-9C4B-389D2A259993}" sibTransId="{C33CCFC5-A70B-426F-A6BD-1DA124DC18E5}"/>
    <dgm:cxn modelId="{1B6263C0-3762-47C0-91A8-87E84D3E496E}" srcId="{CDCA425E-2E88-4BF2-8EE7-2A4D0EE7AF34}" destId="{A962A05B-C7BA-41A8-BA4F-FB5E3F34F890}" srcOrd="0" destOrd="0" parTransId="{612E7D27-E541-4770-B4DD-D90566F25F59}" sibTransId="{DFAD7E89-3B14-48EB-B566-CECD747F2F15}"/>
    <dgm:cxn modelId="{F259B8E4-9585-4001-8F07-E57113DADDD0}" type="presOf" srcId="{D5089580-3884-4A17-B274-209DB92F89F1}" destId="{DE940587-A4F4-407F-A2B7-40FB713A7A85}" srcOrd="0" destOrd="0" presId="urn:microsoft.com/office/officeart/2005/8/layout/vList2"/>
    <dgm:cxn modelId="{1EF528FD-3843-453E-A811-DDBA5454CC8E}" type="presOf" srcId="{A962A05B-C7BA-41A8-BA4F-FB5E3F34F890}" destId="{CFCBA2CC-EDB7-4819-A2EE-074193F7DC08}" srcOrd="0" destOrd="0" presId="urn:microsoft.com/office/officeart/2005/8/layout/vList2"/>
    <dgm:cxn modelId="{A8BAC90E-7AFC-42EE-A23D-FA7B02499E50}" type="presParOf" srcId="{DE940587-A4F4-407F-A2B7-40FB713A7A85}" destId="{20E28297-A7B0-4F8A-8523-E4E7D33694C8}" srcOrd="0" destOrd="0" presId="urn:microsoft.com/office/officeart/2005/8/layout/vList2"/>
    <dgm:cxn modelId="{DB1CEAD5-E4D7-4B96-8929-2A2E64DBDB8E}" type="presParOf" srcId="{DE940587-A4F4-407F-A2B7-40FB713A7A85}" destId="{CFCBA2CC-EDB7-4819-A2EE-074193F7DC08}" srcOrd="1" destOrd="0" presId="urn:microsoft.com/office/officeart/2005/8/layout/vList2"/>
    <dgm:cxn modelId="{0065EFDE-6E3D-45EC-9697-FCF4FD90F00C}" type="presParOf" srcId="{DE940587-A4F4-407F-A2B7-40FB713A7A85}" destId="{432A7AFA-923E-47CA-86EC-DB346733E6FE}" srcOrd="2" destOrd="0" presId="urn:microsoft.com/office/officeart/2005/8/layout/vList2"/>
    <dgm:cxn modelId="{46629AC0-954D-4655-82FC-BFEE60D9C469}" type="presParOf" srcId="{DE940587-A4F4-407F-A2B7-40FB713A7A85}" destId="{1DD0FD8F-FC11-4EBE-9DFE-B38391FE483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28297-A7B0-4F8A-8523-E4E7D33694C8}">
      <dsp:nvSpPr>
        <dsp:cNvPr id="0" name=""/>
        <dsp:cNvSpPr/>
      </dsp:nvSpPr>
      <dsp:spPr>
        <a:xfrm>
          <a:off x="0" y="76197"/>
          <a:ext cx="5487507" cy="818312"/>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经典控制理论</a:t>
          </a:r>
        </a:p>
      </dsp:txBody>
      <dsp:txXfrm>
        <a:off x="39947" y="116144"/>
        <a:ext cx="5407613" cy="738418"/>
      </dsp:txXfrm>
    </dsp:sp>
    <dsp:sp modelId="{CFCBA2CC-EDB7-4819-A2EE-074193F7DC08}">
      <dsp:nvSpPr>
        <dsp:cNvPr id="0" name=""/>
        <dsp:cNvSpPr/>
      </dsp:nvSpPr>
      <dsp:spPr>
        <a:xfrm>
          <a:off x="0" y="1518633"/>
          <a:ext cx="10975015"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457"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zh-CN" altLang="en-US" sz="2400" b="1" kern="1200" dirty="0">
              <a:latin typeface="微软雅黑 Light" panose="020B0502040204020203" pitchFamily="34" charset="-122"/>
              <a:ea typeface="微软雅黑 Light" panose="020B0502040204020203" pitchFamily="34" charset="-122"/>
            </a:rPr>
            <a:t>采用微分方程或传递函数作为描述系统动态特性的数学模型。</a:t>
          </a:r>
          <a:endParaRPr lang="zh-CN" altLang="en-US" sz="2400" kern="1200" dirty="0">
            <a:latin typeface="微软雅黑 Light" panose="020B0502040204020203" pitchFamily="34" charset="-122"/>
            <a:ea typeface="微软雅黑 Light" panose="020B0502040204020203" pitchFamily="34" charset="-122"/>
          </a:endParaRPr>
        </a:p>
        <a:p>
          <a:pPr marL="228600" lvl="1" indent="-228600" algn="l" defTabSz="1066800">
            <a:lnSpc>
              <a:spcPct val="90000"/>
            </a:lnSpc>
            <a:spcBef>
              <a:spcPct val="0"/>
            </a:spcBef>
            <a:spcAft>
              <a:spcPct val="20000"/>
            </a:spcAft>
            <a:buFont typeface="Arial" panose="020B0604020202020204" pitchFamily="34" charset="0"/>
            <a:buChar char="•"/>
          </a:pPr>
          <a:r>
            <a:rPr lang="zh-CN" altLang="en-US" sz="2400" b="1" kern="1200" dirty="0">
              <a:latin typeface="微软雅黑 Light" panose="020B0502040204020203" pitchFamily="34" charset="-122"/>
              <a:ea typeface="微软雅黑 Light" panose="020B0502040204020203" pitchFamily="34" charset="-122"/>
            </a:rPr>
            <a:t>传递函数仅仅是系统在零初始条件下的数学描述，不能反映系统的全部特征。</a:t>
          </a:r>
          <a:endParaRPr lang="zh-CN" altLang="en-US" sz="2400" kern="1200" dirty="0">
            <a:latin typeface="微软雅黑 Light" panose="020B0502040204020203" pitchFamily="34" charset="-122"/>
            <a:ea typeface="微软雅黑 Light" panose="020B0502040204020203" pitchFamily="34" charset="-122"/>
          </a:endParaRPr>
        </a:p>
      </dsp:txBody>
      <dsp:txXfrm>
        <a:off x="0" y="1518633"/>
        <a:ext cx="10975015" cy="1092960"/>
      </dsp:txXfrm>
    </dsp:sp>
    <dsp:sp modelId="{432A7AFA-923E-47CA-86EC-DB346733E6FE}">
      <dsp:nvSpPr>
        <dsp:cNvPr id="0" name=""/>
        <dsp:cNvSpPr/>
      </dsp:nvSpPr>
      <dsp:spPr>
        <a:xfrm>
          <a:off x="0" y="3048003"/>
          <a:ext cx="5487507" cy="818312"/>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现代控制理论</a:t>
          </a:r>
        </a:p>
      </dsp:txBody>
      <dsp:txXfrm>
        <a:off x="39947" y="3087950"/>
        <a:ext cx="5407613" cy="738418"/>
      </dsp:txXfrm>
    </dsp:sp>
    <dsp:sp modelId="{1DD0FD8F-FC11-4EBE-9DFE-B38391FE4833}">
      <dsp:nvSpPr>
        <dsp:cNvPr id="0" name=""/>
        <dsp:cNvSpPr/>
      </dsp:nvSpPr>
      <dsp:spPr>
        <a:xfrm>
          <a:off x="0" y="4114800"/>
          <a:ext cx="1097501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45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zh-CN" altLang="en-US" sz="2400" b="1" kern="1200" dirty="0">
              <a:latin typeface="微软雅黑 Light" panose="020B0502040204020203" pitchFamily="34" charset="-122"/>
              <a:ea typeface="微软雅黑 Light" panose="020B0502040204020203" pitchFamily="34" charset="-122"/>
            </a:rPr>
            <a:t>采用状态空间表达式作为系统的数学模型，用时域分析法分析和研究系统的动态特性。</a:t>
          </a:r>
          <a:endParaRPr lang="zh-CN" altLang="en-US" sz="2400" kern="1200" dirty="0">
            <a:latin typeface="微软雅黑 Light" panose="020B0502040204020203" pitchFamily="34" charset="-122"/>
            <a:ea typeface="微软雅黑 Light" panose="020B0502040204020203" pitchFamily="34" charset="-122"/>
          </a:endParaRPr>
        </a:p>
      </dsp:txBody>
      <dsp:txXfrm>
        <a:off x="0" y="4114800"/>
        <a:ext cx="10975015" cy="1059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39AA414-9577-4F22-8EF7-04D784A45B3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chemeClr val="tx1"/>
                </a:solidFill>
              </a:defRPr>
            </a:lvl1pPr>
          </a:lstStyle>
          <a:p>
            <a:endParaRPr lang="en-US" altLang="zh-CN"/>
          </a:p>
        </p:txBody>
      </p:sp>
      <p:sp>
        <p:nvSpPr>
          <p:cNvPr id="14339" name="Rectangle 3">
            <a:extLst>
              <a:ext uri="{FF2B5EF4-FFF2-40B4-BE49-F238E27FC236}">
                <a16:creationId xmlns:a16="http://schemas.microsoft.com/office/drawing/2014/main" id="{51B743C7-9F50-46FD-822A-9AEFA1B6DC5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en-US" altLang="zh-CN"/>
          </a:p>
        </p:txBody>
      </p:sp>
      <p:sp>
        <p:nvSpPr>
          <p:cNvPr id="14340" name="Rectangle 4">
            <a:extLst>
              <a:ext uri="{FF2B5EF4-FFF2-40B4-BE49-F238E27FC236}">
                <a16:creationId xmlns:a16="http://schemas.microsoft.com/office/drawing/2014/main" id="{6DD685F8-7833-4718-AFAA-3838782BE8F8}"/>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a:extLst>
              <a:ext uri="{FF2B5EF4-FFF2-40B4-BE49-F238E27FC236}">
                <a16:creationId xmlns:a16="http://schemas.microsoft.com/office/drawing/2014/main" id="{56F07D3C-5AF8-474C-B9BD-7C26C0BCC674}"/>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2" name="Rectangle 6">
            <a:extLst>
              <a:ext uri="{FF2B5EF4-FFF2-40B4-BE49-F238E27FC236}">
                <a16:creationId xmlns:a16="http://schemas.microsoft.com/office/drawing/2014/main" id="{B74CE03E-F99F-449C-B014-A4155D7A0AAB}"/>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solidFill>
                  <a:schemeClr val="tx1"/>
                </a:solidFill>
              </a:defRPr>
            </a:lvl1pPr>
          </a:lstStyle>
          <a:p>
            <a:endParaRPr lang="en-US" altLang="zh-CN"/>
          </a:p>
        </p:txBody>
      </p:sp>
      <p:sp>
        <p:nvSpPr>
          <p:cNvPr id="14343" name="Rectangle 7">
            <a:extLst>
              <a:ext uri="{FF2B5EF4-FFF2-40B4-BE49-F238E27FC236}">
                <a16:creationId xmlns:a16="http://schemas.microsoft.com/office/drawing/2014/main" id="{7E6104B4-1670-489C-ACD5-5869927A1CA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5439DABC-CDDF-42C8-B760-D04807BFEAB2}"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buFontTx/>
              <a:buNone/>
            </a:pPr>
            <a:r>
              <a:rPr lang="zh-CN" altLang="en-US" sz="1200" dirty="0"/>
              <a:t>从传递函数建立系统状态空间表达式方法之一是把传递函数化为微分方程，再用前面介绍的方法求得状态空间表达式。</a:t>
            </a:r>
          </a:p>
          <a:p>
            <a:pPr>
              <a:lnSpc>
                <a:spcPct val="120000"/>
              </a:lnSpc>
              <a:buFontTx/>
              <a:buNone/>
            </a:pPr>
            <a:r>
              <a:rPr lang="zh-CN" altLang="en-US" sz="1200" dirty="0"/>
              <a:t>   也可由传递函数直接推导出系统的状态空间表达式。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439DABC-CDDF-42C8-B760-D04807BFEAB2}" type="slidenum">
              <a:rPr lang="en-US" altLang="zh-CN" smtClean="0"/>
              <a:pPr/>
              <a:t>52</a:t>
            </a:fld>
            <a:endParaRPr lang="en-US" altLang="zh-CN"/>
          </a:p>
        </p:txBody>
      </p:sp>
    </p:spTree>
    <p:extLst>
      <p:ext uri="{BB962C8B-B14F-4D97-AF65-F5344CB8AC3E}">
        <p14:creationId xmlns:p14="http://schemas.microsoft.com/office/powerpoint/2010/main" val="238000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39DABC-CDDF-42C8-B760-D04807BFEAB2}" type="slidenum">
              <a:rPr lang="en-US" altLang="zh-CN" smtClean="0"/>
              <a:pPr/>
              <a:t>76</a:t>
            </a:fld>
            <a:endParaRPr lang="en-US" altLang="zh-CN"/>
          </a:p>
        </p:txBody>
      </p:sp>
    </p:spTree>
    <p:extLst>
      <p:ext uri="{BB962C8B-B14F-4D97-AF65-F5344CB8AC3E}">
        <p14:creationId xmlns:p14="http://schemas.microsoft.com/office/powerpoint/2010/main" val="3649450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5.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11049000" y="6400800"/>
            <a:ext cx="764215" cy="365125"/>
          </a:xfrm>
        </p:spPr>
        <p:txBody>
          <a:bodyPr/>
          <a:lstStyle/>
          <a:p>
            <a:fld id="{924161D0-A9C1-43FB-B7B4-0F4515EFB50D}" type="slidenum">
              <a:rPr lang="en-US" altLang="zh-CN" smtClean="0"/>
              <a:pPr/>
              <a:t>‹#›</a:t>
            </a:fld>
            <a:endParaRPr lang="en-US" altLang="zh-CN"/>
          </a:p>
        </p:txBody>
      </p:sp>
    </p:spTree>
    <p:extLst>
      <p:ext uri="{BB962C8B-B14F-4D97-AF65-F5344CB8AC3E}">
        <p14:creationId xmlns:p14="http://schemas.microsoft.com/office/powerpoint/2010/main" val="2981118285"/>
      </p:ext>
    </p:extLst>
  </p:cSld>
  <p:clrMapOvr>
    <a:masterClrMapping/>
  </p:clrMapOvr>
  <p:transition>
    <p:whee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366145272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Slide Number Placeholder 4"/>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165667789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a:xfrm>
            <a:off x="11200774" y="6285046"/>
            <a:ext cx="764215" cy="365125"/>
          </a:xfrm>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269229852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03396-AB43-47A9-87A9-56A89EC3F2E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79B278-6612-4E39-9D47-0C4E56CDA941}"/>
              </a:ext>
            </a:extLst>
          </p:cNvPr>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8AED24-5A1D-4E0E-B4E3-C734716AD5F1}"/>
              </a:ext>
            </a:extLst>
          </p:cNvPr>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a:extLst>
              <a:ext uri="{FF2B5EF4-FFF2-40B4-BE49-F238E27FC236}">
                <a16:creationId xmlns:a16="http://schemas.microsoft.com/office/drawing/2014/main" id="{98D02CF8-DB98-4304-9797-A447F64337BA}"/>
              </a:ext>
            </a:extLst>
          </p:cNvPr>
          <p:cNvSpPr>
            <a:spLocks noGrp="1"/>
          </p:cNvSpPr>
          <p:nvPr>
            <p:ph type="sldNum" sz="quarter" idx="12"/>
          </p:nvPr>
        </p:nvSpPr>
        <p:spPr>
          <a:xfrm>
            <a:off x="8737600" y="6245225"/>
            <a:ext cx="2844800" cy="476250"/>
          </a:xfrm>
        </p:spPr>
        <p:txBody>
          <a:bodyPr/>
          <a:lstStyle>
            <a:lvl1pPr>
              <a:defRPr/>
            </a:lvl1pPr>
          </a:lstStyle>
          <a:p>
            <a:fld id="{7F4BDC5D-18A3-452B-8CA1-80067DD5B521}" type="slidenum">
              <a:rPr lang="en-US" altLang="zh-CN"/>
              <a:pPr/>
              <a:t>‹#›</a:t>
            </a:fld>
            <a:endParaRPr lang="en-US" altLang="zh-CN"/>
          </a:p>
        </p:txBody>
      </p:sp>
    </p:spTree>
    <p:extLst>
      <p:ext uri="{BB962C8B-B14F-4D97-AF65-F5344CB8AC3E}">
        <p14:creationId xmlns:p14="http://schemas.microsoft.com/office/powerpoint/2010/main" val="685069139"/>
      </p:ext>
    </p:extLst>
  </p:cSld>
  <p:clrMapOvr>
    <a:masterClrMapping/>
  </p:clrMapOvr>
  <p:transition>
    <p:whee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4D-96EF-4E65-91A3-893A7A5C777D}"/>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E286CB5-657E-4FB2-8ED5-D40A6952FC5A}"/>
              </a:ext>
            </a:extLst>
          </p:cNvPr>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74C0FF-3139-4561-AF16-53C5D358B306}"/>
              </a:ext>
            </a:extLst>
          </p:cNvPr>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38F5A04B-E107-4259-9998-DFD5430FF5E7}"/>
              </a:ext>
            </a:extLst>
          </p:cNvPr>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灯片编号占位符 7">
            <a:extLst>
              <a:ext uri="{FF2B5EF4-FFF2-40B4-BE49-F238E27FC236}">
                <a16:creationId xmlns:a16="http://schemas.microsoft.com/office/drawing/2014/main" id="{D14DA907-93C1-4FD2-9D54-B768072244AF}"/>
              </a:ext>
            </a:extLst>
          </p:cNvPr>
          <p:cNvSpPr>
            <a:spLocks noGrp="1"/>
          </p:cNvSpPr>
          <p:nvPr>
            <p:ph type="sldNum" sz="quarter" idx="12"/>
          </p:nvPr>
        </p:nvSpPr>
        <p:spPr>
          <a:xfrm>
            <a:off x="8737600" y="6245225"/>
            <a:ext cx="2844800" cy="476250"/>
          </a:xfrm>
        </p:spPr>
        <p:txBody>
          <a:bodyPr/>
          <a:lstStyle>
            <a:lvl1pPr>
              <a:defRPr/>
            </a:lvl1pPr>
          </a:lstStyle>
          <a:p>
            <a:fld id="{D68F51B4-BFF4-4963-8193-F1BF3EA9EAD7}" type="slidenum">
              <a:rPr lang="en-US" altLang="zh-CN"/>
              <a:pPr/>
              <a:t>‹#›</a:t>
            </a:fld>
            <a:endParaRPr lang="en-US" altLang="zh-CN"/>
          </a:p>
        </p:txBody>
      </p:sp>
    </p:spTree>
    <p:extLst>
      <p:ext uri="{BB962C8B-B14F-4D97-AF65-F5344CB8AC3E}">
        <p14:creationId xmlns:p14="http://schemas.microsoft.com/office/powerpoint/2010/main" val="2373419090"/>
      </p:ext>
    </p:extLst>
  </p:cSld>
  <p:clrMapOvr>
    <a:masterClrMapping/>
  </p:clrMapOvr>
  <p:transition>
    <p:whee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4E5D74-96F0-4C81-B684-444ABEBDA2C2}"/>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2">
            <a:extLst>
              <a:ext uri="{FF2B5EF4-FFF2-40B4-BE49-F238E27FC236}">
                <a16:creationId xmlns:a16="http://schemas.microsoft.com/office/drawing/2014/main" id="{BEB9415F-8634-4EB3-B592-9363C5C1F6F2}"/>
              </a:ext>
            </a:extLst>
          </p:cNvPr>
          <p:cNvGrpSpPr>
            <a:grpSpLocks/>
          </p:cNvGrpSpPr>
          <p:nvPr/>
        </p:nvGrpSpPr>
        <p:grpSpPr bwMode="auto">
          <a:xfrm>
            <a:off x="530225" y="666750"/>
            <a:ext cx="11131550" cy="5580063"/>
            <a:chOff x="1375797" y="902205"/>
            <a:chExt cx="9647982" cy="4782170"/>
          </a:xfrm>
        </p:grpSpPr>
        <p:grpSp>
          <p:nvGrpSpPr>
            <p:cNvPr id="7" name="组合 53">
              <a:extLst>
                <a:ext uri="{FF2B5EF4-FFF2-40B4-BE49-F238E27FC236}">
                  <a16:creationId xmlns:a16="http://schemas.microsoft.com/office/drawing/2014/main" id="{15CA6239-67DA-468D-B81A-3D2A8BCF46A8}"/>
                </a:ext>
              </a:extLst>
            </p:cNvPr>
            <p:cNvGrpSpPr>
              <a:grpSpLocks/>
            </p:cNvGrpSpPr>
            <p:nvPr/>
          </p:nvGrpSpPr>
          <p:grpSpPr bwMode="auto">
            <a:xfrm>
              <a:off x="1375797" y="904240"/>
              <a:ext cx="9647982" cy="4780135"/>
              <a:chOff x="1375797" y="1261127"/>
              <a:chExt cx="9647982" cy="4423248"/>
            </a:xfrm>
          </p:grpSpPr>
          <p:sp>
            <p:nvSpPr>
              <p:cNvPr id="10" name="矩形 40">
                <a:extLst>
                  <a:ext uri="{FF2B5EF4-FFF2-40B4-BE49-F238E27FC236}">
                    <a16:creationId xmlns:a16="http://schemas.microsoft.com/office/drawing/2014/main" id="{75D9642E-C7EF-43A8-8B93-BB2A1EAF89BF}"/>
                  </a:ext>
                </a:extLst>
              </p:cNvPr>
              <p:cNvSpPr/>
              <p:nvPr/>
            </p:nvSpPr>
            <p:spPr>
              <a:xfrm>
                <a:off x="1375797" y="1260503"/>
                <a:ext cx="9647982" cy="4423872"/>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1" fmla="*/ 1375797 w 11023779"/>
                  <a:gd name="connsiteY0-2" fmla="*/ 1261127 h 5684375"/>
                  <a:gd name="connsiteX1-3" fmla="*/ 0 w 11023779"/>
                  <a:gd name="connsiteY1-4" fmla="*/ 0 h 5684375"/>
                  <a:gd name="connsiteX2-5" fmla="*/ 11023779 w 11023779"/>
                  <a:gd name="connsiteY2-6" fmla="*/ 1261127 h 5684375"/>
                  <a:gd name="connsiteX3-7" fmla="*/ 11023779 w 11023779"/>
                  <a:gd name="connsiteY3-8" fmla="*/ 5684375 h 5684375"/>
                  <a:gd name="connsiteX4-9" fmla="*/ 1375797 w 11023779"/>
                  <a:gd name="connsiteY4-10" fmla="*/ 5684375 h 5684375"/>
                  <a:gd name="connsiteX5" fmla="*/ 1375797 w 11023779"/>
                  <a:gd name="connsiteY5" fmla="*/ 1261127 h 5684375"/>
                  <a:gd name="connsiteX0-11" fmla="*/ 0 w 9647982"/>
                  <a:gd name="connsiteY0-12" fmla="*/ 0 h 4423248"/>
                  <a:gd name="connsiteX1-13" fmla="*/ 9647982 w 9647982"/>
                  <a:gd name="connsiteY1-14" fmla="*/ 0 h 4423248"/>
                  <a:gd name="connsiteX2-15" fmla="*/ 9647982 w 9647982"/>
                  <a:gd name="connsiteY2-16" fmla="*/ 4423248 h 4423248"/>
                  <a:gd name="connsiteX3-17" fmla="*/ 0 w 9647982"/>
                  <a:gd name="connsiteY3-18" fmla="*/ 4423248 h 4423248"/>
                  <a:gd name="connsiteX4-19" fmla="*/ 0 w 9647982"/>
                  <a:gd name="connsiteY4-20" fmla="*/ 0 h 4423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57">
                <a:extLst>
                  <a:ext uri="{FF2B5EF4-FFF2-40B4-BE49-F238E27FC236}">
                    <a16:creationId xmlns:a16="http://schemas.microsoft.com/office/drawing/2014/main" id="{38DA9CD3-8264-451F-874C-09F11D403C3A}"/>
                  </a:ext>
                </a:extLst>
              </p:cNvPr>
              <p:cNvSpPr/>
              <p:nvPr/>
            </p:nvSpPr>
            <p:spPr>
              <a:xfrm>
                <a:off x="1451473" y="1334779"/>
                <a:ext cx="9496630" cy="4324417"/>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8" name="任意多边形: 形状 54">
              <a:extLst>
                <a:ext uri="{FF2B5EF4-FFF2-40B4-BE49-F238E27FC236}">
                  <a16:creationId xmlns:a16="http://schemas.microsoft.com/office/drawing/2014/main" id="{D10EA3A7-62C5-4E9F-806B-CFC69832D5AA}"/>
                </a:ext>
              </a:extLst>
            </p:cNvPr>
            <p:cNvSpPr/>
            <p:nvPr/>
          </p:nvSpPr>
          <p:spPr>
            <a:xfrm>
              <a:off x="1377173"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任意多边形: 形状 55">
              <a:extLst>
                <a:ext uri="{FF2B5EF4-FFF2-40B4-BE49-F238E27FC236}">
                  <a16:creationId xmlns:a16="http://schemas.microsoft.com/office/drawing/2014/main" id="{3D850C82-9EB3-4AEB-8B2A-798E16CD467F}"/>
                </a:ext>
              </a:extLst>
            </p:cNvPr>
            <p:cNvSpPr/>
            <p:nvPr/>
          </p:nvSpPr>
          <p:spPr>
            <a:xfrm flipH="1">
              <a:off x="10571100"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useBgFill="1">
        <p:nvSpPr>
          <p:cNvPr id="12" name="矩形 11">
            <a:extLst>
              <a:ext uri="{FF2B5EF4-FFF2-40B4-BE49-F238E27FC236}">
                <a16:creationId xmlns:a16="http://schemas.microsoft.com/office/drawing/2014/main" id="{5EEFB0AE-C751-46CB-A19E-8D0BE2A24786}"/>
              </a:ext>
            </a:extLst>
          </p:cNvPr>
          <p:cNvSpPr/>
          <p:nvPr/>
        </p:nvSpPr>
        <p:spPr>
          <a:xfrm>
            <a:off x="4495800" y="361950"/>
            <a:ext cx="3200400" cy="779463"/>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形状 41">
            <a:extLst>
              <a:ext uri="{FF2B5EF4-FFF2-40B4-BE49-F238E27FC236}">
                <a16:creationId xmlns:a16="http://schemas.microsoft.com/office/drawing/2014/main" id="{2F9E7DA5-0DC1-432D-B0E4-9F682D3B1930}"/>
              </a:ext>
            </a:extLst>
          </p:cNvPr>
          <p:cNvSpPr>
            <a:spLocks/>
          </p:cNvSpPr>
          <p:nvPr/>
        </p:nvSpPr>
        <p:spPr bwMode="auto">
          <a:xfrm>
            <a:off x="4824413" y="361950"/>
            <a:ext cx="2543175" cy="779463"/>
          </a:xfrm>
          <a:custGeom>
            <a:avLst/>
            <a:gdLst/>
            <a:ahLst/>
            <a:cxnLst/>
            <a:rect l="0" t="0"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任意多边形: 形状 85">
            <a:extLst>
              <a:ext uri="{FF2B5EF4-FFF2-40B4-BE49-F238E27FC236}">
                <a16:creationId xmlns:a16="http://schemas.microsoft.com/office/drawing/2014/main" id="{F27408DD-29B2-47C5-845A-B41DC938F7A5}"/>
              </a:ext>
            </a:extLst>
          </p:cNvPr>
          <p:cNvSpPr/>
          <p:nvPr/>
        </p:nvSpPr>
        <p:spPr>
          <a:xfrm flipV="1">
            <a:off x="0" y="4762500"/>
            <a:ext cx="12192000" cy="2085975"/>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图片 44">
            <a:extLst>
              <a:ext uri="{FF2B5EF4-FFF2-40B4-BE49-F238E27FC236}">
                <a16:creationId xmlns:a16="http://schemas.microsoft.com/office/drawing/2014/main" id="{4D976F47-5409-44C5-BC64-440821B6C267}"/>
              </a:ext>
            </a:extLst>
          </p:cNvPr>
          <p:cNvPicPr>
            <a:picLocks noChangeAspect="1"/>
          </p:cNvPicPr>
          <p:nvPr/>
        </p:nvPicPr>
        <p:blipFill>
          <a:blip r:embed="rId2">
            <a:extLst>
              <a:ext uri="{28A0092B-C50C-407E-A947-70E740481C1C}">
                <a14:useLocalDpi xmlns:a14="http://schemas.microsoft.com/office/drawing/2010/main" val="0"/>
              </a:ext>
            </a:extLst>
          </a:blip>
          <a:srcRect l="2171" t="9294" r="3717" b="49559"/>
          <a:stretch>
            <a:fillRect/>
          </a:stretch>
        </p:blipFill>
        <p:spPr bwMode="auto">
          <a:xfrm>
            <a:off x="0" y="4013200"/>
            <a:ext cx="12192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5">
            <a:extLst>
              <a:ext uri="{FF2B5EF4-FFF2-40B4-BE49-F238E27FC236}">
                <a16:creationId xmlns:a16="http://schemas.microsoft.com/office/drawing/2014/main" id="{BADAFB96-F279-4721-8803-BDD291F9AA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910138"/>
            <a:ext cx="121920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任意多边形: 形状 25">
            <a:extLst>
              <a:ext uri="{FF2B5EF4-FFF2-40B4-BE49-F238E27FC236}">
                <a16:creationId xmlns:a16="http://schemas.microsoft.com/office/drawing/2014/main" id="{7F5A8ECC-F704-4B9E-BF4D-FFB8282FC16D}"/>
              </a:ext>
            </a:extLst>
          </p:cNvPr>
          <p:cNvSpPr/>
          <p:nvPr/>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文本占位符 4"/>
          <p:cNvSpPr>
            <a:spLocks noGrp="1"/>
          </p:cNvSpPr>
          <p:nvPr>
            <p:ph type="body" idx="10"/>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1" name="文本占位符 5"/>
          <p:cNvSpPr>
            <a:spLocks noGrp="1"/>
          </p:cNvSpPr>
          <p:nvPr>
            <p:ph type="body" sz="quarter" idx="1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6"/>
          <p:cNvSpPr>
            <a:spLocks noGrp="1"/>
          </p:cNvSpPr>
          <p:nvPr>
            <p:ph type="body" sz="quarter" idx="12"/>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39964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7ADDCCE5-3C58-40B0-8C30-C8A8FFEE61C1}"/>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形状 13">
            <a:extLst>
              <a:ext uri="{FF2B5EF4-FFF2-40B4-BE49-F238E27FC236}">
                <a16:creationId xmlns:a16="http://schemas.microsoft.com/office/drawing/2014/main" id="{F23463AB-2894-43D9-9E1E-09E3DD6BC75D}"/>
              </a:ext>
            </a:extLst>
          </p:cNvPr>
          <p:cNvSpPr/>
          <p:nvPr/>
        </p:nvSpPr>
        <p:spPr>
          <a:xfrm>
            <a:off x="0" y="3429000"/>
            <a:ext cx="6096000" cy="76200"/>
          </a:xfrm>
          <a:custGeom>
            <a:avLst/>
            <a:gdLst>
              <a:gd name="connsiteX0" fmla="*/ 0 w 6096000"/>
              <a:gd name="connsiteY0" fmla="*/ 0 h 136003"/>
              <a:gd name="connsiteX1" fmla="*/ 6096000 w 6096000"/>
              <a:gd name="connsiteY1" fmla="*/ 0 h 136003"/>
              <a:gd name="connsiteX2" fmla="*/ 6096000 w 6096000"/>
              <a:gd name="connsiteY2" fmla="*/ 136003 h 136003"/>
              <a:gd name="connsiteX3" fmla="*/ 0 w 6096000"/>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6000" h="136003">
                <a:moveTo>
                  <a:pt x="0" y="0"/>
                </a:moveTo>
                <a:lnTo>
                  <a:pt x="6096000" y="0"/>
                </a:lnTo>
                <a:lnTo>
                  <a:pt x="6096000" y="136003"/>
                </a:lnTo>
                <a:lnTo>
                  <a:pt x="0" y="136003"/>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6" name="图片 36">
            <a:extLst>
              <a:ext uri="{FF2B5EF4-FFF2-40B4-BE49-F238E27FC236}">
                <a16:creationId xmlns:a16="http://schemas.microsoft.com/office/drawing/2014/main" id="{F86968DD-3360-40AC-BFB3-D572C2D4D6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37">
            <a:extLst>
              <a:ext uri="{FF2B5EF4-FFF2-40B4-BE49-F238E27FC236}">
                <a16:creationId xmlns:a16="http://schemas.microsoft.com/office/drawing/2014/main" id="{5EA9616D-AD24-49C1-A841-EF1EE2B1D2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0"/>
            <a:ext cx="11079162"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1F4D6EFC-7EB5-463F-9D34-8C430F358345}"/>
              </a:ext>
            </a:extLst>
          </p:cNvPr>
          <p:cNvSpPr/>
          <p:nvPr/>
        </p:nvSpPr>
        <p:spPr>
          <a:xfrm>
            <a:off x="1" y="0"/>
            <a:ext cx="12191999" cy="3429000"/>
          </a:xfrm>
          <a:prstGeom prst="rect">
            <a:avLst/>
          </a:prstGeom>
          <a:gradFill flip="none" rotWithShape="1">
            <a:gsLst>
              <a:gs pos="100000">
                <a:schemeClr val="accent1">
                  <a:alpha val="0"/>
                </a:schemeClr>
              </a:gs>
              <a:gs pos="0">
                <a:schemeClr val="accent1">
                  <a:alpha val="70000"/>
                </a:schemeClr>
              </a:gs>
            </a:gsLst>
            <a:lin ang="18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矩形 18">
            <a:extLst>
              <a:ext uri="{FF2B5EF4-FFF2-40B4-BE49-F238E27FC236}">
                <a16:creationId xmlns:a16="http://schemas.microsoft.com/office/drawing/2014/main" id="{B0F0DC61-347E-413B-9525-2AB007C52380}"/>
              </a:ext>
            </a:extLst>
          </p:cNvPr>
          <p:cNvSpPr/>
          <p:nvPr/>
        </p:nvSpPr>
        <p:spPr>
          <a:xfrm>
            <a:off x="666750" y="0"/>
            <a:ext cx="2381250" cy="61341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任意多边形: 形状 17">
            <a:extLst>
              <a:ext uri="{FF2B5EF4-FFF2-40B4-BE49-F238E27FC236}">
                <a16:creationId xmlns:a16="http://schemas.microsoft.com/office/drawing/2014/main" id="{90D2F455-ADC2-4BCE-8594-BD79373AE9BD}"/>
              </a:ext>
            </a:extLst>
          </p:cNvPr>
          <p:cNvSpPr/>
          <p:nvPr/>
        </p:nvSpPr>
        <p:spPr>
          <a:xfrm>
            <a:off x="6096000" y="3429000"/>
            <a:ext cx="6096000" cy="76200"/>
          </a:xfrm>
          <a:custGeom>
            <a:avLst/>
            <a:gdLst>
              <a:gd name="connsiteX0" fmla="*/ 0 w 6095999"/>
              <a:gd name="connsiteY0" fmla="*/ 0 h 136003"/>
              <a:gd name="connsiteX1" fmla="*/ 6095999 w 6095999"/>
              <a:gd name="connsiteY1" fmla="*/ 0 h 136003"/>
              <a:gd name="connsiteX2" fmla="*/ 6095999 w 6095999"/>
              <a:gd name="connsiteY2" fmla="*/ 136003 h 136003"/>
              <a:gd name="connsiteX3" fmla="*/ 0 w 6095999"/>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5999" h="136003">
                <a:moveTo>
                  <a:pt x="0" y="0"/>
                </a:moveTo>
                <a:lnTo>
                  <a:pt x="6095999" y="0"/>
                </a:lnTo>
                <a:lnTo>
                  <a:pt x="6095999" y="136003"/>
                </a:lnTo>
                <a:lnTo>
                  <a:pt x="0" y="13600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文本框 18">
            <a:extLst>
              <a:ext uri="{FF2B5EF4-FFF2-40B4-BE49-F238E27FC236}">
                <a16:creationId xmlns:a16="http://schemas.microsoft.com/office/drawing/2014/main" id="{6267BBA2-8401-4600-855C-BCAFAE6CE5C7}"/>
              </a:ext>
            </a:extLst>
          </p:cNvPr>
          <p:cNvSpPr txBox="1"/>
          <p:nvPr/>
        </p:nvSpPr>
        <p:spPr>
          <a:xfrm>
            <a:off x="919163" y="3598863"/>
            <a:ext cx="1878012" cy="1016000"/>
          </a:xfrm>
          <a:prstGeom prst="rect">
            <a:avLst/>
          </a:prstGeom>
          <a:noFill/>
        </p:spPr>
        <p:txBody>
          <a:bodyPr wrap="none">
            <a:spAutoFit/>
          </a:bodyPr>
          <a:lstStyle/>
          <a:p>
            <a:pPr algn="ctr" eaLnBrk="1" fontAlgn="auto" hangingPunct="1">
              <a:spcBef>
                <a:spcPts val="0"/>
              </a:spcBef>
              <a:spcAft>
                <a:spcPts val="0"/>
              </a:spcAft>
              <a:defRPr/>
            </a:pPr>
            <a:r>
              <a:rPr lang="zh-CN" altLang="en-US" sz="6000" b="1" spc="600" dirty="0">
                <a:solidFill>
                  <a:schemeClr val="bg1"/>
                </a:solidFill>
                <a:latin typeface="微软雅黑" panose="020B0503020204020204" charset="-122"/>
                <a:ea typeface="微软雅黑" panose="020B0503020204020204" charset="-122"/>
              </a:rPr>
              <a:t>目录</a:t>
            </a:r>
          </a:p>
        </p:txBody>
      </p:sp>
      <p:cxnSp>
        <p:nvCxnSpPr>
          <p:cNvPr id="22" name="直接连接符 21">
            <a:extLst>
              <a:ext uri="{FF2B5EF4-FFF2-40B4-BE49-F238E27FC236}">
                <a16:creationId xmlns:a16="http://schemas.microsoft.com/office/drawing/2014/main" id="{2F662994-28D9-4F3D-882E-EA4A7F8E70BE}"/>
              </a:ext>
            </a:extLst>
          </p:cNvPr>
          <p:cNvCxnSpPr/>
          <p:nvPr/>
        </p:nvCxnSpPr>
        <p:spPr>
          <a:xfrm>
            <a:off x="976313" y="3359150"/>
            <a:ext cx="1763712" cy="0"/>
          </a:xfrm>
          <a:prstGeom prst="line">
            <a:avLst/>
          </a:prstGeom>
          <a:ln w="3175">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20">
            <a:extLst>
              <a:ext uri="{FF2B5EF4-FFF2-40B4-BE49-F238E27FC236}">
                <a16:creationId xmlns:a16="http://schemas.microsoft.com/office/drawing/2014/main" id="{E4BB9629-8F99-496A-851E-7A7A882FE36B}"/>
              </a:ext>
            </a:extLst>
          </p:cNvPr>
          <p:cNvSpPr txBox="1">
            <a:spLocks noChangeArrowheads="1"/>
          </p:cNvSpPr>
          <p:nvPr/>
        </p:nvSpPr>
        <p:spPr bwMode="auto">
          <a:xfrm>
            <a:off x="915988" y="4606925"/>
            <a:ext cx="1882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微软雅黑" panose="020B0503020204020204" pitchFamily="34" charset="-122"/>
                <a:ea typeface="微软雅黑" panose="020B0503020204020204" pitchFamily="34" charset="-122"/>
              </a:rPr>
              <a:t>contents</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idx="10"/>
          </p:nvPr>
        </p:nvSpPr>
        <p:spPr>
          <a:xfrm>
            <a:off x="3730585"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3730585"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3730585"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3"/>
          </p:nvPr>
        </p:nvSpPr>
        <p:spPr>
          <a:xfrm>
            <a:off x="7796401"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14"/>
          </p:nvPr>
        </p:nvSpPr>
        <p:spPr>
          <a:xfrm>
            <a:off x="7796401"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15"/>
          </p:nvPr>
        </p:nvSpPr>
        <p:spPr>
          <a:xfrm>
            <a:off x="7796401"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6"/>
          </p:nvPr>
        </p:nvSpPr>
        <p:spPr>
          <a:xfrm>
            <a:off x="4369569"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4369569" y="4883428"/>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4369569" y="5706207"/>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19"/>
          </p:nvPr>
        </p:nvSpPr>
        <p:spPr>
          <a:xfrm>
            <a:off x="8435385" y="5706207"/>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 name="文本占位符 11"/>
          <p:cNvSpPr>
            <a:spLocks noGrp="1"/>
          </p:cNvSpPr>
          <p:nvPr>
            <p:ph type="body" sz="quarter" idx="20"/>
          </p:nvPr>
        </p:nvSpPr>
        <p:spPr>
          <a:xfrm>
            <a:off x="8435385" y="4883428"/>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3" name="文本占位符 12"/>
          <p:cNvSpPr>
            <a:spLocks noGrp="1"/>
          </p:cNvSpPr>
          <p:nvPr>
            <p:ph type="body" sz="quarter" idx="21"/>
          </p:nvPr>
        </p:nvSpPr>
        <p:spPr>
          <a:xfrm>
            <a:off x="8435385"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593134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章节目录">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4F8884C-C383-4538-A52C-E0D786A83676}"/>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35">
            <a:extLst>
              <a:ext uri="{FF2B5EF4-FFF2-40B4-BE49-F238E27FC236}">
                <a16:creationId xmlns:a16="http://schemas.microsoft.com/office/drawing/2014/main" id="{8375C89E-DB95-42B9-A85F-7654AE57C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19150"/>
            <a:ext cx="935513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6">
            <a:extLst>
              <a:ext uri="{FF2B5EF4-FFF2-40B4-BE49-F238E27FC236}">
                <a16:creationId xmlns:a16="http://schemas.microsoft.com/office/drawing/2014/main" id="{873E97B2-B0D0-42EA-AF9F-CD6CAC46DA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19150"/>
            <a:ext cx="850423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F4C0279-798D-4832-A68B-8E087968F5FC}"/>
              </a:ext>
            </a:extLst>
          </p:cNvPr>
          <p:cNvSpPr/>
          <p:nvPr/>
        </p:nvSpPr>
        <p:spPr>
          <a:xfrm>
            <a:off x="0" y="819640"/>
            <a:ext cx="8976360" cy="2501900"/>
          </a:xfrm>
          <a:prstGeom prst="rect">
            <a:avLst/>
          </a:prstGeom>
          <a:gradFill flip="none" rotWithShape="1">
            <a:gsLst>
              <a:gs pos="79000">
                <a:schemeClr val="accent1">
                  <a:alpha val="0"/>
                </a:schemeClr>
              </a:gs>
              <a:gs pos="0">
                <a:schemeClr val="accent1">
                  <a:alpha val="70000"/>
                </a:scheme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30">
            <a:extLst>
              <a:ext uri="{FF2B5EF4-FFF2-40B4-BE49-F238E27FC236}">
                <a16:creationId xmlns:a16="http://schemas.microsoft.com/office/drawing/2014/main" id="{138E81BC-0B02-4E92-A882-961EE59C5664}"/>
              </a:ext>
            </a:extLst>
          </p:cNvPr>
          <p:cNvGrpSpPr>
            <a:grpSpLocks noChangeAspect="1"/>
          </p:cNvGrpSpPr>
          <p:nvPr/>
        </p:nvGrpSpPr>
        <p:grpSpPr bwMode="auto">
          <a:xfrm>
            <a:off x="658813" y="5856288"/>
            <a:ext cx="2303462" cy="49212"/>
            <a:chOff x="683847" y="6106563"/>
            <a:chExt cx="2153154" cy="45719"/>
          </a:xfrm>
        </p:grpSpPr>
        <p:sp>
          <p:nvSpPr>
            <p:cNvPr id="10" name="任意多边形: 形状 31">
              <a:extLst>
                <a:ext uri="{FF2B5EF4-FFF2-40B4-BE49-F238E27FC236}">
                  <a16:creationId xmlns:a16="http://schemas.microsoft.com/office/drawing/2014/main" id="{280648F6-8F06-42F9-A809-504AF5088310}"/>
                </a:ext>
              </a:extLst>
            </p:cNvPr>
            <p:cNvSpPr/>
            <p:nvPr/>
          </p:nvSpPr>
          <p:spPr>
            <a:xfrm>
              <a:off x="683847" y="6106563"/>
              <a:ext cx="1077319"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32">
              <a:extLst>
                <a:ext uri="{FF2B5EF4-FFF2-40B4-BE49-F238E27FC236}">
                  <a16:creationId xmlns:a16="http://schemas.microsoft.com/office/drawing/2014/main" id="{5E28C25A-E9CE-41F8-95AA-6AB70A3A795F}"/>
                </a:ext>
              </a:extLst>
            </p:cNvPr>
            <p:cNvSpPr/>
            <p:nvPr/>
          </p:nvSpPr>
          <p:spPr>
            <a:xfrm>
              <a:off x="1761166" y="6106563"/>
              <a:ext cx="1075835"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矩形 11">
            <a:extLst>
              <a:ext uri="{FF2B5EF4-FFF2-40B4-BE49-F238E27FC236}">
                <a16:creationId xmlns:a16="http://schemas.microsoft.com/office/drawing/2014/main" id="{BF777D58-9056-486D-9CFC-D35F15C5A7CB}"/>
              </a:ext>
            </a:extLst>
          </p:cNvPr>
          <p:cNvSpPr/>
          <p:nvPr/>
        </p:nvSpPr>
        <p:spPr>
          <a:xfrm>
            <a:off x="7766050" y="819150"/>
            <a:ext cx="227013" cy="25019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91FE5D85-87E3-4BB9-AABD-2EAE7B052EB9}"/>
              </a:ext>
            </a:extLst>
          </p:cNvPr>
          <p:cNvSpPr/>
          <p:nvPr/>
        </p:nvSpPr>
        <p:spPr>
          <a:xfrm>
            <a:off x="7948613" y="819150"/>
            <a:ext cx="4243387" cy="25019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形状 41">
            <a:extLst>
              <a:ext uri="{FF2B5EF4-FFF2-40B4-BE49-F238E27FC236}">
                <a16:creationId xmlns:a16="http://schemas.microsoft.com/office/drawing/2014/main" id="{152DC45B-14E6-47E2-BEF9-50D5A46DE82A}"/>
              </a:ext>
            </a:extLst>
          </p:cNvPr>
          <p:cNvSpPr>
            <a:spLocks/>
          </p:cNvSpPr>
          <p:nvPr/>
        </p:nvSpPr>
        <p:spPr bwMode="auto">
          <a:xfrm>
            <a:off x="8748713" y="1658938"/>
            <a:ext cx="2770187" cy="847725"/>
          </a:xfrm>
          <a:custGeom>
            <a:avLst/>
            <a:gdLst/>
            <a:ahLst/>
            <a:cxnLst/>
            <a:rect l="0" t="0" r="r" b="b"/>
            <a:pathLst>
              <a:path w="2769934" h="848328">
                <a:moveTo>
                  <a:pt x="364551" y="737185"/>
                </a:moveTo>
                <a:cubicBezTo>
                  <a:pt x="394920" y="739281"/>
                  <a:pt x="394920" y="739281"/>
                  <a:pt x="394920" y="739281"/>
                </a:cubicBezTo>
                <a:cubicBezTo>
                  <a:pt x="394920" y="741377"/>
                  <a:pt x="394920" y="741377"/>
                  <a:pt x="394920" y="741377"/>
                </a:cubicBezTo>
                <a:cubicBezTo>
                  <a:pt x="391778" y="741377"/>
                  <a:pt x="389684" y="742425"/>
                  <a:pt x="388637" y="743474"/>
                </a:cubicBezTo>
                <a:cubicBezTo>
                  <a:pt x="387590" y="744522"/>
                  <a:pt x="387590" y="745570"/>
                  <a:pt x="386542" y="748714"/>
                </a:cubicBezTo>
                <a:cubicBezTo>
                  <a:pt x="384448" y="778059"/>
                  <a:pt x="384448" y="778059"/>
                  <a:pt x="384448" y="778059"/>
                </a:cubicBezTo>
                <a:cubicBezTo>
                  <a:pt x="384448" y="782251"/>
                  <a:pt x="384448" y="785395"/>
                  <a:pt x="386542" y="787491"/>
                </a:cubicBezTo>
                <a:cubicBezTo>
                  <a:pt x="387590" y="789587"/>
                  <a:pt x="389684" y="790635"/>
                  <a:pt x="393873" y="790635"/>
                </a:cubicBezTo>
                <a:cubicBezTo>
                  <a:pt x="398061" y="790635"/>
                  <a:pt x="401203" y="789587"/>
                  <a:pt x="403297" y="787491"/>
                </a:cubicBezTo>
                <a:cubicBezTo>
                  <a:pt x="405392" y="784347"/>
                  <a:pt x="407486" y="781203"/>
                  <a:pt x="407486" y="774914"/>
                </a:cubicBezTo>
                <a:cubicBezTo>
                  <a:pt x="409580" y="750810"/>
                  <a:pt x="409580" y="750810"/>
                  <a:pt x="409580" y="750810"/>
                </a:cubicBezTo>
                <a:cubicBezTo>
                  <a:pt x="409580" y="747666"/>
                  <a:pt x="409580" y="745570"/>
                  <a:pt x="408533" y="744522"/>
                </a:cubicBezTo>
                <a:cubicBezTo>
                  <a:pt x="407486" y="743474"/>
                  <a:pt x="406439" y="742425"/>
                  <a:pt x="403297" y="742425"/>
                </a:cubicBezTo>
                <a:cubicBezTo>
                  <a:pt x="404344" y="740329"/>
                  <a:pt x="404344" y="740329"/>
                  <a:pt x="404344" y="740329"/>
                </a:cubicBezTo>
                <a:cubicBezTo>
                  <a:pt x="421099" y="741377"/>
                  <a:pt x="421099" y="741377"/>
                  <a:pt x="421099" y="741377"/>
                </a:cubicBezTo>
                <a:cubicBezTo>
                  <a:pt x="421099" y="743474"/>
                  <a:pt x="421099" y="743474"/>
                  <a:pt x="421099" y="743474"/>
                </a:cubicBezTo>
                <a:cubicBezTo>
                  <a:pt x="419005" y="743474"/>
                  <a:pt x="416911" y="744522"/>
                  <a:pt x="415863" y="745570"/>
                </a:cubicBezTo>
                <a:cubicBezTo>
                  <a:pt x="414816" y="746618"/>
                  <a:pt x="413769" y="748714"/>
                  <a:pt x="413769" y="750810"/>
                </a:cubicBezTo>
                <a:cubicBezTo>
                  <a:pt x="411675" y="774914"/>
                  <a:pt x="411675" y="774914"/>
                  <a:pt x="411675" y="774914"/>
                </a:cubicBezTo>
                <a:cubicBezTo>
                  <a:pt x="410628" y="779107"/>
                  <a:pt x="410628" y="782251"/>
                  <a:pt x="409580" y="784347"/>
                </a:cubicBezTo>
                <a:cubicBezTo>
                  <a:pt x="408533" y="786443"/>
                  <a:pt x="407486" y="787491"/>
                  <a:pt x="406439" y="789587"/>
                </a:cubicBezTo>
                <a:cubicBezTo>
                  <a:pt x="404344" y="791683"/>
                  <a:pt x="401203" y="792731"/>
                  <a:pt x="398061" y="793779"/>
                </a:cubicBezTo>
                <a:cubicBezTo>
                  <a:pt x="394920" y="794827"/>
                  <a:pt x="391778" y="794827"/>
                  <a:pt x="387590" y="794827"/>
                </a:cubicBezTo>
                <a:cubicBezTo>
                  <a:pt x="380259" y="793779"/>
                  <a:pt x="375023" y="791683"/>
                  <a:pt x="371882" y="788539"/>
                </a:cubicBezTo>
                <a:cubicBezTo>
                  <a:pt x="368740" y="784347"/>
                  <a:pt x="367693" y="779107"/>
                  <a:pt x="367693" y="772818"/>
                </a:cubicBezTo>
                <a:cubicBezTo>
                  <a:pt x="369787" y="747666"/>
                  <a:pt x="369787" y="747666"/>
                  <a:pt x="369787" y="747666"/>
                </a:cubicBezTo>
                <a:cubicBezTo>
                  <a:pt x="370835" y="744522"/>
                  <a:pt x="369787" y="742425"/>
                  <a:pt x="368740" y="741377"/>
                </a:cubicBezTo>
                <a:cubicBezTo>
                  <a:pt x="368740" y="740329"/>
                  <a:pt x="366646" y="739281"/>
                  <a:pt x="364551" y="739281"/>
                </a:cubicBezTo>
                <a:cubicBezTo>
                  <a:pt x="364551" y="737185"/>
                  <a:pt x="364551" y="737185"/>
                  <a:pt x="364551" y="737185"/>
                </a:cubicBezTo>
                <a:close/>
                <a:moveTo>
                  <a:pt x="487072" y="734041"/>
                </a:moveTo>
                <a:cubicBezTo>
                  <a:pt x="487072" y="736137"/>
                  <a:pt x="487072" y="736137"/>
                  <a:pt x="487072" y="736137"/>
                </a:cubicBezTo>
                <a:cubicBezTo>
                  <a:pt x="484977" y="737185"/>
                  <a:pt x="482883" y="737185"/>
                  <a:pt x="481836" y="739281"/>
                </a:cubicBezTo>
                <a:cubicBezTo>
                  <a:pt x="480789" y="740329"/>
                  <a:pt x="480789" y="742425"/>
                  <a:pt x="481836" y="744522"/>
                </a:cubicBezTo>
                <a:cubicBezTo>
                  <a:pt x="487072" y="788539"/>
                  <a:pt x="487072" y="788539"/>
                  <a:pt x="487072" y="788539"/>
                </a:cubicBezTo>
                <a:cubicBezTo>
                  <a:pt x="481836" y="789587"/>
                  <a:pt x="481836" y="789587"/>
                  <a:pt x="481836" y="789587"/>
                </a:cubicBezTo>
                <a:cubicBezTo>
                  <a:pt x="440996" y="751858"/>
                  <a:pt x="440996" y="751858"/>
                  <a:pt x="440996" y="751858"/>
                </a:cubicBezTo>
                <a:cubicBezTo>
                  <a:pt x="445184" y="784347"/>
                  <a:pt x="445184" y="784347"/>
                  <a:pt x="445184" y="784347"/>
                </a:cubicBezTo>
                <a:cubicBezTo>
                  <a:pt x="446232" y="787491"/>
                  <a:pt x="446232" y="789587"/>
                  <a:pt x="448326" y="790635"/>
                </a:cubicBezTo>
                <a:cubicBezTo>
                  <a:pt x="449373" y="791683"/>
                  <a:pt x="450420" y="791683"/>
                  <a:pt x="453562" y="791683"/>
                </a:cubicBezTo>
                <a:cubicBezTo>
                  <a:pt x="453562" y="793779"/>
                  <a:pt x="453562" y="793779"/>
                  <a:pt x="453562" y="793779"/>
                </a:cubicBezTo>
                <a:cubicBezTo>
                  <a:pt x="436807" y="795875"/>
                  <a:pt x="436807" y="795875"/>
                  <a:pt x="436807" y="795875"/>
                </a:cubicBezTo>
                <a:cubicBezTo>
                  <a:pt x="435760" y="793779"/>
                  <a:pt x="435760" y="793779"/>
                  <a:pt x="435760" y="793779"/>
                </a:cubicBezTo>
                <a:cubicBezTo>
                  <a:pt x="438901" y="793779"/>
                  <a:pt x="439949" y="792731"/>
                  <a:pt x="440996" y="791683"/>
                </a:cubicBezTo>
                <a:cubicBezTo>
                  <a:pt x="442043" y="789587"/>
                  <a:pt x="442043" y="787491"/>
                  <a:pt x="442043" y="785395"/>
                </a:cubicBezTo>
                <a:cubicBezTo>
                  <a:pt x="436807" y="750810"/>
                  <a:pt x="436807" y="750810"/>
                  <a:pt x="436807" y="750810"/>
                </a:cubicBezTo>
                <a:cubicBezTo>
                  <a:pt x="436807" y="748714"/>
                  <a:pt x="435760" y="746618"/>
                  <a:pt x="434713" y="745570"/>
                </a:cubicBezTo>
                <a:cubicBezTo>
                  <a:pt x="433666" y="744522"/>
                  <a:pt x="431571" y="744522"/>
                  <a:pt x="429477" y="744522"/>
                </a:cubicBezTo>
                <a:cubicBezTo>
                  <a:pt x="428430" y="742425"/>
                  <a:pt x="428430" y="742425"/>
                  <a:pt x="428430" y="742425"/>
                </a:cubicBezTo>
                <a:cubicBezTo>
                  <a:pt x="451468" y="739281"/>
                  <a:pt x="451468" y="739281"/>
                  <a:pt x="451468" y="739281"/>
                </a:cubicBezTo>
                <a:cubicBezTo>
                  <a:pt x="480789" y="766530"/>
                  <a:pt x="480789" y="766530"/>
                  <a:pt x="480789" y="766530"/>
                </a:cubicBezTo>
                <a:cubicBezTo>
                  <a:pt x="477647" y="745570"/>
                  <a:pt x="477647" y="745570"/>
                  <a:pt x="477647" y="745570"/>
                </a:cubicBezTo>
                <a:cubicBezTo>
                  <a:pt x="477647" y="742425"/>
                  <a:pt x="476600" y="741377"/>
                  <a:pt x="475553" y="740329"/>
                </a:cubicBezTo>
                <a:cubicBezTo>
                  <a:pt x="474506" y="739281"/>
                  <a:pt x="472411" y="738233"/>
                  <a:pt x="470317" y="738233"/>
                </a:cubicBezTo>
                <a:cubicBezTo>
                  <a:pt x="469270" y="737185"/>
                  <a:pt x="469270" y="737185"/>
                  <a:pt x="469270" y="737185"/>
                </a:cubicBezTo>
                <a:cubicBezTo>
                  <a:pt x="487072" y="734041"/>
                  <a:pt x="487072" y="734041"/>
                  <a:pt x="487072" y="734041"/>
                </a:cubicBezTo>
                <a:close/>
                <a:moveTo>
                  <a:pt x="528959" y="723561"/>
                </a:moveTo>
                <a:cubicBezTo>
                  <a:pt x="528959" y="725657"/>
                  <a:pt x="528959" y="725657"/>
                  <a:pt x="528959" y="725657"/>
                </a:cubicBezTo>
                <a:cubicBezTo>
                  <a:pt x="526865" y="726705"/>
                  <a:pt x="524770" y="727753"/>
                  <a:pt x="524770" y="728801"/>
                </a:cubicBezTo>
                <a:cubicBezTo>
                  <a:pt x="523723" y="729849"/>
                  <a:pt x="523723" y="731945"/>
                  <a:pt x="524770" y="735089"/>
                </a:cubicBezTo>
                <a:cubicBezTo>
                  <a:pt x="534195" y="767578"/>
                  <a:pt x="534195" y="767578"/>
                  <a:pt x="534195" y="767578"/>
                </a:cubicBezTo>
                <a:cubicBezTo>
                  <a:pt x="535242" y="770722"/>
                  <a:pt x="536289" y="771770"/>
                  <a:pt x="537337" y="772818"/>
                </a:cubicBezTo>
                <a:cubicBezTo>
                  <a:pt x="538384" y="773866"/>
                  <a:pt x="540478" y="773866"/>
                  <a:pt x="542572" y="773866"/>
                </a:cubicBezTo>
                <a:cubicBezTo>
                  <a:pt x="543620" y="774914"/>
                  <a:pt x="543620" y="774914"/>
                  <a:pt x="543620" y="774914"/>
                </a:cubicBezTo>
                <a:cubicBezTo>
                  <a:pt x="514299" y="783299"/>
                  <a:pt x="514299" y="783299"/>
                  <a:pt x="514299" y="783299"/>
                </a:cubicBezTo>
                <a:cubicBezTo>
                  <a:pt x="513251" y="782251"/>
                  <a:pt x="513251" y="782251"/>
                  <a:pt x="513251" y="782251"/>
                </a:cubicBezTo>
                <a:cubicBezTo>
                  <a:pt x="516393" y="781203"/>
                  <a:pt x="517440" y="780155"/>
                  <a:pt x="518487" y="778059"/>
                </a:cubicBezTo>
                <a:cubicBezTo>
                  <a:pt x="518487" y="777011"/>
                  <a:pt x="518487" y="774914"/>
                  <a:pt x="518487" y="772818"/>
                </a:cubicBezTo>
                <a:cubicBezTo>
                  <a:pt x="508015" y="739281"/>
                  <a:pt x="508015" y="739281"/>
                  <a:pt x="508015" y="739281"/>
                </a:cubicBezTo>
                <a:cubicBezTo>
                  <a:pt x="508015" y="737185"/>
                  <a:pt x="506968" y="735089"/>
                  <a:pt x="504874" y="734041"/>
                </a:cubicBezTo>
                <a:cubicBezTo>
                  <a:pt x="503827" y="732993"/>
                  <a:pt x="501732" y="732993"/>
                  <a:pt x="499638" y="734041"/>
                </a:cubicBezTo>
                <a:cubicBezTo>
                  <a:pt x="499638" y="731945"/>
                  <a:pt x="499638" y="731945"/>
                  <a:pt x="499638" y="731945"/>
                </a:cubicBezTo>
                <a:cubicBezTo>
                  <a:pt x="528959" y="723561"/>
                  <a:pt x="528959" y="723561"/>
                  <a:pt x="528959" y="723561"/>
                </a:cubicBezTo>
                <a:close/>
                <a:moveTo>
                  <a:pt x="272399" y="702600"/>
                </a:moveTo>
                <a:cubicBezTo>
                  <a:pt x="292296" y="712033"/>
                  <a:pt x="292296" y="712033"/>
                  <a:pt x="292296" y="712033"/>
                </a:cubicBezTo>
                <a:cubicBezTo>
                  <a:pt x="301721" y="750810"/>
                  <a:pt x="301721" y="750810"/>
                  <a:pt x="301721" y="750810"/>
                </a:cubicBezTo>
                <a:cubicBezTo>
                  <a:pt x="311145" y="731945"/>
                  <a:pt x="311145" y="731945"/>
                  <a:pt x="311145" y="731945"/>
                </a:cubicBezTo>
                <a:cubicBezTo>
                  <a:pt x="312192" y="728801"/>
                  <a:pt x="313240" y="726705"/>
                  <a:pt x="312192" y="725657"/>
                </a:cubicBezTo>
                <a:cubicBezTo>
                  <a:pt x="312192" y="724609"/>
                  <a:pt x="311145" y="722513"/>
                  <a:pt x="308004" y="721465"/>
                </a:cubicBezTo>
                <a:cubicBezTo>
                  <a:pt x="309051" y="719369"/>
                  <a:pt x="309051" y="719369"/>
                  <a:pt x="309051" y="719369"/>
                </a:cubicBezTo>
                <a:cubicBezTo>
                  <a:pt x="324759" y="726705"/>
                  <a:pt x="324759" y="726705"/>
                  <a:pt x="324759" y="726705"/>
                </a:cubicBezTo>
                <a:cubicBezTo>
                  <a:pt x="323711" y="728801"/>
                  <a:pt x="323711" y="728801"/>
                  <a:pt x="323711" y="728801"/>
                </a:cubicBezTo>
                <a:cubicBezTo>
                  <a:pt x="321617" y="727753"/>
                  <a:pt x="319523" y="727753"/>
                  <a:pt x="318475" y="728801"/>
                </a:cubicBezTo>
                <a:cubicBezTo>
                  <a:pt x="317428" y="728801"/>
                  <a:pt x="315334" y="730897"/>
                  <a:pt x="314287" y="732993"/>
                </a:cubicBezTo>
                <a:cubicBezTo>
                  <a:pt x="296485" y="772818"/>
                  <a:pt x="296485" y="772818"/>
                  <a:pt x="296485" y="772818"/>
                </a:cubicBezTo>
                <a:cubicBezTo>
                  <a:pt x="290202" y="770722"/>
                  <a:pt x="290202" y="770722"/>
                  <a:pt x="290202" y="770722"/>
                </a:cubicBezTo>
                <a:cubicBezTo>
                  <a:pt x="276588" y="717273"/>
                  <a:pt x="276588" y="717273"/>
                  <a:pt x="276588" y="717273"/>
                </a:cubicBezTo>
                <a:cubicBezTo>
                  <a:pt x="262975" y="746618"/>
                  <a:pt x="262975" y="746618"/>
                  <a:pt x="262975" y="746618"/>
                </a:cubicBezTo>
                <a:cubicBezTo>
                  <a:pt x="261928" y="749762"/>
                  <a:pt x="260880" y="751858"/>
                  <a:pt x="261928" y="752906"/>
                </a:cubicBezTo>
                <a:cubicBezTo>
                  <a:pt x="261928" y="753954"/>
                  <a:pt x="264022" y="756050"/>
                  <a:pt x="266116" y="757098"/>
                </a:cubicBezTo>
                <a:cubicBezTo>
                  <a:pt x="265069" y="759194"/>
                  <a:pt x="265069" y="759194"/>
                  <a:pt x="265069" y="759194"/>
                </a:cubicBezTo>
                <a:cubicBezTo>
                  <a:pt x="249361" y="750810"/>
                  <a:pt x="249361" y="750810"/>
                  <a:pt x="249361" y="750810"/>
                </a:cubicBezTo>
                <a:cubicBezTo>
                  <a:pt x="250409" y="749762"/>
                  <a:pt x="250409" y="749762"/>
                  <a:pt x="250409" y="749762"/>
                </a:cubicBezTo>
                <a:cubicBezTo>
                  <a:pt x="252503" y="750810"/>
                  <a:pt x="254597" y="750810"/>
                  <a:pt x="255645" y="749762"/>
                </a:cubicBezTo>
                <a:cubicBezTo>
                  <a:pt x="256692" y="749762"/>
                  <a:pt x="258786" y="747666"/>
                  <a:pt x="259833" y="745570"/>
                </a:cubicBezTo>
                <a:cubicBezTo>
                  <a:pt x="274494" y="714129"/>
                  <a:pt x="274494" y="714129"/>
                  <a:pt x="274494" y="714129"/>
                </a:cubicBezTo>
                <a:cubicBezTo>
                  <a:pt x="275541" y="712033"/>
                  <a:pt x="275541" y="709936"/>
                  <a:pt x="275541" y="707840"/>
                </a:cubicBezTo>
                <a:cubicBezTo>
                  <a:pt x="274494" y="706792"/>
                  <a:pt x="273447" y="705744"/>
                  <a:pt x="271352" y="704696"/>
                </a:cubicBezTo>
                <a:cubicBezTo>
                  <a:pt x="272399" y="702600"/>
                  <a:pt x="272399" y="702600"/>
                  <a:pt x="272399" y="702600"/>
                </a:cubicBezTo>
                <a:close/>
                <a:moveTo>
                  <a:pt x="584460" y="696312"/>
                </a:moveTo>
                <a:cubicBezTo>
                  <a:pt x="584460" y="696312"/>
                  <a:pt x="584460" y="696312"/>
                  <a:pt x="585507" y="698408"/>
                </a:cubicBezTo>
                <a:cubicBezTo>
                  <a:pt x="584460" y="699456"/>
                  <a:pt x="583413" y="700504"/>
                  <a:pt x="582365" y="701552"/>
                </a:cubicBezTo>
                <a:cubicBezTo>
                  <a:pt x="582365" y="703648"/>
                  <a:pt x="582365" y="704696"/>
                  <a:pt x="582365" y="706792"/>
                </a:cubicBezTo>
                <a:cubicBezTo>
                  <a:pt x="582365" y="706792"/>
                  <a:pt x="582365" y="706792"/>
                  <a:pt x="586554" y="758146"/>
                </a:cubicBezTo>
                <a:cubicBezTo>
                  <a:pt x="586554" y="758146"/>
                  <a:pt x="586554" y="758146"/>
                  <a:pt x="583413" y="759194"/>
                </a:cubicBezTo>
                <a:cubicBezTo>
                  <a:pt x="583413" y="759194"/>
                  <a:pt x="583413" y="759194"/>
                  <a:pt x="544667" y="726705"/>
                </a:cubicBezTo>
                <a:cubicBezTo>
                  <a:pt x="542572" y="725657"/>
                  <a:pt x="541525" y="724609"/>
                  <a:pt x="540478" y="723561"/>
                </a:cubicBezTo>
                <a:cubicBezTo>
                  <a:pt x="538384" y="723561"/>
                  <a:pt x="537337" y="723561"/>
                  <a:pt x="536289" y="724609"/>
                </a:cubicBezTo>
                <a:cubicBezTo>
                  <a:pt x="536289" y="724609"/>
                  <a:pt x="536289" y="724609"/>
                  <a:pt x="535242" y="722513"/>
                </a:cubicBezTo>
                <a:cubicBezTo>
                  <a:pt x="535242" y="722513"/>
                  <a:pt x="535242" y="722513"/>
                  <a:pt x="560375" y="709936"/>
                </a:cubicBezTo>
                <a:cubicBezTo>
                  <a:pt x="560375" y="709936"/>
                  <a:pt x="560375" y="709936"/>
                  <a:pt x="560375" y="710985"/>
                </a:cubicBezTo>
                <a:cubicBezTo>
                  <a:pt x="560375" y="710985"/>
                  <a:pt x="560375" y="710985"/>
                  <a:pt x="560375" y="712033"/>
                </a:cubicBezTo>
                <a:cubicBezTo>
                  <a:pt x="559327" y="712033"/>
                  <a:pt x="558280" y="713081"/>
                  <a:pt x="557233" y="714129"/>
                </a:cubicBezTo>
                <a:cubicBezTo>
                  <a:pt x="557233" y="715177"/>
                  <a:pt x="557233" y="715177"/>
                  <a:pt x="557233" y="716225"/>
                </a:cubicBezTo>
                <a:cubicBezTo>
                  <a:pt x="558280" y="716225"/>
                  <a:pt x="558280" y="717273"/>
                  <a:pt x="558280" y="717273"/>
                </a:cubicBezTo>
                <a:cubicBezTo>
                  <a:pt x="558280" y="717273"/>
                  <a:pt x="558280" y="717273"/>
                  <a:pt x="559327" y="718321"/>
                </a:cubicBezTo>
                <a:cubicBezTo>
                  <a:pt x="559327" y="718321"/>
                  <a:pt x="559327" y="718321"/>
                  <a:pt x="581318" y="737185"/>
                </a:cubicBezTo>
                <a:cubicBezTo>
                  <a:pt x="581318" y="737185"/>
                  <a:pt x="581318" y="737185"/>
                  <a:pt x="578177" y="709936"/>
                </a:cubicBezTo>
                <a:cubicBezTo>
                  <a:pt x="578177" y="708888"/>
                  <a:pt x="578177" y="707840"/>
                  <a:pt x="578177" y="707840"/>
                </a:cubicBezTo>
                <a:cubicBezTo>
                  <a:pt x="578177" y="706792"/>
                  <a:pt x="578177" y="706792"/>
                  <a:pt x="578177" y="706792"/>
                </a:cubicBezTo>
                <a:cubicBezTo>
                  <a:pt x="577129" y="705744"/>
                  <a:pt x="576082" y="704696"/>
                  <a:pt x="575035" y="704696"/>
                </a:cubicBezTo>
                <a:cubicBezTo>
                  <a:pt x="573988" y="704696"/>
                  <a:pt x="572941" y="705744"/>
                  <a:pt x="570846" y="705744"/>
                </a:cubicBezTo>
                <a:cubicBezTo>
                  <a:pt x="570846" y="705744"/>
                  <a:pt x="570846" y="705744"/>
                  <a:pt x="569799" y="704696"/>
                </a:cubicBezTo>
                <a:cubicBezTo>
                  <a:pt x="569799" y="704696"/>
                  <a:pt x="569799" y="704696"/>
                  <a:pt x="584460" y="696312"/>
                </a:cubicBezTo>
                <a:close/>
                <a:moveTo>
                  <a:pt x="228418" y="695264"/>
                </a:moveTo>
                <a:cubicBezTo>
                  <a:pt x="228418" y="695264"/>
                  <a:pt x="228418" y="695264"/>
                  <a:pt x="214804" y="704696"/>
                </a:cubicBezTo>
                <a:cubicBezTo>
                  <a:pt x="214804" y="704696"/>
                  <a:pt x="214804" y="704696"/>
                  <a:pt x="223182" y="710985"/>
                </a:cubicBezTo>
                <a:cubicBezTo>
                  <a:pt x="223182" y="710985"/>
                  <a:pt x="223182" y="710985"/>
                  <a:pt x="228418" y="695264"/>
                </a:cubicBezTo>
                <a:close/>
                <a:moveTo>
                  <a:pt x="240984" y="682688"/>
                </a:moveTo>
                <a:cubicBezTo>
                  <a:pt x="240984" y="682688"/>
                  <a:pt x="240984" y="682688"/>
                  <a:pt x="246220" y="686880"/>
                </a:cubicBezTo>
                <a:cubicBezTo>
                  <a:pt x="246220" y="686880"/>
                  <a:pt x="246220" y="686880"/>
                  <a:pt x="233654" y="736137"/>
                </a:cubicBezTo>
                <a:cubicBezTo>
                  <a:pt x="232607" y="737185"/>
                  <a:pt x="232607" y="739281"/>
                  <a:pt x="232607" y="740329"/>
                </a:cubicBezTo>
                <a:cubicBezTo>
                  <a:pt x="233654" y="741377"/>
                  <a:pt x="233654" y="741377"/>
                  <a:pt x="234701" y="742425"/>
                </a:cubicBezTo>
                <a:cubicBezTo>
                  <a:pt x="234701" y="742425"/>
                  <a:pt x="234701" y="742425"/>
                  <a:pt x="233654" y="743474"/>
                </a:cubicBezTo>
                <a:cubicBezTo>
                  <a:pt x="233654" y="743474"/>
                  <a:pt x="233654" y="743474"/>
                  <a:pt x="210616" y="727753"/>
                </a:cubicBezTo>
                <a:cubicBezTo>
                  <a:pt x="210616" y="727753"/>
                  <a:pt x="210616" y="727753"/>
                  <a:pt x="211663" y="725657"/>
                </a:cubicBezTo>
                <a:cubicBezTo>
                  <a:pt x="213757" y="727753"/>
                  <a:pt x="215852" y="727753"/>
                  <a:pt x="216899" y="728801"/>
                </a:cubicBezTo>
                <a:cubicBezTo>
                  <a:pt x="216899" y="728801"/>
                  <a:pt x="217946" y="727753"/>
                  <a:pt x="218993" y="726705"/>
                </a:cubicBezTo>
                <a:cubicBezTo>
                  <a:pt x="218993" y="726705"/>
                  <a:pt x="218993" y="726705"/>
                  <a:pt x="218993" y="725657"/>
                </a:cubicBezTo>
                <a:cubicBezTo>
                  <a:pt x="220040" y="725657"/>
                  <a:pt x="220040" y="725657"/>
                  <a:pt x="220040" y="724609"/>
                </a:cubicBezTo>
                <a:cubicBezTo>
                  <a:pt x="220040" y="724609"/>
                  <a:pt x="220040" y="724609"/>
                  <a:pt x="223182" y="715177"/>
                </a:cubicBezTo>
                <a:cubicBezTo>
                  <a:pt x="223182" y="715177"/>
                  <a:pt x="223182" y="715177"/>
                  <a:pt x="211663" y="706792"/>
                </a:cubicBezTo>
                <a:cubicBezTo>
                  <a:pt x="211663" y="706792"/>
                  <a:pt x="211663" y="706792"/>
                  <a:pt x="204333" y="710985"/>
                </a:cubicBezTo>
                <a:cubicBezTo>
                  <a:pt x="203285" y="712033"/>
                  <a:pt x="203285" y="712033"/>
                  <a:pt x="202238" y="712033"/>
                </a:cubicBezTo>
                <a:cubicBezTo>
                  <a:pt x="202238" y="713081"/>
                  <a:pt x="202238" y="713081"/>
                  <a:pt x="201191" y="713081"/>
                </a:cubicBezTo>
                <a:cubicBezTo>
                  <a:pt x="201191" y="714129"/>
                  <a:pt x="200144" y="715177"/>
                  <a:pt x="201191" y="716225"/>
                </a:cubicBezTo>
                <a:cubicBezTo>
                  <a:pt x="201191" y="717273"/>
                  <a:pt x="202238" y="718321"/>
                  <a:pt x="203285" y="719369"/>
                </a:cubicBezTo>
                <a:cubicBezTo>
                  <a:pt x="203285" y="719369"/>
                  <a:pt x="203285" y="719369"/>
                  <a:pt x="204333" y="720417"/>
                </a:cubicBezTo>
                <a:cubicBezTo>
                  <a:pt x="204333" y="720417"/>
                  <a:pt x="204333" y="720417"/>
                  <a:pt x="203285" y="721465"/>
                </a:cubicBezTo>
                <a:cubicBezTo>
                  <a:pt x="203285" y="721465"/>
                  <a:pt x="203285" y="721465"/>
                  <a:pt x="189672" y="712033"/>
                </a:cubicBezTo>
                <a:cubicBezTo>
                  <a:pt x="189672" y="712033"/>
                  <a:pt x="189672" y="712033"/>
                  <a:pt x="190719" y="710985"/>
                </a:cubicBezTo>
                <a:cubicBezTo>
                  <a:pt x="191766" y="710985"/>
                  <a:pt x="192814" y="712033"/>
                  <a:pt x="194908" y="712033"/>
                </a:cubicBezTo>
                <a:cubicBezTo>
                  <a:pt x="195955" y="710985"/>
                  <a:pt x="197002" y="710985"/>
                  <a:pt x="199097" y="709936"/>
                </a:cubicBezTo>
                <a:cubicBezTo>
                  <a:pt x="199097" y="709936"/>
                  <a:pt x="199097" y="709936"/>
                  <a:pt x="240984" y="682688"/>
                </a:cubicBezTo>
                <a:close/>
                <a:moveTo>
                  <a:pt x="627394" y="665919"/>
                </a:moveTo>
                <a:cubicBezTo>
                  <a:pt x="636819" y="676399"/>
                  <a:pt x="636819" y="676399"/>
                  <a:pt x="636819" y="676399"/>
                </a:cubicBezTo>
                <a:cubicBezTo>
                  <a:pt x="635772" y="678496"/>
                  <a:pt x="635772" y="678496"/>
                  <a:pt x="635772" y="678496"/>
                </a:cubicBezTo>
                <a:cubicBezTo>
                  <a:pt x="632630" y="675351"/>
                  <a:pt x="629489" y="674303"/>
                  <a:pt x="626347" y="674303"/>
                </a:cubicBezTo>
                <a:cubicBezTo>
                  <a:pt x="624253" y="673255"/>
                  <a:pt x="621111" y="675351"/>
                  <a:pt x="616922" y="678496"/>
                </a:cubicBezTo>
                <a:cubicBezTo>
                  <a:pt x="611686" y="682688"/>
                  <a:pt x="611686" y="682688"/>
                  <a:pt x="611686" y="682688"/>
                </a:cubicBezTo>
                <a:cubicBezTo>
                  <a:pt x="624253" y="699456"/>
                  <a:pt x="624253" y="699456"/>
                  <a:pt x="624253" y="699456"/>
                </a:cubicBezTo>
                <a:cubicBezTo>
                  <a:pt x="625300" y="698408"/>
                  <a:pt x="625300" y="698408"/>
                  <a:pt x="625300" y="698408"/>
                </a:cubicBezTo>
                <a:cubicBezTo>
                  <a:pt x="627394" y="697360"/>
                  <a:pt x="628441" y="695264"/>
                  <a:pt x="628441" y="693168"/>
                </a:cubicBezTo>
                <a:cubicBezTo>
                  <a:pt x="628441" y="690024"/>
                  <a:pt x="627394" y="687928"/>
                  <a:pt x="625300" y="684784"/>
                </a:cubicBezTo>
                <a:cubicBezTo>
                  <a:pt x="627394" y="682688"/>
                  <a:pt x="627394" y="682688"/>
                  <a:pt x="627394" y="682688"/>
                </a:cubicBezTo>
                <a:cubicBezTo>
                  <a:pt x="643102" y="703648"/>
                  <a:pt x="643102" y="703648"/>
                  <a:pt x="643102" y="703648"/>
                </a:cubicBezTo>
                <a:cubicBezTo>
                  <a:pt x="642055" y="704696"/>
                  <a:pt x="642055" y="704696"/>
                  <a:pt x="642055" y="704696"/>
                </a:cubicBezTo>
                <a:cubicBezTo>
                  <a:pt x="638913" y="701552"/>
                  <a:pt x="636819" y="699456"/>
                  <a:pt x="634724" y="699456"/>
                </a:cubicBezTo>
                <a:cubicBezTo>
                  <a:pt x="631583" y="699456"/>
                  <a:pt x="629489" y="699456"/>
                  <a:pt x="627394" y="701552"/>
                </a:cubicBezTo>
                <a:cubicBezTo>
                  <a:pt x="627394" y="702600"/>
                  <a:pt x="627394" y="702600"/>
                  <a:pt x="627394" y="702600"/>
                </a:cubicBezTo>
                <a:cubicBezTo>
                  <a:pt x="637866" y="715177"/>
                  <a:pt x="637866" y="715177"/>
                  <a:pt x="637866" y="715177"/>
                </a:cubicBezTo>
                <a:cubicBezTo>
                  <a:pt x="638913" y="717273"/>
                  <a:pt x="639960" y="718321"/>
                  <a:pt x="641008" y="718321"/>
                </a:cubicBezTo>
                <a:cubicBezTo>
                  <a:pt x="642055" y="718321"/>
                  <a:pt x="644149" y="717273"/>
                  <a:pt x="646244" y="715177"/>
                </a:cubicBezTo>
                <a:cubicBezTo>
                  <a:pt x="650432" y="712033"/>
                  <a:pt x="652527" y="708888"/>
                  <a:pt x="653574" y="705744"/>
                </a:cubicBezTo>
                <a:cubicBezTo>
                  <a:pt x="654621" y="701552"/>
                  <a:pt x="653574" y="698408"/>
                  <a:pt x="651479" y="693168"/>
                </a:cubicBezTo>
                <a:cubicBezTo>
                  <a:pt x="653574" y="692120"/>
                  <a:pt x="653574" y="692120"/>
                  <a:pt x="653574" y="692120"/>
                </a:cubicBezTo>
                <a:cubicBezTo>
                  <a:pt x="661951" y="706792"/>
                  <a:pt x="661951" y="706792"/>
                  <a:pt x="661951" y="706792"/>
                </a:cubicBezTo>
                <a:cubicBezTo>
                  <a:pt x="624253" y="737185"/>
                  <a:pt x="624253" y="737185"/>
                  <a:pt x="624253" y="737185"/>
                </a:cubicBezTo>
                <a:cubicBezTo>
                  <a:pt x="623206" y="736137"/>
                  <a:pt x="623206" y="736137"/>
                  <a:pt x="623206" y="736137"/>
                </a:cubicBezTo>
                <a:cubicBezTo>
                  <a:pt x="625300" y="734041"/>
                  <a:pt x="626347" y="731945"/>
                  <a:pt x="626347" y="730897"/>
                </a:cubicBezTo>
                <a:cubicBezTo>
                  <a:pt x="626347" y="728801"/>
                  <a:pt x="625300" y="727753"/>
                  <a:pt x="624253" y="725657"/>
                </a:cubicBezTo>
                <a:cubicBezTo>
                  <a:pt x="602262" y="698408"/>
                  <a:pt x="602262" y="698408"/>
                  <a:pt x="602262" y="698408"/>
                </a:cubicBezTo>
                <a:cubicBezTo>
                  <a:pt x="600168" y="696312"/>
                  <a:pt x="599120" y="695264"/>
                  <a:pt x="597026" y="695264"/>
                </a:cubicBezTo>
                <a:cubicBezTo>
                  <a:pt x="595979" y="694216"/>
                  <a:pt x="593884" y="695264"/>
                  <a:pt x="591790" y="696312"/>
                </a:cubicBezTo>
                <a:cubicBezTo>
                  <a:pt x="590743" y="695264"/>
                  <a:pt x="590743" y="695264"/>
                  <a:pt x="590743" y="695264"/>
                </a:cubicBezTo>
                <a:cubicBezTo>
                  <a:pt x="627394" y="665919"/>
                  <a:pt x="627394" y="665919"/>
                  <a:pt x="627394" y="665919"/>
                </a:cubicBezTo>
                <a:close/>
                <a:moveTo>
                  <a:pt x="404364" y="665053"/>
                </a:moveTo>
                <a:cubicBezTo>
                  <a:pt x="402272" y="666100"/>
                  <a:pt x="401227" y="667148"/>
                  <a:pt x="399135" y="668195"/>
                </a:cubicBezTo>
                <a:cubicBezTo>
                  <a:pt x="398090" y="670290"/>
                  <a:pt x="398090" y="671338"/>
                  <a:pt x="398090" y="672385"/>
                </a:cubicBezTo>
                <a:cubicBezTo>
                  <a:pt x="398090" y="675528"/>
                  <a:pt x="399135" y="676576"/>
                  <a:pt x="401227" y="678671"/>
                </a:cubicBezTo>
                <a:cubicBezTo>
                  <a:pt x="403318" y="679718"/>
                  <a:pt x="405409" y="680766"/>
                  <a:pt x="408546" y="680766"/>
                </a:cubicBezTo>
                <a:cubicBezTo>
                  <a:pt x="410638" y="680766"/>
                  <a:pt x="412729" y="680766"/>
                  <a:pt x="414821" y="678671"/>
                </a:cubicBezTo>
                <a:cubicBezTo>
                  <a:pt x="415866" y="677623"/>
                  <a:pt x="416912" y="676576"/>
                  <a:pt x="416912" y="674481"/>
                </a:cubicBezTo>
                <a:cubicBezTo>
                  <a:pt x="416912" y="672385"/>
                  <a:pt x="415866" y="671338"/>
                  <a:pt x="413775" y="669243"/>
                </a:cubicBezTo>
                <a:cubicBezTo>
                  <a:pt x="411684" y="668195"/>
                  <a:pt x="408546" y="667148"/>
                  <a:pt x="404364" y="665053"/>
                </a:cubicBezTo>
                <a:close/>
                <a:moveTo>
                  <a:pt x="490111" y="661910"/>
                </a:moveTo>
                <a:cubicBezTo>
                  <a:pt x="488020" y="661910"/>
                  <a:pt x="486974" y="662958"/>
                  <a:pt x="484883" y="664005"/>
                </a:cubicBezTo>
                <a:cubicBezTo>
                  <a:pt x="483837" y="665053"/>
                  <a:pt x="483837" y="667148"/>
                  <a:pt x="483837" y="669243"/>
                </a:cubicBezTo>
                <a:cubicBezTo>
                  <a:pt x="483837" y="673433"/>
                  <a:pt x="483837" y="675528"/>
                  <a:pt x="485928" y="677623"/>
                </a:cubicBezTo>
                <a:cubicBezTo>
                  <a:pt x="486974" y="679718"/>
                  <a:pt x="489065" y="680766"/>
                  <a:pt x="491157" y="680766"/>
                </a:cubicBezTo>
                <a:cubicBezTo>
                  <a:pt x="493248" y="680766"/>
                  <a:pt x="495340" y="679718"/>
                  <a:pt x="496385" y="678671"/>
                </a:cubicBezTo>
                <a:cubicBezTo>
                  <a:pt x="497431" y="677623"/>
                  <a:pt x="497431" y="675528"/>
                  <a:pt x="497431" y="672385"/>
                </a:cubicBezTo>
                <a:cubicBezTo>
                  <a:pt x="497431" y="669243"/>
                  <a:pt x="497431" y="666100"/>
                  <a:pt x="496385" y="665053"/>
                </a:cubicBezTo>
                <a:cubicBezTo>
                  <a:pt x="494294" y="662958"/>
                  <a:pt x="493248" y="661910"/>
                  <a:pt x="490111" y="661910"/>
                </a:cubicBezTo>
                <a:close/>
                <a:moveTo>
                  <a:pt x="1535938" y="660779"/>
                </a:moveTo>
                <a:cubicBezTo>
                  <a:pt x="1522320" y="695385"/>
                  <a:pt x="1522320" y="695385"/>
                  <a:pt x="1522320" y="695385"/>
                </a:cubicBezTo>
                <a:cubicBezTo>
                  <a:pt x="1548508" y="695385"/>
                  <a:pt x="1548508" y="695385"/>
                  <a:pt x="1548508" y="695385"/>
                </a:cubicBezTo>
                <a:cubicBezTo>
                  <a:pt x="1535938" y="660779"/>
                  <a:pt x="1535938" y="660779"/>
                  <a:pt x="1535938" y="660779"/>
                </a:cubicBezTo>
                <a:close/>
                <a:moveTo>
                  <a:pt x="447237" y="646198"/>
                </a:moveTo>
                <a:cubicBezTo>
                  <a:pt x="445146" y="646198"/>
                  <a:pt x="443055" y="647245"/>
                  <a:pt x="442009" y="649340"/>
                </a:cubicBezTo>
                <a:cubicBezTo>
                  <a:pt x="440963" y="650388"/>
                  <a:pt x="440963" y="652483"/>
                  <a:pt x="440963" y="655625"/>
                </a:cubicBezTo>
                <a:cubicBezTo>
                  <a:pt x="440963" y="658768"/>
                  <a:pt x="442009" y="660863"/>
                  <a:pt x="443055" y="662958"/>
                </a:cubicBezTo>
                <a:cubicBezTo>
                  <a:pt x="444100" y="665053"/>
                  <a:pt x="446192" y="665053"/>
                  <a:pt x="448283" y="665053"/>
                </a:cubicBezTo>
                <a:cubicBezTo>
                  <a:pt x="450374" y="665053"/>
                  <a:pt x="452466" y="665053"/>
                  <a:pt x="453512" y="662958"/>
                </a:cubicBezTo>
                <a:cubicBezTo>
                  <a:pt x="454557" y="661910"/>
                  <a:pt x="455603" y="659815"/>
                  <a:pt x="455603" y="657720"/>
                </a:cubicBezTo>
                <a:cubicBezTo>
                  <a:pt x="455603" y="654578"/>
                  <a:pt x="454557" y="651435"/>
                  <a:pt x="453512" y="649340"/>
                </a:cubicBezTo>
                <a:cubicBezTo>
                  <a:pt x="451420" y="647245"/>
                  <a:pt x="449329" y="646198"/>
                  <a:pt x="447237" y="646198"/>
                </a:cubicBezTo>
                <a:close/>
                <a:moveTo>
                  <a:pt x="406455" y="646198"/>
                </a:moveTo>
                <a:cubicBezTo>
                  <a:pt x="404364" y="646198"/>
                  <a:pt x="403318" y="646198"/>
                  <a:pt x="401227" y="647245"/>
                </a:cubicBezTo>
                <a:cubicBezTo>
                  <a:pt x="400181" y="648293"/>
                  <a:pt x="399135" y="649340"/>
                  <a:pt x="399135" y="650388"/>
                </a:cubicBezTo>
                <a:cubicBezTo>
                  <a:pt x="399135" y="652483"/>
                  <a:pt x="400181" y="653530"/>
                  <a:pt x="402272" y="654578"/>
                </a:cubicBezTo>
                <a:cubicBezTo>
                  <a:pt x="403318" y="656673"/>
                  <a:pt x="406455" y="657720"/>
                  <a:pt x="409592" y="658768"/>
                </a:cubicBezTo>
                <a:cubicBezTo>
                  <a:pt x="411684" y="657720"/>
                  <a:pt x="412729" y="656673"/>
                  <a:pt x="413775" y="655625"/>
                </a:cubicBezTo>
                <a:cubicBezTo>
                  <a:pt x="414821" y="654578"/>
                  <a:pt x="414821" y="653530"/>
                  <a:pt x="414821" y="651435"/>
                </a:cubicBezTo>
                <a:cubicBezTo>
                  <a:pt x="414821" y="650388"/>
                  <a:pt x="413775" y="648293"/>
                  <a:pt x="412729" y="647245"/>
                </a:cubicBezTo>
                <a:cubicBezTo>
                  <a:pt x="410638" y="646198"/>
                  <a:pt x="409592" y="646198"/>
                  <a:pt x="406455" y="646198"/>
                </a:cubicBezTo>
                <a:close/>
                <a:moveTo>
                  <a:pt x="496385" y="643055"/>
                </a:moveTo>
                <a:cubicBezTo>
                  <a:pt x="498477" y="643055"/>
                  <a:pt x="500568" y="644103"/>
                  <a:pt x="502660" y="644103"/>
                </a:cubicBezTo>
                <a:cubicBezTo>
                  <a:pt x="504751" y="645150"/>
                  <a:pt x="505797" y="646198"/>
                  <a:pt x="507888" y="647245"/>
                </a:cubicBezTo>
                <a:cubicBezTo>
                  <a:pt x="503705" y="649340"/>
                  <a:pt x="503705" y="649340"/>
                  <a:pt x="503705" y="649340"/>
                </a:cubicBezTo>
                <a:cubicBezTo>
                  <a:pt x="502660" y="648293"/>
                  <a:pt x="501614" y="648293"/>
                  <a:pt x="500568" y="648293"/>
                </a:cubicBezTo>
                <a:cubicBezTo>
                  <a:pt x="499522" y="647245"/>
                  <a:pt x="498477" y="647245"/>
                  <a:pt x="496385" y="647245"/>
                </a:cubicBezTo>
                <a:cubicBezTo>
                  <a:pt x="492202" y="647245"/>
                  <a:pt x="489065" y="648293"/>
                  <a:pt x="486974" y="651435"/>
                </a:cubicBezTo>
                <a:cubicBezTo>
                  <a:pt x="483837" y="654578"/>
                  <a:pt x="482791" y="658768"/>
                  <a:pt x="482791" y="662958"/>
                </a:cubicBezTo>
                <a:cubicBezTo>
                  <a:pt x="483837" y="660863"/>
                  <a:pt x="485928" y="659815"/>
                  <a:pt x="488020" y="658768"/>
                </a:cubicBezTo>
                <a:cubicBezTo>
                  <a:pt x="490111" y="657720"/>
                  <a:pt x="492202" y="656673"/>
                  <a:pt x="495340" y="656673"/>
                </a:cubicBezTo>
                <a:cubicBezTo>
                  <a:pt x="499522" y="656673"/>
                  <a:pt x="502660" y="657720"/>
                  <a:pt x="504751" y="659815"/>
                </a:cubicBezTo>
                <a:cubicBezTo>
                  <a:pt x="506842" y="661910"/>
                  <a:pt x="507888" y="665053"/>
                  <a:pt x="507888" y="669243"/>
                </a:cubicBezTo>
                <a:cubicBezTo>
                  <a:pt x="507888" y="673433"/>
                  <a:pt x="506842" y="676576"/>
                  <a:pt x="503705" y="679718"/>
                </a:cubicBezTo>
                <a:cubicBezTo>
                  <a:pt x="500568" y="682861"/>
                  <a:pt x="496385" y="683908"/>
                  <a:pt x="491157" y="683908"/>
                </a:cubicBezTo>
                <a:cubicBezTo>
                  <a:pt x="484883" y="683908"/>
                  <a:pt x="480700" y="682861"/>
                  <a:pt x="477563" y="679718"/>
                </a:cubicBezTo>
                <a:cubicBezTo>
                  <a:pt x="474426" y="676576"/>
                  <a:pt x="472334" y="671338"/>
                  <a:pt x="472334" y="666100"/>
                </a:cubicBezTo>
                <a:cubicBezTo>
                  <a:pt x="472334" y="662958"/>
                  <a:pt x="473380" y="659815"/>
                  <a:pt x="474426" y="656673"/>
                </a:cubicBezTo>
                <a:cubicBezTo>
                  <a:pt x="475471" y="654578"/>
                  <a:pt x="477563" y="652483"/>
                  <a:pt x="479654" y="650388"/>
                </a:cubicBezTo>
                <a:cubicBezTo>
                  <a:pt x="481746" y="648293"/>
                  <a:pt x="483837" y="646198"/>
                  <a:pt x="486974" y="645150"/>
                </a:cubicBezTo>
                <a:cubicBezTo>
                  <a:pt x="490111" y="644103"/>
                  <a:pt x="493248" y="643055"/>
                  <a:pt x="496385" y="643055"/>
                </a:cubicBezTo>
                <a:close/>
                <a:moveTo>
                  <a:pt x="448283" y="643055"/>
                </a:moveTo>
                <a:cubicBezTo>
                  <a:pt x="453512" y="643055"/>
                  <a:pt x="457694" y="645150"/>
                  <a:pt x="460832" y="648293"/>
                </a:cubicBezTo>
                <a:cubicBezTo>
                  <a:pt x="463969" y="651435"/>
                  <a:pt x="466060" y="655625"/>
                  <a:pt x="466060" y="660863"/>
                </a:cubicBezTo>
                <a:cubicBezTo>
                  <a:pt x="466060" y="664005"/>
                  <a:pt x="465014" y="667148"/>
                  <a:pt x="463969" y="670290"/>
                </a:cubicBezTo>
                <a:cubicBezTo>
                  <a:pt x="462923" y="673433"/>
                  <a:pt x="461877" y="675528"/>
                  <a:pt x="459786" y="677623"/>
                </a:cubicBezTo>
                <a:cubicBezTo>
                  <a:pt x="456649" y="679718"/>
                  <a:pt x="454557" y="680766"/>
                  <a:pt x="451420" y="682861"/>
                </a:cubicBezTo>
                <a:cubicBezTo>
                  <a:pt x="448283" y="683908"/>
                  <a:pt x="446192" y="683908"/>
                  <a:pt x="442009" y="683908"/>
                </a:cubicBezTo>
                <a:cubicBezTo>
                  <a:pt x="439918" y="683908"/>
                  <a:pt x="437826" y="683908"/>
                  <a:pt x="435735" y="682861"/>
                </a:cubicBezTo>
                <a:cubicBezTo>
                  <a:pt x="434689" y="682861"/>
                  <a:pt x="432598" y="681813"/>
                  <a:pt x="431552" y="680766"/>
                </a:cubicBezTo>
                <a:cubicBezTo>
                  <a:pt x="434689" y="677623"/>
                  <a:pt x="434689" y="677623"/>
                  <a:pt x="434689" y="677623"/>
                </a:cubicBezTo>
                <a:cubicBezTo>
                  <a:pt x="435735" y="678671"/>
                  <a:pt x="436780" y="679718"/>
                  <a:pt x="437826" y="679718"/>
                </a:cubicBezTo>
                <a:cubicBezTo>
                  <a:pt x="439918" y="679718"/>
                  <a:pt x="440963" y="680766"/>
                  <a:pt x="442009" y="680766"/>
                </a:cubicBezTo>
                <a:cubicBezTo>
                  <a:pt x="446192" y="680766"/>
                  <a:pt x="449329" y="678671"/>
                  <a:pt x="452466" y="675528"/>
                </a:cubicBezTo>
                <a:cubicBezTo>
                  <a:pt x="454557" y="672385"/>
                  <a:pt x="455603" y="669243"/>
                  <a:pt x="455603" y="664005"/>
                </a:cubicBezTo>
                <a:cubicBezTo>
                  <a:pt x="454557" y="666100"/>
                  <a:pt x="452466" y="668195"/>
                  <a:pt x="450374" y="669243"/>
                </a:cubicBezTo>
                <a:cubicBezTo>
                  <a:pt x="448283" y="670290"/>
                  <a:pt x="446192" y="670290"/>
                  <a:pt x="443055" y="670290"/>
                </a:cubicBezTo>
                <a:cubicBezTo>
                  <a:pt x="439918" y="670290"/>
                  <a:pt x="436780" y="669243"/>
                  <a:pt x="433643" y="667148"/>
                </a:cubicBezTo>
                <a:cubicBezTo>
                  <a:pt x="431552" y="665053"/>
                  <a:pt x="430506" y="661910"/>
                  <a:pt x="430506" y="658768"/>
                </a:cubicBezTo>
                <a:cubicBezTo>
                  <a:pt x="430506" y="654578"/>
                  <a:pt x="432598" y="650388"/>
                  <a:pt x="435735" y="647245"/>
                </a:cubicBezTo>
                <a:cubicBezTo>
                  <a:pt x="438872" y="645150"/>
                  <a:pt x="443055" y="643055"/>
                  <a:pt x="448283" y="643055"/>
                </a:cubicBezTo>
                <a:close/>
                <a:moveTo>
                  <a:pt x="408546" y="643055"/>
                </a:moveTo>
                <a:cubicBezTo>
                  <a:pt x="412729" y="643055"/>
                  <a:pt x="415866" y="644103"/>
                  <a:pt x="419004" y="646198"/>
                </a:cubicBezTo>
                <a:cubicBezTo>
                  <a:pt x="421095" y="647245"/>
                  <a:pt x="423186" y="649340"/>
                  <a:pt x="423186" y="651435"/>
                </a:cubicBezTo>
                <a:cubicBezTo>
                  <a:pt x="423186" y="653530"/>
                  <a:pt x="422141" y="654578"/>
                  <a:pt x="421095" y="656673"/>
                </a:cubicBezTo>
                <a:cubicBezTo>
                  <a:pt x="419004" y="657720"/>
                  <a:pt x="416912" y="658768"/>
                  <a:pt x="413775" y="660863"/>
                </a:cubicBezTo>
                <a:cubicBezTo>
                  <a:pt x="417958" y="661910"/>
                  <a:pt x="420049" y="664005"/>
                  <a:pt x="422141" y="665053"/>
                </a:cubicBezTo>
                <a:cubicBezTo>
                  <a:pt x="424232" y="667148"/>
                  <a:pt x="425278" y="669243"/>
                  <a:pt x="425278" y="672385"/>
                </a:cubicBezTo>
                <a:cubicBezTo>
                  <a:pt x="425278" y="675528"/>
                  <a:pt x="423186" y="678671"/>
                  <a:pt x="420049" y="680766"/>
                </a:cubicBezTo>
                <a:cubicBezTo>
                  <a:pt x="416912" y="682861"/>
                  <a:pt x="412729" y="683908"/>
                  <a:pt x="407501" y="683908"/>
                </a:cubicBezTo>
                <a:cubicBezTo>
                  <a:pt x="401227" y="683908"/>
                  <a:pt x="397044" y="682861"/>
                  <a:pt x="393907" y="680766"/>
                </a:cubicBezTo>
                <a:cubicBezTo>
                  <a:pt x="390770" y="678671"/>
                  <a:pt x="388678" y="676576"/>
                  <a:pt x="388678" y="673433"/>
                </a:cubicBezTo>
                <a:cubicBezTo>
                  <a:pt x="388678" y="671338"/>
                  <a:pt x="389724" y="669243"/>
                  <a:pt x="391815" y="667148"/>
                </a:cubicBezTo>
                <a:cubicBezTo>
                  <a:pt x="392861" y="666100"/>
                  <a:pt x="395998" y="664005"/>
                  <a:pt x="400181" y="662958"/>
                </a:cubicBezTo>
                <a:cubicBezTo>
                  <a:pt x="397044" y="661910"/>
                  <a:pt x="394952" y="659815"/>
                  <a:pt x="393907" y="658768"/>
                </a:cubicBezTo>
                <a:cubicBezTo>
                  <a:pt x="391815" y="656673"/>
                  <a:pt x="391815" y="655625"/>
                  <a:pt x="391815" y="653530"/>
                </a:cubicBezTo>
                <a:cubicBezTo>
                  <a:pt x="391815" y="650388"/>
                  <a:pt x="392861" y="648293"/>
                  <a:pt x="395998" y="646198"/>
                </a:cubicBezTo>
                <a:cubicBezTo>
                  <a:pt x="399135" y="644103"/>
                  <a:pt x="403318" y="643055"/>
                  <a:pt x="408546" y="643055"/>
                </a:cubicBezTo>
                <a:close/>
                <a:moveTo>
                  <a:pt x="368810" y="643055"/>
                </a:moveTo>
                <a:cubicBezTo>
                  <a:pt x="370901" y="643055"/>
                  <a:pt x="370901" y="643055"/>
                  <a:pt x="370901" y="643055"/>
                </a:cubicBezTo>
                <a:cubicBezTo>
                  <a:pt x="370901" y="677623"/>
                  <a:pt x="370901" y="677623"/>
                  <a:pt x="370901" y="677623"/>
                </a:cubicBezTo>
                <a:cubicBezTo>
                  <a:pt x="370901" y="678671"/>
                  <a:pt x="371947" y="679718"/>
                  <a:pt x="372993" y="679718"/>
                </a:cubicBezTo>
                <a:cubicBezTo>
                  <a:pt x="374038" y="680766"/>
                  <a:pt x="376130" y="680766"/>
                  <a:pt x="380313" y="680766"/>
                </a:cubicBezTo>
                <a:cubicBezTo>
                  <a:pt x="380313" y="682861"/>
                  <a:pt x="380313" y="682861"/>
                  <a:pt x="380313" y="682861"/>
                </a:cubicBezTo>
                <a:cubicBezTo>
                  <a:pt x="378221" y="682861"/>
                  <a:pt x="375084" y="682861"/>
                  <a:pt x="372993" y="682861"/>
                </a:cubicBezTo>
                <a:cubicBezTo>
                  <a:pt x="370901" y="682861"/>
                  <a:pt x="367764" y="682861"/>
                  <a:pt x="365673" y="682861"/>
                </a:cubicBezTo>
                <a:cubicBezTo>
                  <a:pt x="362536" y="682861"/>
                  <a:pt x="359399" y="682861"/>
                  <a:pt x="357307" y="682861"/>
                </a:cubicBezTo>
                <a:cubicBezTo>
                  <a:pt x="355216" y="682861"/>
                  <a:pt x="353124" y="682861"/>
                  <a:pt x="351033" y="682861"/>
                </a:cubicBezTo>
                <a:cubicBezTo>
                  <a:pt x="351033" y="680766"/>
                  <a:pt x="351033" y="680766"/>
                  <a:pt x="351033" y="680766"/>
                </a:cubicBezTo>
                <a:cubicBezTo>
                  <a:pt x="355216" y="680766"/>
                  <a:pt x="357307" y="680766"/>
                  <a:pt x="359399" y="679718"/>
                </a:cubicBezTo>
                <a:cubicBezTo>
                  <a:pt x="360444" y="679718"/>
                  <a:pt x="360444" y="678671"/>
                  <a:pt x="360444" y="677623"/>
                </a:cubicBezTo>
                <a:cubicBezTo>
                  <a:pt x="360444" y="653530"/>
                  <a:pt x="360444" y="653530"/>
                  <a:pt x="360444" y="653530"/>
                </a:cubicBezTo>
                <a:cubicBezTo>
                  <a:pt x="360444" y="652483"/>
                  <a:pt x="360444" y="651435"/>
                  <a:pt x="359399" y="650388"/>
                </a:cubicBezTo>
                <a:cubicBezTo>
                  <a:pt x="359399" y="650388"/>
                  <a:pt x="358353" y="650388"/>
                  <a:pt x="356262" y="650388"/>
                </a:cubicBezTo>
                <a:cubicBezTo>
                  <a:pt x="356262" y="650388"/>
                  <a:pt x="355216" y="650388"/>
                  <a:pt x="354170" y="650388"/>
                </a:cubicBezTo>
                <a:cubicBezTo>
                  <a:pt x="353124" y="650388"/>
                  <a:pt x="353124" y="650388"/>
                  <a:pt x="352079" y="650388"/>
                </a:cubicBezTo>
                <a:cubicBezTo>
                  <a:pt x="352079" y="648293"/>
                  <a:pt x="352079" y="648293"/>
                  <a:pt x="352079" y="648293"/>
                </a:cubicBezTo>
                <a:cubicBezTo>
                  <a:pt x="355216" y="647245"/>
                  <a:pt x="358353" y="647245"/>
                  <a:pt x="360444" y="646198"/>
                </a:cubicBezTo>
                <a:cubicBezTo>
                  <a:pt x="363581" y="646198"/>
                  <a:pt x="365673" y="645150"/>
                  <a:pt x="368810" y="643055"/>
                </a:cubicBezTo>
                <a:close/>
                <a:moveTo>
                  <a:pt x="2342540" y="640854"/>
                </a:moveTo>
                <a:cubicBezTo>
                  <a:pt x="2341492" y="641903"/>
                  <a:pt x="2341492" y="641903"/>
                  <a:pt x="2340444" y="641903"/>
                </a:cubicBezTo>
                <a:cubicBezTo>
                  <a:pt x="2340444" y="682801"/>
                  <a:pt x="2340444" y="682801"/>
                  <a:pt x="2340444" y="682801"/>
                </a:cubicBezTo>
                <a:cubicBezTo>
                  <a:pt x="2346730" y="682801"/>
                  <a:pt x="2346730" y="682801"/>
                  <a:pt x="2346730" y="682801"/>
                </a:cubicBezTo>
                <a:cubicBezTo>
                  <a:pt x="2354062" y="682801"/>
                  <a:pt x="2359300" y="680704"/>
                  <a:pt x="2362443" y="677558"/>
                </a:cubicBezTo>
                <a:cubicBezTo>
                  <a:pt x="2365585" y="674412"/>
                  <a:pt x="2367680" y="669168"/>
                  <a:pt x="2367680" y="661828"/>
                </a:cubicBezTo>
                <a:cubicBezTo>
                  <a:pt x="2367680" y="654487"/>
                  <a:pt x="2365585" y="649244"/>
                  <a:pt x="2362443" y="646098"/>
                </a:cubicBezTo>
                <a:cubicBezTo>
                  <a:pt x="2358253" y="642952"/>
                  <a:pt x="2353015" y="640854"/>
                  <a:pt x="2345682" y="640854"/>
                </a:cubicBezTo>
                <a:cubicBezTo>
                  <a:pt x="2343587" y="640854"/>
                  <a:pt x="2343587" y="640854"/>
                  <a:pt x="2342540" y="640854"/>
                </a:cubicBezTo>
                <a:close/>
                <a:moveTo>
                  <a:pt x="665093" y="636574"/>
                </a:moveTo>
                <a:cubicBezTo>
                  <a:pt x="661951" y="636574"/>
                  <a:pt x="659857" y="638670"/>
                  <a:pt x="657762" y="641814"/>
                </a:cubicBezTo>
                <a:cubicBezTo>
                  <a:pt x="674517" y="656487"/>
                  <a:pt x="674517" y="656487"/>
                  <a:pt x="674517" y="656487"/>
                </a:cubicBezTo>
                <a:cubicBezTo>
                  <a:pt x="675565" y="655439"/>
                  <a:pt x="675565" y="655439"/>
                  <a:pt x="675565" y="655439"/>
                </a:cubicBezTo>
                <a:cubicBezTo>
                  <a:pt x="677659" y="653343"/>
                  <a:pt x="678706" y="650199"/>
                  <a:pt x="678706" y="648103"/>
                </a:cubicBezTo>
                <a:cubicBezTo>
                  <a:pt x="677659" y="646007"/>
                  <a:pt x="676612" y="642862"/>
                  <a:pt x="673470" y="640766"/>
                </a:cubicBezTo>
                <a:cubicBezTo>
                  <a:pt x="670329" y="637622"/>
                  <a:pt x="667187" y="636574"/>
                  <a:pt x="665093" y="636574"/>
                </a:cubicBezTo>
                <a:close/>
                <a:moveTo>
                  <a:pt x="2671466" y="634562"/>
                </a:moveTo>
                <a:cubicBezTo>
                  <a:pt x="2675656" y="634562"/>
                  <a:pt x="2679846" y="634562"/>
                  <a:pt x="2684036" y="634562"/>
                </a:cubicBezTo>
                <a:cubicBezTo>
                  <a:pt x="2687179" y="634562"/>
                  <a:pt x="2691369" y="635611"/>
                  <a:pt x="2695559" y="635611"/>
                </a:cubicBezTo>
                <a:cubicBezTo>
                  <a:pt x="2700797" y="635611"/>
                  <a:pt x="2704987" y="634562"/>
                  <a:pt x="2709177" y="634562"/>
                </a:cubicBezTo>
                <a:cubicBezTo>
                  <a:pt x="2713367" y="634562"/>
                  <a:pt x="2716510" y="634562"/>
                  <a:pt x="2719652" y="634562"/>
                </a:cubicBezTo>
                <a:cubicBezTo>
                  <a:pt x="2719652" y="639806"/>
                  <a:pt x="2719652" y="639806"/>
                  <a:pt x="2719652" y="639806"/>
                </a:cubicBezTo>
                <a:cubicBezTo>
                  <a:pt x="2715462" y="639806"/>
                  <a:pt x="2712320" y="639806"/>
                  <a:pt x="2711272" y="640854"/>
                </a:cubicBezTo>
                <a:cubicBezTo>
                  <a:pt x="2709177" y="641903"/>
                  <a:pt x="2709177" y="641903"/>
                  <a:pt x="2709177" y="644000"/>
                </a:cubicBezTo>
                <a:cubicBezTo>
                  <a:pt x="2709177" y="644000"/>
                  <a:pt x="2709177" y="644000"/>
                  <a:pt x="2709177" y="645049"/>
                </a:cubicBezTo>
                <a:cubicBezTo>
                  <a:pt x="2709177" y="645049"/>
                  <a:pt x="2709177" y="646098"/>
                  <a:pt x="2709177" y="646098"/>
                </a:cubicBezTo>
                <a:cubicBezTo>
                  <a:pt x="2730128" y="682801"/>
                  <a:pt x="2730128" y="682801"/>
                  <a:pt x="2730128" y="682801"/>
                </a:cubicBezTo>
                <a:cubicBezTo>
                  <a:pt x="2750031" y="646098"/>
                  <a:pt x="2750031" y="646098"/>
                  <a:pt x="2750031" y="646098"/>
                </a:cubicBezTo>
                <a:cubicBezTo>
                  <a:pt x="2750031" y="645049"/>
                  <a:pt x="2750031" y="645049"/>
                  <a:pt x="2750031" y="644000"/>
                </a:cubicBezTo>
                <a:cubicBezTo>
                  <a:pt x="2750031" y="644000"/>
                  <a:pt x="2750031" y="644000"/>
                  <a:pt x="2750031" y="642952"/>
                </a:cubicBezTo>
                <a:cubicBezTo>
                  <a:pt x="2750031" y="641903"/>
                  <a:pt x="2750031" y="640854"/>
                  <a:pt x="2747936" y="640854"/>
                </a:cubicBezTo>
                <a:cubicBezTo>
                  <a:pt x="2745841" y="639806"/>
                  <a:pt x="2743746" y="639806"/>
                  <a:pt x="2739556" y="639806"/>
                </a:cubicBezTo>
                <a:cubicBezTo>
                  <a:pt x="2739556" y="634562"/>
                  <a:pt x="2739556" y="634562"/>
                  <a:pt x="2739556" y="634562"/>
                </a:cubicBezTo>
                <a:cubicBezTo>
                  <a:pt x="2742698" y="634562"/>
                  <a:pt x="2745841" y="634562"/>
                  <a:pt x="2748983" y="634562"/>
                </a:cubicBezTo>
                <a:cubicBezTo>
                  <a:pt x="2751078" y="634562"/>
                  <a:pt x="2753173" y="635611"/>
                  <a:pt x="2755268" y="635611"/>
                </a:cubicBezTo>
                <a:cubicBezTo>
                  <a:pt x="2758411" y="635611"/>
                  <a:pt x="2760506" y="634562"/>
                  <a:pt x="2762601" y="634562"/>
                </a:cubicBezTo>
                <a:cubicBezTo>
                  <a:pt x="2765744" y="634562"/>
                  <a:pt x="2767839" y="634562"/>
                  <a:pt x="2769934" y="634562"/>
                </a:cubicBezTo>
                <a:cubicBezTo>
                  <a:pt x="2769934" y="639806"/>
                  <a:pt x="2769934" y="639806"/>
                  <a:pt x="2769934" y="639806"/>
                </a:cubicBezTo>
                <a:cubicBezTo>
                  <a:pt x="2766791" y="639806"/>
                  <a:pt x="2764696" y="640854"/>
                  <a:pt x="2763649" y="640854"/>
                </a:cubicBezTo>
                <a:cubicBezTo>
                  <a:pt x="2762601" y="641903"/>
                  <a:pt x="2761554" y="642952"/>
                  <a:pt x="2759459" y="646098"/>
                </a:cubicBezTo>
                <a:lnTo>
                  <a:pt x="2732223" y="691190"/>
                </a:lnTo>
                <a:cubicBezTo>
                  <a:pt x="2732223" y="717407"/>
                  <a:pt x="2732223" y="717407"/>
                  <a:pt x="2732223" y="717407"/>
                </a:cubicBezTo>
                <a:cubicBezTo>
                  <a:pt x="2732223" y="722650"/>
                  <a:pt x="2733270" y="725796"/>
                  <a:pt x="2735365" y="727893"/>
                </a:cubicBezTo>
                <a:cubicBezTo>
                  <a:pt x="2736413" y="728942"/>
                  <a:pt x="2739556" y="729991"/>
                  <a:pt x="2744793" y="729991"/>
                </a:cubicBezTo>
                <a:cubicBezTo>
                  <a:pt x="2746888" y="729991"/>
                  <a:pt x="2746888" y="729991"/>
                  <a:pt x="2746888" y="729991"/>
                </a:cubicBezTo>
                <a:cubicBezTo>
                  <a:pt x="2746888" y="736283"/>
                  <a:pt x="2746888" y="736283"/>
                  <a:pt x="2746888" y="736283"/>
                </a:cubicBezTo>
                <a:cubicBezTo>
                  <a:pt x="2741650" y="735234"/>
                  <a:pt x="2736413" y="735234"/>
                  <a:pt x="2732223" y="735234"/>
                </a:cubicBezTo>
                <a:cubicBezTo>
                  <a:pt x="2726985" y="735234"/>
                  <a:pt x="2723842" y="735234"/>
                  <a:pt x="2721747" y="735234"/>
                </a:cubicBezTo>
                <a:cubicBezTo>
                  <a:pt x="2718605" y="735234"/>
                  <a:pt x="2714415" y="735234"/>
                  <a:pt x="2710224" y="735234"/>
                </a:cubicBezTo>
                <a:cubicBezTo>
                  <a:pt x="2704987" y="735234"/>
                  <a:pt x="2699749" y="735234"/>
                  <a:pt x="2694512" y="736283"/>
                </a:cubicBezTo>
                <a:cubicBezTo>
                  <a:pt x="2694512" y="729991"/>
                  <a:pt x="2694512" y="729991"/>
                  <a:pt x="2694512" y="729991"/>
                </a:cubicBezTo>
                <a:cubicBezTo>
                  <a:pt x="2697654" y="729991"/>
                  <a:pt x="2697654" y="729991"/>
                  <a:pt x="2697654" y="729991"/>
                </a:cubicBezTo>
                <a:cubicBezTo>
                  <a:pt x="2702892" y="729991"/>
                  <a:pt x="2706034" y="728942"/>
                  <a:pt x="2707082" y="727893"/>
                </a:cubicBezTo>
                <a:cubicBezTo>
                  <a:pt x="2709177" y="725796"/>
                  <a:pt x="2709177" y="722650"/>
                  <a:pt x="2709177" y="717407"/>
                </a:cubicBezTo>
                <a:cubicBezTo>
                  <a:pt x="2709177" y="691190"/>
                  <a:pt x="2709177" y="691190"/>
                  <a:pt x="2709177" y="691190"/>
                </a:cubicBezTo>
                <a:cubicBezTo>
                  <a:pt x="2682989" y="647146"/>
                  <a:pt x="2682989" y="647146"/>
                  <a:pt x="2682989" y="647146"/>
                </a:cubicBezTo>
                <a:cubicBezTo>
                  <a:pt x="2679846" y="642952"/>
                  <a:pt x="2676703" y="639806"/>
                  <a:pt x="2673561" y="639806"/>
                </a:cubicBezTo>
                <a:cubicBezTo>
                  <a:pt x="2671466" y="639806"/>
                  <a:pt x="2671466" y="639806"/>
                  <a:pt x="2671466" y="639806"/>
                </a:cubicBezTo>
                <a:cubicBezTo>
                  <a:pt x="2671466" y="634562"/>
                  <a:pt x="2671466" y="634562"/>
                  <a:pt x="2671466" y="634562"/>
                </a:cubicBezTo>
                <a:close/>
                <a:moveTo>
                  <a:pt x="2577188" y="634562"/>
                </a:moveTo>
                <a:cubicBezTo>
                  <a:pt x="2579283" y="634562"/>
                  <a:pt x="2581378" y="634562"/>
                  <a:pt x="2583473" y="634562"/>
                </a:cubicBezTo>
                <a:cubicBezTo>
                  <a:pt x="2586615" y="634562"/>
                  <a:pt x="2590806" y="634562"/>
                  <a:pt x="2596043" y="634562"/>
                </a:cubicBezTo>
                <a:cubicBezTo>
                  <a:pt x="2618041" y="634562"/>
                  <a:pt x="2618041" y="634562"/>
                  <a:pt x="2618041" y="634562"/>
                </a:cubicBezTo>
                <a:cubicBezTo>
                  <a:pt x="2640040" y="634562"/>
                  <a:pt x="2640040" y="634562"/>
                  <a:pt x="2640040" y="634562"/>
                </a:cubicBezTo>
                <a:cubicBezTo>
                  <a:pt x="2646325" y="634562"/>
                  <a:pt x="2650515" y="634562"/>
                  <a:pt x="2653658" y="634562"/>
                </a:cubicBezTo>
                <a:cubicBezTo>
                  <a:pt x="2655753" y="634562"/>
                  <a:pt x="2657848" y="634562"/>
                  <a:pt x="2659943" y="634562"/>
                </a:cubicBezTo>
                <a:cubicBezTo>
                  <a:pt x="2660990" y="659730"/>
                  <a:pt x="2660990" y="659730"/>
                  <a:pt x="2660990" y="659730"/>
                </a:cubicBezTo>
                <a:cubicBezTo>
                  <a:pt x="2655753" y="659730"/>
                  <a:pt x="2655753" y="659730"/>
                  <a:pt x="2655753" y="659730"/>
                </a:cubicBezTo>
                <a:cubicBezTo>
                  <a:pt x="2654705" y="653438"/>
                  <a:pt x="2652610" y="649244"/>
                  <a:pt x="2648420" y="646098"/>
                </a:cubicBezTo>
                <a:cubicBezTo>
                  <a:pt x="2645277" y="642952"/>
                  <a:pt x="2640040" y="641903"/>
                  <a:pt x="2633754" y="641903"/>
                </a:cubicBezTo>
                <a:cubicBezTo>
                  <a:pt x="2630612" y="641903"/>
                  <a:pt x="2630612" y="641903"/>
                  <a:pt x="2630612" y="641903"/>
                </a:cubicBezTo>
                <a:cubicBezTo>
                  <a:pt x="2630612" y="719504"/>
                  <a:pt x="2630612" y="719504"/>
                  <a:pt x="2630612" y="719504"/>
                </a:cubicBezTo>
                <a:cubicBezTo>
                  <a:pt x="2630612" y="723699"/>
                  <a:pt x="2631659" y="725796"/>
                  <a:pt x="2632707" y="727893"/>
                </a:cubicBezTo>
                <a:cubicBezTo>
                  <a:pt x="2634802" y="728942"/>
                  <a:pt x="2637944" y="729991"/>
                  <a:pt x="2642135" y="729991"/>
                </a:cubicBezTo>
                <a:cubicBezTo>
                  <a:pt x="2643182" y="729991"/>
                  <a:pt x="2643182" y="729991"/>
                  <a:pt x="2643182" y="729991"/>
                </a:cubicBezTo>
                <a:cubicBezTo>
                  <a:pt x="2643182" y="736283"/>
                  <a:pt x="2643182" y="736283"/>
                  <a:pt x="2643182" y="736283"/>
                </a:cubicBezTo>
                <a:cubicBezTo>
                  <a:pt x="2637944" y="735234"/>
                  <a:pt x="2632707" y="735234"/>
                  <a:pt x="2628517" y="735234"/>
                </a:cubicBezTo>
                <a:cubicBezTo>
                  <a:pt x="2624327" y="735234"/>
                  <a:pt x="2621184" y="735234"/>
                  <a:pt x="2618041" y="735234"/>
                </a:cubicBezTo>
                <a:cubicBezTo>
                  <a:pt x="2613851" y="735234"/>
                  <a:pt x="2609661" y="735234"/>
                  <a:pt x="2605471" y="735234"/>
                </a:cubicBezTo>
                <a:cubicBezTo>
                  <a:pt x="2601281" y="735234"/>
                  <a:pt x="2597091" y="735234"/>
                  <a:pt x="2592900" y="736283"/>
                </a:cubicBezTo>
                <a:cubicBezTo>
                  <a:pt x="2592900" y="729991"/>
                  <a:pt x="2592900" y="729991"/>
                  <a:pt x="2592900" y="729991"/>
                </a:cubicBezTo>
                <a:cubicBezTo>
                  <a:pt x="2594996" y="729991"/>
                  <a:pt x="2594996" y="729991"/>
                  <a:pt x="2594996" y="729991"/>
                </a:cubicBezTo>
                <a:cubicBezTo>
                  <a:pt x="2599186" y="729991"/>
                  <a:pt x="2602328" y="728942"/>
                  <a:pt x="2603376" y="727893"/>
                </a:cubicBezTo>
                <a:cubicBezTo>
                  <a:pt x="2605471" y="725796"/>
                  <a:pt x="2606518" y="723699"/>
                  <a:pt x="2606518" y="720553"/>
                </a:cubicBezTo>
                <a:cubicBezTo>
                  <a:pt x="2606518" y="641903"/>
                  <a:pt x="2606518" y="641903"/>
                  <a:pt x="2606518" y="641903"/>
                </a:cubicBezTo>
                <a:cubicBezTo>
                  <a:pt x="2603376" y="641903"/>
                  <a:pt x="2603376" y="641903"/>
                  <a:pt x="2603376" y="641903"/>
                </a:cubicBezTo>
                <a:cubicBezTo>
                  <a:pt x="2597091" y="641903"/>
                  <a:pt x="2591853" y="642952"/>
                  <a:pt x="2587663" y="646098"/>
                </a:cubicBezTo>
                <a:cubicBezTo>
                  <a:pt x="2584520" y="649244"/>
                  <a:pt x="2582425" y="653438"/>
                  <a:pt x="2581378" y="659730"/>
                </a:cubicBezTo>
                <a:cubicBezTo>
                  <a:pt x="2576140" y="659730"/>
                  <a:pt x="2576140" y="659730"/>
                  <a:pt x="2576140" y="659730"/>
                </a:cubicBezTo>
                <a:cubicBezTo>
                  <a:pt x="2577188" y="634562"/>
                  <a:pt x="2577188" y="634562"/>
                  <a:pt x="2577188" y="634562"/>
                </a:cubicBezTo>
                <a:close/>
                <a:moveTo>
                  <a:pt x="2512240" y="634562"/>
                </a:moveTo>
                <a:cubicBezTo>
                  <a:pt x="2516430" y="634562"/>
                  <a:pt x="2520621" y="634562"/>
                  <a:pt x="2524811" y="634562"/>
                </a:cubicBezTo>
                <a:cubicBezTo>
                  <a:pt x="2529001" y="635611"/>
                  <a:pt x="2532144" y="635611"/>
                  <a:pt x="2536334" y="635611"/>
                </a:cubicBezTo>
                <a:cubicBezTo>
                  <a:pt x="2540524" y="635611"/>
                  <a:pt x="2544714" y="635611"/>
                  <a:pt x="2548904" y="634562"/>
                </a:cubicBezTo>
                <a:cubicBezTo>
                  <a:pt x="2552047" y="634562"/>
                  <a:pt x="2556237" y="634562"/>
                  <a:pt x="2560427" y="634562"/>
                </a:cubicBezTo>
                <a:cubicBezTo>
                  <a:pt x="2560427" y="639806"/>
                  <a:pt x="2560427" y="639806"/>
                  <a:pt x="2560427" y="639806"/>
                </a:cubicBezTo>
                <a:cubicBezTo>
                  <a:pt x="2556237" y="639806"/>
                  <a:pt x="2553094" y="640854"/>
                  <a:pt x="2550999" y="641903"/>
                </a:cubicBezTo>
                <a:cubicBezTo>
                  <a:pt x="2549952" y="642952"/>
                  <a:pt x="2548904" y="645049"/>
                  <a:pt x="2548904" y="649244"/>
                </a:cubicBezTo>
                <a:cubicBezTo>
                  <a:pt x="2548904" y="717407"/>
                  <a:pt x="2548904" y="717407"/>
                  <a:pt x="2548904" y="717407"/>
                </a:cubicBezTo>
                <a:cubicBezTo>
                  <a:pt x="2548904" y="722650"/>
                  <a:pt x="2549952" y="725796"/>
                  <a:pt x="2550999" y="727893"/>
                </a:cubicBezTo>
                <a:cubicBezTo>
                  <a:pt x="2552047" y="728942"/>
                  <a:pt x="2555189" y="729991"/>
                  <a:pt x="2559379" y="729991"/>
                </a:cubicBezTo>
                <a:cubicBezTo>
                  <a:pt x="2560427" y="729991"/>
                  <a:pt x="2560427" y="729991"/>
                  <a:pt x="2560427" y="729991"/>
                </a:cubicBezTo>
                <a:cubicBezTo>
                  <a:pt x="2560427" y="736283"/>
                  <a:pt x="2560427" y="736283"/>
                  <a:pt x="2560427" y="736283"/>
                </a:cubicBezTo>
                <a:cubicBezTo>
                  <a:pt x="2556237" y="735234"/>
                  <a:pt x="2553094" y="735234"/>
                  <a:pt x="2548904" y="735234"/>
                </a:cubicBezTo>
                <a:cubicBezTo>
                  <a:pt x="2544714" y="735234"/>
                  <a:pt x="2540524" y="735234"/>
                  <a:pt x="2536334" y="735234"/>
                </a:cubicBezTo>
                <a:cubicBezTo>
                  <a:pt x="2533191" y="735234"/>
                  <a:pt x="2529001" y="735234"/>
                  <a:pt x="2525858" y="735234"/>
                </a:cubicBezTo>
                <a:cubicBezTo>
                  <a:pt x="2521668" y="735234"/>
                  <a:pt x="2517478" y="735234"/>
                  <a:pt x="2512240" y="736283"/>
                </a:cubicBezTo>
                <a:cubicBezTo>
                  <a:pt x="2512240" y="729991"/>
                  <a:pt x="2512240" y="729991"/>
                  <a:pt x="2512240" y="729991"/>
                </a:cubicBezTo>
                <a:cubicBezTo>
                  <a:pt x="2513288" y="729991"/>
                  <a:pt x="2513288" y="729991"/>
                  <a:pt x="2513288" y="729991"/>
                </a:cubicBezTo>
                <a:cubicBezTo>
                  <a:pt x="2517478" y="729991"/>
                  <a:pt x="2520621" y="728942"/>
                  <a:pt x="2522716" y="727893"/>
                </a:cubicBezTo>
                <a:cubicBezTo>
                  <a:pt x="2523763" y="725796"/>
                  <a:pt x="2524811" y="722650"/>
                  <a:pt x="2524811" y="717407"/>
                </a:cubicBezTo>
                <a:cubicBezTo>
                  <a:pt x="2524811" y="649244"/>
                  <a:pt x="2524811" y="649244"/>
                  <a:pt x="2524811" y="649244"/>
                </a:cubicBezTo>
                <a:cubicBezTo>
                  <a:pt x="2524811" y="646098"/>
                  <a:pt x="2523763" y="644000"/>
                  <a:pt x="2521668" y="641903"/>
                </a:cubicBezTo>
                <a:cubicBezTo>
                  <a:pt x="2520621" y="640854"/>
                  <a:pt x="2517478" y="639806"/>
                  <a:pt x="2514335" y="639806"/>
                </a:cubicBezTo>
                <a:cubicBezTo>
                  <a:pt x="2512240" y="639806"/>
                  <a:pt x="2512240" y="639806"/>
                  <a:pt x="2512240" y="639806"/>
                </a:cubicBezTo>
                <a:cubicBezTo>
                  <a:pt x="2512240" y="634562"/>
                  <a:pt x="2512240" y="634562"/>
                  <a:pt x="2512240" y="634562"/>
                </a:cubicBezTo>
                <a:close/>
                <a:moveTo>
                  <a:pt x="2305876" y="634562"/>
                </a:moveTo>
                <a:cubicBezTo>
                  <a:pt x="2309018" y="634562"/>
                  <a:pt x="2312161" y="634562"/>
                  <a:pt x="2315304" y="634562"/>
                </a:cubicBezTo>
                <a:cubicBezTo>
                  <a:pt x="2318446" y="634562"/>
                  <a:pt x="2321589" y="635611"/>
                  <a:pt x="2324732" y="635611"/>
                </a:cubicBezTo>
                <a:cubicBezTo>
                  <a:pt x="2328922" y="635611"/>
                  <a:pt x="2334159" y="634562"/>
                  <a:pt x="2340444" y="634562"/>
                </a:cubicBezTo>
                <a:cubicBezTo>
                  <a:pt x="2346730" y="634562"/>
                  <a:pt x="2350920" y="634562"/>
                  <a:pt x="2354062" y="634562"/>
                </a:cubicBezTo>
                <a:cubicBezTo>
                  <a:pt x="2365585" y="634562"/>
                  <a:pt x="2375013" y="636660"/>
                  <a:pt x="2380251" y="639806"/>
                </a:cubicBezTo>
                <a:cubicBezTo>
                  <a:pt x="2386536" y="644000"/>
                  <a:pt x="2389679" y="650292"/>
                  <a:pt x="2389679" y="657633"/>
                </a:cubicBezTo>
                <a:cubicBezTo>
                  <a:pt x="2389679" y="663925"/>
                  <a:pt x="2387584" y="670217"/>
                  <a:pt x="2383394" y="674412"/>
                </a:cubicBezTo>
                <a:cubicBezTo>
                  <a:pt x="2379203" y="679655"/>
                  <a:pt x="2372918" y="683850"/>
                  <a:pt x="2365585" y="685947"/>
                </a:cubicBezTo>
                <a:cubicBezTo>
                  <a:pt x="2369776" y="688044"/>
                  <a:pt x="2373966" y="691190"/>
                  <a:pt x="2378156" y="696434"/>
                </a:cubicBezTo>
                <a:cubicBezTo>
                  <a:pt x="2382346" y="701677"/>
                  <a:pt x="2386536" y="709018"/>
                  <a:pt x="2391774" y="718456"/>
                </a:cubicBezTo>
                <a:cubicBezTo>
                  <a:pt x="2391774" y="719504"/>
                  <a:pt x="2391774" y="720553"/>
                  <a:pt x="2392821" y="721602"/>
                </a:cubicBezTo>
                <a:cubicBezTo>
                  <a:pt x="2395964" y="728942"/>
                  <a:pt x="2399106" y="732088"/>
                  <a:pt x="2402249" y="732088"/>
                </a:cubicBezTo>
                <a:cubicBezTo>
                  <a:pt x="2403297" y="732088"/>
                  <a:pt x="2403297" y="732088"/>
                  <a:pt x="2403297" y="732088"/>
                </a:cubicBezTo>
                <a:cubicBezTo>
                  <a:pt x="2403297" y="737331"/>
                  <a:pt x="2403297" y="737331"/>
                  <a:pt x="2403297" y="737331"/>
                </a:cubicBezTo>
                <a:cubicBezTo>
                  <a:pt x="2398059" y="736283"/>
                  <a:pt x="2391774" y="736283"/>
                  <a:pt x="2384441" y="735234"/>
                </a:cubicBezTo>
                <a:cubicBezTo>
                  <a:pt x="2383394" y="735234"/>
                  <a:pt x="2383394" y="735234"/>
                  <a:pt x="2382346" y="735234"/>
                </a:cubicBezTo>
                <a:cubicBezTo>
                  <a:pt x="2378156" y="735234"/>
                  <a:pt x="2376061" y="734185"/>
                  <a:pt x="2373966" y="733137"/>
                </a:cubicBezTo>
                <a:cubicBezTo>
                  <a:pt x="2371871" y="731039"/>
                  <a:pt x="2369776" y="727893"/>
                  <a:pt x="2367680" y="722650"/>
                </a:cubicBezTo>
                <a:cubicBezTo>
                  <a:pt x="2366633" y="719504"/>
                  <a:pt x="2365585" y="716358"/>
                  <a:pt x="2363490" y="711115"/>
                </a:cubicBezTo>
                <a:cubicBezTo>
                  <a:pt x="2359300" y="699580"/>
                  <a:pt x="2356158" y="693288"/>
                  <a:pt x="2353015" y="691190"/>
                </a:cubicBezTo>
                <a:cubicBezTo>
                  <a:pt x="2351967" y="691190"/>
                  <a:pt x="2350920" y="690142"/>
                  <a:pt x="2349872" y="690142"/>
                </a:cubicBezTo>
                <a:cubicBezTo>
                  <a:pt x="2348825" y="690142"/>
                  <a:pt x="2346730" y="690142"/>
                  <a:pt x="2344635" y="690142"/>
                </a:cubicBezTo>
                <a:cubicBezTo>
                  <a:pt x="2344635" y="690142"/>
                  <a:pt x="2343587" y="690142"/>
                  <a:pt x="2343587" y="690142"/>
                </a:cubicBezTo>
                <a:cubicBezTo>
                  <a:pt x="2342540" y="690142"/>
                  <a:pt x="2341492" y="690142"/>
                  <a:pt x="2340444" y="690142"/>
                </a:cubicBezTo>
                <a:cubicBezTo>
                  <a:pt x="2340444" y="717407"/>
                  <a:pt x="2340444" y="717407"/>
                  <a:pt x="2340444" y="717407"/>
                </a:cubicBezTo>
                <a:cubicBezTo>
                  <a:pt x="2340444" y="722650"/>
                  <a:pt x="2341492" y="725796"/>
                  <a:pt x="2342540" y="726845"/>
                </a:cubicBezTo>
                <a:cubicBezTo>
                  <a:pt x="2343587" y="728942"/>
                  <a:pt x="2346730" y="729991"/>
                  <a:pt x="2350920" y="729991"/>
                </a:cubicBezTo>
                <a:cubicBezTo>
                  <a:pt x="2350920" y="736283"/>
                  <a:pt x="2350920" y="736283"/>
                  <a:pt x="2350920" y="736283"/>
                </a:cubicBezTo>
                <a:cubicBezTo>
                  <a:pt x="2345682" y="735234"/>
                  <a:pt x="2340444" y="735234"/>
                  <a:pt x="2337302" y="735234"/>
                </a:cubicBezTo>
                <a:cubicBezTo>
                  <a:pt x="2333112" y="735234"/>
                  <a:pt x="2329969" y="735234"/>
                  <a:pt x="2328922" y="735234"/>
                </a:cubicBezTo>
                <a:cubicBezTo>
                  <a:pt x="2324732" y="735234"/>
                  <a:pt x="2321589" y="735234"/>
                  <a:pt x="2317399" y="735234"/>
                </a:cubicBezTo>
                <a:cubicBezTo>
                  <a:pt x="2314256" y="735234"/>
                  <a:pt x="2310066" y="735234"/>
                  <a:pt x="2305876" y="736283"/>
                </a:cubicBezTo>
                <a:cubicBezTo>
                  <a:pt x="2305876" y="729991"/>
                  <a:pt x="2305876" y="729991"/>
                  <a:pt x="2305876" y="729991"/>
                </a:cubicBezTo>
                <a:cubicBezTo>
                  <a:pt x="2310066" y="729991"/>
                  <a:pt x="2313209" y="728942"/>
                  <a:pt x="2314256" y="727893"/>
                </a:cubicBezTo>
                <a:cubicBezTo>
                  <a:pt x="2316351" y="725796"/>
                  <a:pt x="2317399" y="722650"/>
                  <a:pt x="2317399" y="717407"/>
                </a:cubicBezTo>
                <a:cubicBezTo>
                  <a:pt x="2317399" y="649244"/>
                  <a:pt x="2317399" y="649244"/>
                  <a:pt x="2317399" y="649244"/>
                </a:cubicBezTo>
                <a:cubicBezTo>
                  <a:pt x="2317399" y="646098"/>
                  <a:pt x="2316351" y="644000"/>
                  <a:pt x="2314256" y="641903"/>
                </a:cubicBezTo>
                <a:cubicBezTo>
                  <a:pt x="2313209" y="640854"/>
                  <a:pt x="2310066" y="639806"/>
                  <a:pt x="2306923" y="639806"/>
                </a:cubicBezTo>
                <a:cubicBezTo>
                  <a:pt x="2305876" y="639806"/>
                  <a:pt x="2305876" y="639806"/>
                  <a:pt x="2305876" y="639806"/>
                </a:cubicBezTo>
                <a:cubicBezTo>
                  <a:pt x="2305876" y="634562"/>
                  <a:pt x="2305876" y="634562"/>
                  <a:pt x="2305876" y="634562"/>
                </a:cubicBezTo>
                <a:close/>
                <a:moveTo>
                  <a:pt x="2205312" y="634562"/>
                </a:moveTo>
                <a:cubicBezTo>
                  <a:pt x="2208455" y="634562"/>
                  <a:pt x="2212645" y="634562"/>
                  <a:pt x="2216835" y="634562"/>
                </a:cubicBezTo>
                <a:cubicBezTo>
                  <a:pt x="2221026" y="634562"/>
                  <a:pt x="2227311" y="634562"/>
                  <a:pt x="2236738" y="634562"/>
                </a:cubicBezTo>
                <a:cubicBezTo>
                  <a:pt x="2251404" y="634562"/>
                  <a:pt x="2251404" y="634562"/>
                  <a:pt x="2251404" y="634562"/>
                </a:cubicBezTo>
                <a:cubicBezTo>
                  <a:pt x="2258737" y="634562"/>
                  <a:pt x="2263974" y="634562"/>
                  <a:pt x="2269212" y="634562"/>
                </a:cubicBezTo>
                <a:cubicBezTo>
                  <a:pt x="2273402" y="634562"/>
                  <a:pt x="2277592" y="634562"/>
                  <a:pt x="2281783" y="634562"/>
                </a:cubicBezTo>
                <a:cubicBezTo>
                  <a:pt x="2281783" y="637708"/>
                  <a:pt x="2281783" y="641903"/>
                  <a:pt x="2281783" y="646098"/>
                </a:cubicBezTo>
                <a:cubicBezTo>
                  <a:pt x="2281783" y="649244"/>
                  <a:pt x="2282830" y="654487"/>
                  <a:pt x="2282830" y="658682"/>
                </a:cubicBezTo>
                <a:cubicBezTo>
                  <a:pt x="2276545" y="658682"/>
                  <a:pt x="2276545" y="658682"/>
                  <a:pt x="2276545" y="658682"/>
                </a:cubicBezTo>
                <a:cubicBezTo>
                  <a:pt x="2275497" y="652390"/>
                  <a:pt x="2273402" y="648195"/>
                  <a:pt x="2270260" y="645049"/>
                </a:cubicBezTo>
                <a:cubicBezTo>
                  <a:pt x="2267117" y="642952"/>
                  <a:pt x="2260832" y="641903"/>
                  <a:pt x="2252452" y="641903"/>
                </a:cubicBezTo>
                <a:cubicBezTo>
                  <a:pt x="2248262" y="641903"/>
                  <a:pt x="2245119" y="641903"/>
                  <a:pt x="2244071" y="642952"/>
                </a:cubicBezTo>
                <a:cubicBezTo>
                  <a:pt x="2241976" y="642952"/>
                  <a:pt x="2241976" y="645049"/>
                  <a:pt x="2241976" y="646098"/>
                </a:cubicBezTo>
                <a:cubicBezTo>
                  <a:pt x="2241976" y="680704"/>
                  <a:pt x="2241976" y="680704"/>
                  <a:pt x="2241976" y="680704"/>
                </a:cubicBezTo>
                <a:cubicBezTo>
                  <a:pt x="2254547" y="680704"/>
                  <a:pt x="2254547" y="680704"/>
                  <a:pt x="2254547" y="680704"/>
                </a:cubicBezTo>
                <a:cubicBezTo>
                  <a:pt x="2258737" y="680704"/>
                  <a:pt x="2261879" y="679655"/>
                  <a:pt x="2263974" y="676509"/>
                </a:cubicBezTo>
                <a:cubicBezTo>
                  <a:pt x="2266070" y="674412"/>
                  <a:pt x="2267117" y="671266"/>
                  <a:pt x="2267117" y="666022"/>
                </a:cubicBezTo>
                <a:cubicBezTo>
                  <a:pt x="2272355" y="666022"/>
                  <a:pt x="2272355" y="666022"/>
                  <a:pt x="2272355" y="666022"/>
                </a:cubicBezTo>
                <a:cubicBezTo>
                  <a:pt x="2272355" y="669168"/>
                  <a:pt x="2272355" y="672314"/>
                  <a:pt x="2272355" y="674412"/>
                </a:cubicBezTo>
                <a:cubicBezTo>
                  <a:pt x="2272355" y="677558"/>
                  <a:pt x="2272355" y="680704"/>
                  <a:pt x="2272355" y="683850"/>
                </a:cubicBezTo>
                <a:cubicBezTo>
                  <a:pt x="2272355" y="686996"/>
                  <a:pt x="2272355" y="689093"/>
                  <a:pt x="2272355" y="692239"/>
                </a:cubicBezTo>
                <a:cubicBezTo>
                  <a:pt x="2272355" y="695385"/>
                  <a:pt x="2272355" y="698531"/>
                  <a:pt x="2272355" y="700628"/>
                </a:cubicBezTo>
                <a:cubicBezTo>
                  <a:pt x="2267117" y="700628"/>
                  <a:pt x="2267117" y="700628"/>
                  <a:pt x="2267117" y="700628"/>
                </a:cubicBezTo>
                <a:cubicBezTo>
                  <a:pt x="2267117" y="695385"/>
                  <a:pt x="2266070" y="692239"/>
                  <a:pt x="2263974" y="690142"/>
                </a:cubicBezTo>
                <a:cubicBezTo>
                  <a:pt x="2262927" y="688044"/>
                  <a:pt x="2259784" y="686996"/>
                  <a:pt x="2255594" y="686996"/>
                </a:cubicBezTo>
                <a:cubicBezTo>
                  <a:pt x="2241976" y="686996"/>
                  <a:pt x="2241976" y="686996"/>
                  <a:pt x="2241976" y="686996"/>
                </a:cubicBezTo>
                <a:cubicBezTo>
                  <a:pt x="2241976" y="721602"/>
                  <a:pt x="2241976" y="721602"/>
                  <a:pt x="2241976" y="721602"/>
                </a:cubicBezTo>
                <a:cubicBezTo>
                  <a:pt x="2241976" y="723699"/>
                  <a:pt x="2241976" y="724748"/>
                  <a:pt x="2243024" y="725796"/>
                </a:cubicBezTo>
                <a:cubicBezTo>
                  <a:pt x="2245119" y="726845"/>
                  <a:pt x="2246166" y="726845"/>
                  <a:pt x="2249309" y="726845"/>
                </a:cubicBezTo>
                <a:cubicBezTo>
                  <a:pt x="2260832" y="726845"/>
                  <a:pt x="2269212" y="725796"/>
                  <a:pt x="2274450" y="722650"/>
                </a:cubicBezTo>
                <a:cubicBezTo>
                  <a:pt x="2278640" y="719504"/>
                  <a:pt x="2281783" y="714261"/>
                  <a:pt x="2283878" y="706920"/>
                </a:cubicBezTo>
                <a:cubicBezTo>
                  <a:pt x="2290163" y="706920"/>
                  <a:pt x="2290163" y="706920"/>
                  <a:pt x="2290163" y="706920"/>
                </a:cubicBezTo>
                <a:cubicBezTo>
                  <a:pt x="2289115" y="712164"/>
                  <a:pt x="2288068" y="716358"/>
                  <a:pt x="2287020" y="721602"/>
                </a:cubicBezTo>
                <a:cubicBezTo>
                  <a:pt x="2285973" y="726845"/>
                  <a:pt x="2284925" y="731039"/>
                  <a:pt x="2284925" y="736283"/>
                </a:cubicBezTo>
                <a:cubicBezTo>
                  <a:pt x="2278640" y="735234"/>
                  <a:pt x="2273402" y="735234"/>
                  <a:pt x="2266070" y="735234"/>
                </a:cubicBezTo>
                <a:cubicBezTo>
                  <a:pt x="2259784" y="735234"/>
                  <a:pt x="2252452" y="735234"/>
                  <a:pt x="2245119" y="735234"/>
                </a:cubicBezTo>
                <a:cubicBezTo>
                  <a:pt x="2236738" y="735234"/>
                  <a:pt x="2229406" y="735234"/>
                  <a:pt x="2223121" y="735234"/>
                </a:cubicBezTo>
                <a:cubicBezTo>
                  <a:pt x="2216835" y="735234"/>
                  <a:pt x="2210550" y="735234"/>
                  <a:pt x="2205312" y="736283"/>
                </a:cubicBezTo>
                <a:cubicBezTo>
                  <a:pt x="2205312" y="729991"/>
                  <a:pt x="2205312" y="729991"/>
                  <a:pt x="2205312" y="729991"/>
                </a:cubicBezTo>
                <a:cubicBezTo>
                  <a:pt x="2207408" y="729991"/>
                  <a:pt x="2207408" y="729991"/>
                  <a:pt x="2207408" y="729991"/>
                </a:cubicBezTo>
                <a:cubicBezTo>
                  <a:pt x="2210550" y="729991"/>
                  <a:pt x="2213693" y="728942"/>
                  <a:pt x="2215788" y="727893"/>
                </a:cubicBezTo>
                <a:cubicBezTo>
                  <a:pt x="2216835" y="725796"/>
                  <a:pt x="2217883" y="723699"/>
                  <a:pt x="2217883" y="720553"/>
                </a:cubicBezTo>
                <a:cubicBezTo>
                  <a:pt x="2217883" y="649244"/>
                  <a:pt x="2217883" y="649244"/>
                  <a:pt x="2217883" y="649244"/>
                </a:cubicBezTo>
                <a:cubicBezTo>
                  <a:pt x="2217883" y="646098"/>
                  <a:pt x="2216835" y="644000"/>
                  <a:pt x="2215788" y="642952"/>
                </a:cubicBezTo>
                <a:cubicBezTo>
                  <a:pt x="2213693" y="640854"/>
                  <a:pt x="2210550" y="639806"/>
                  <a:pt x="2207408" y="639806"/>
                </a:cubicBezTo>
                <a:cubicBezTo>
                  <a:pt x="2205312" y="639806"/>
                  <a:pt x="2205312" y="639806"/>
                  <a:pt x="2205312" y="639806"/>
                </a:cubicBezTo>
                <a:cubicBezTo>
                  <a:pt x="2205312" y="634562"/>
                  <a:pt x="2205312" y="634562"/>
                  <a:pt x="2205312" y="634562"/>
                </a:cubicBezTo>
                <a:close/>
                <a:moveTo>
                  <a:pt x="2091131" y="634562"/>
                </a:moveTo>
                <a:cubicBezTo>
                  <a:pt x="2095321" y="634562"/>
                  <a:pt x="2099512" y="634562"/>
                  <a:pt x="2103702" y="634562"/>
                </a:cubicBezTo>
                <a:cubicBezTo>
                  <a:pt x="2107892" y="634562"/>
                  <a:pt x="2111034" y="635611"/>
                  <a:pt x="2114177" y="635611"/>
                </a:cubicBezTo>
                <a:cubicBezTo>
                  <a:pt x="2117320" y="635611"/>
                  <a:pt x="2119415" y="634562"/>
                  <a:pt x="2123605" y="634562"/>
                </a:cubicBezTo>
                <a:cubicBezTo>
                  <a:pt x="2126747" y="634562"/>
                  <a:pt x="2131985" y="634562"/>
                  <a:pt x="2139318" y="634562"/>
                </a:cubicBezTo>
                <a:cubicBezTo>
                  <a:pt x="2139318" y="639806"/>
                  <a:pt x="2139318" y="639806"/>
                  <a:pt x="2139318" y="639806"/>
                </a:cubicBezTo>
                <a:cubicBezTo>
                  <a:pt x="2138270" y="639806"/>
                  <a:pt x="2138270" y="639806"/>
                  <a:pt x="2138270" y="639806"/>
                </a:cubicBezTo>
                <a:cubicBezTo>
                  <a:pt x="2134080" y="639806"/>
                  <a:pt x="2131985" y="640854"/>
                  <a:pt x="2130938" y="640854"/>
                </a:cubicBezTo>
                <a:cubicBezTo>
                  <a:pt x="2128842" y="641903"/>
                  <a:pt x="2127795" y="644000"/>
                  <a:pt x="2127795" y="645049"/>
                </a:cubicBezTo>
                <a:cubicBezTo>
                  <a:pt x="2127795" y="646098"/>
                  <a:pt x="2127795" y="646098"/>
                  <a:pt x="2128842" y="647146"/>
                </a:cubicBezTo>
                <a:cubicBezTo>
                  <a:pt x="2128842" y="647146"/>
                  <a:pt x="2128842" y="648195"/>
                  <a:pt x="2128842" y="648195"/>
                </a:cubicBezTo>
                <a:cubicBezTo>
                  <a:pt x="2149793" y="710066"/>
                  <a:pt x="2149793" y="710066"/>
                  <a:pt x="2149793" y="710066"/>
                </a:cubicBezTo>
                <a:cubicBezTo>
                  <a:pt x="2173886" y="649244"/>
                  <a:pt x="2173886" y="649244"/>
                  <a:pt x="2173886" y="649244"/>
                </a:cubicBezTo>
                <a:cubicBezTo>
                  <a:pt x="2174934" y="647146"/>
                  <a:pt x="2174934" y="647146"/>
                  <a:pt x="2174934" y="646098"/>
                </a:cubicBezTo>
                <a:cubicBezTo>
                  <a:pt x="2174934" y="645049"/>
                  <a:pt x="2175982" y="644000"/>
                  <a:pt x="2175982" y="644000"/>
                </a:cubicBezTo>
                <a:cubicBezTo>
                  <a:pt x="2175982" y="641903"/>
                  <a:pt x="2174934" y="641903"/>
                  <a:pt x="2172839" y="640854"/>
                </a:cubicBezTo>
                <a:cubicBezTo>
                  <a:pt x="2171791" y="639806"/>
                  <a:pt x="2168649" y="639806"/>
                  <a:pt x="2165506" y="639806"/>
                </a:cubicBezTo>
                <a:cubicBezTo>
                  <a:pt x="2164459" y="639806"/>
                  <a:pt x="2164459" y="639806"/>
                  <a:pt x="2164459" y="639806"/>
                </a:cubicBezTo>
                <a:cubicBezTo>
                  <a:pt x="2164459" y="634562"/>
                  <a:pt x="2164459" y="634562"/>
                  <a:pt x="2164459" y="634562"/>
                </a:cubicBezTo>
                <a:cubicBezTo>
                  <a:pt x="2166554" y="634562"/>
                  <a:pt x="2168649" y="634562"/>
                  <a:pt x="2170744" y="634562"/>
                </a:cubicBezTo>
                <a:cubicBezTo>
                  <a:pt x="2172839" y="634562"/>
                  <a:pt x="2175982" y="634562"/>
                  <a:pt x="2178077" y="634562"/>
                </a:cubicBezTo>
                <a:cubicBezTo>
                  <a:pt x="2181219" y="634562"/>
                  <a:pt x="2184362" y="634562"/>
                  <a:pt x="2186457" y="634562"/>
                </a:cubicBezTo>
                <a:cubicBezTo>
                  <a:pt x="2188552" y="634562"/>
                  <a:pt x="2190647" y="634562"/>
                  <a:pt x="2192742" y="634562"/>
                </a:cubicBezTo>
                <a:cubicBezTo>
                  <a:pt x="2193790" y="639806"/>
                  <a:pt x="2193790" y="639806"/>
                  <a:pt x="2193790" y="639806"/>
                </a:cubicBezTo>
                <a:cubicBezTo>
                  <a:pt x="2190647" y="639806"/>
                  <a:pt x="2189600" y="640854"/>
                  <a:pt x="2187504" y="641903"/>
                </a:cubicBezTo>
                <a:cubicBezTo>
                  <a:pt x="2186457" y="642952"/>
                  <a:pt x="2185409" y="645049"/>
                  <a:pt x="2184362" y="648195"/>
                </a:cubicBezTo>
                <a:cubicBezTo>
                  <a:pt x="2146650" y="737331"/>
                  <a:pt x="2146650" y="737331"/>
                  <a:pt x="2146650" y="737331"/>
                </a:cubicBezTo>
                <a:cubicBezTo>
                  <a:pt x="2136175" y="737331"/>
                  <a:pt x="2136175" y="737331"/>
                  <a:pt x="2136175" y="737331"/>
                </a:cubicBezTo>
                <a:cubicBezTo>
                  <a:pt x="2103702" y="649244"/>
                  <a:pt x="2103702" y="649244"/>
                  <a:pt x="2103702" y="649244"/>
                </a:cubicBezTo>
                <a:cubicBezTo>
                  <a:pt x="2102654" y="646098"/>
                  <a:pt x="2101606" y="644000"/>
                  <a:pt x="2099512" y="641903"/>
                </a:cubicBezTo>
                <a:cubicBezTo>
                  <a:pt x="2097416" y="640854"/>
                  <a:pt x="2095321" y="639806"/>
                  <a:pt x="2092179" y="639806"/>
                </a:cubicBezTo>
                <a:cubicBezTo>
                  <a:pt x="2091131" y="639806"/>
                  <a:pt x="2091131" y="639806"/>
                  <a:pt x="2091131" y="639806"/>
                </a:cubicBezTo>
                <a:cubicBezTo>
                  <a:pt x="2091131" y="634562"/>
                  <a:pt x="2091131" y="634562"/>
                  <a:pt x="2091131" y="634562"/>
                </a:cubicBezTo>
                <a:close/>
                <a:moveTo>
                  <a:pt x="2031422" y="634562"/>
                </a:moveTo>
                <a:cubicBezTo>
                  <a:pt x="2035612" y="634562"/>
                  <a:pt x="2038754" y="634562"/>
                  <a:pt x="2042944" y="634562"/>
                </a:cubicBezTo>
                <a:cubicBezTo>
                  <a:pt x="2047135" y="635611"/>
                  <a:pt x="2051325" y="635611"/>
                  <a:pt x="2055515" y="635611"/>
                </a:cubicBezTo>
                <a:cubicBezTo>
                  <a:pt x="2058658" y="635611"/>
                  <a:pt x="2062848" y="635611"/>
                  <a:pt x="2067038" y="634562"/>
                </a:cubicBezTo>
                <a:cubicBezTo>
                  <a:pt x="2071228" y="634562"/>
                  <a:pt x="2075418" y="634562"/>
                  <a:pt x="2078561" y="634562"/>
                </a:cubicBezTo>
                <a:cubicBezTo>
                  <a:pt x="2078561" y="639806"/>
                  <a:pt x="2078561" y="639806"/>
                  <a:pt x="2078561" y="639806"/>
                </a:cubicBezTo>
                <a:cubicBezTo>
                  <a:pt x="2074371" y="639806"/>
                  <a:pt x="2071228" y="640854"/>
                  <a:pt x="2070180" y="641903"/>
                </a:cubicBezTo>
                <a:cubicBezTo>
                  <a:pt x="2068085" y="642952"/>
                  <a:pt x="2067038" y="645049"/>
                  <a:pt x="2067038" y="649244"/>
                </a:cubicBezTo>
                <a:cubicBezTo>
                  <a:pt x="2067038" y="717407"/>
                  <a:pt x="2067038" y="717407"/>
                  <a:pt x="2067038" y="717407"/>
                </a:cubicBezTo>
                <a:cubicBezTo>
                  <a:pt x="2067038" y="722650"/>
                  <a:pt x="2068085" y="725796"/>
                  <a:pt x="2069133" y="727893"/>
                </a:cubicBezTo>
                <a:cubicBezTo>
                  <a:pt x="2071228" y="728942"/>
                  <a:pt x="2074371" y="729991"/>
                  <a:pt x="2078561" y="729991"/>
                </a:cubicBezTo>
                <a:cubicBezTo>
                  <a:pt x="2078561" y="736283"/>
                  <a:pt x="2078561" y="736283"/>
                  <a:pt x="2078561" y="736283"/>
                </a:cubicBezTo>
                <a:cubicBezTo>
                  <a:pt x="2075418" y="735234"/>
                  <a:pt x="2071228" y="735234"/>
                  <a:pt x="2067038" y="735234"/>
                </a:cubicBezTo>
                <a:cubicBezTo>
                  <a:pt x="2062848" y="735234"/>
                  <a:pt x="2059705" y="735234"/>
                  <a:pt x="2055515" y="735234"/>
                </a:cubicBezTo>
                <a:cubicBezTo>
                  <a:pt x="2051325" y="735234"/>
                  <a:pt x="2048182" y="735234"/>
                  <a:pt x="2043992" y="735234"/>
                </a:cubicBezTo>
                <a:cubicBezTo>
                  <a:pt x="2039802" y="735234"/>
                  <a:pt x="2035612" y="735234"/>
                  <a:pt x="2031422" y="736283"/>
                </a:cubicBezTo>
                <a:cubicBezTo>
                  <a:pt x="2031422" y="729991"/>
                  <a:pt x="2031422" y="729991"/>
                  <a:pt x="2031422" y="729991"/>
                </a:cubicBezTo>
                <a:cubicBezTo>
                  <a:pt x="2036659" y="729991"/>
                  <a:pt x="2039802" y="728942"/>
                  <a:pt x="2040850" y="727893"/>
                </a:cubicBezTo>
                <a:cubicBezTo>
                  <a:pt x="2041897" y="725796"/>
                  <a:pt x="2042944" y="722650"/>
                  <a:pt x="2042944" y="717407"/>
                </a:cubicBezTo>
                <a:cubicBezTo>
                  <a:pt x="2042944" y="649244"/>
                  <a:pt x="2042944" y="649244"/>
                  <a:pt x="2042944" y="649244"/>
                </a:cubicBezTo>
                <a:cubicBezTo>
                  <a:pt x="2042944" y="646098"/>
                  <a:pt x="2041897" y="644000"/>
                  <a:pt x="2040850" y="641903"/>
                </a:cubicBezTo>
                <a:cubicBezTo>
                  <a:pt x="2038754" y="640854"/>
                  <a:pt x="2036659" y="639806"/>
                  <a:pt x="2032469" y="639806"/>
                </a:cubicBezTo>
                <a:cubicBezTo>
                  <a:pt x="2031422" y="639806"/>
                  <a:pt x="2031422" y="639806"/>
                  <a:pt x="2031422" y="639806"/>
                </a:cubicBezTo>
                <a:cubicBezTo>
                  <a:pt x="2031422" y="634562"/>
                  <a:pt x="2031422" y="634562"/>
                  <a:pt x="2031422" y="634562"/>
                </a:cubicBezTo>
                <a:close/>
                <a:moveTo>
                  <a:pt x="1910955" y="634562"/>
                </a:moveTo>
                <a:cubicBezTo>
                  <a:pt x="1916193" y="634562"/>
                  <a:pt x="1919335" y="634562"/>
                  <a:pt x="1921430" y="634562"/>
                </a:cubicBezTo>
                <a:cubicBezTo>
                  <a:pt x="1924573" y="634562"/>
                  <a:pt x="1926668" y="635611"/>
                  <a:pt x="1928763" y="635611"/>
                </a:cubicBezTo>
                <a:cubicBezTo>
                  <a:pt x="1930858" y="635611"/>
                  <a:pt x="1932953" y="634562"/>
                  <a:pt x="1936096" y="634562"/>
                </a:cubicBezTo>
                <a:cubicBezTo>
                  <a:pt x="1938191" y="634562"/>
                  <a:pt x="1941334" y="634562"/>
                  <a:pt x="1945524" y="634562"/>
                </a:cubicBezTo>
                <a:cubicBezTo>
                  <a:pt x="1995805" y="699580"/>
                  <a:pt x="1995805" y="699580"/>
                  <a:pt x="1995805" y="699580"/>
                </a:cubicBezTo>
                <a:cubicBezTo>
                  <a:pt x="1995805" y="650292"/>
                  <a:pt x="1995805" y="650292"/>
                  <a:pt x="1995805" y="650292"/>
                </a:cubicBezTo>
                <a:cubicBezTo>
                  <a:pt x="1995805" y="646098"/>
                  <a:pt x="1994758" y="642952"/>
                  <a:pt x="1993710" y="641903"/>
                </a:cubicBezTo>
                <a:cubicBezTo>
                  <a:pt x="1991615" y="640854"/>
                  <a:pt x="1988473" y="639806"/>
                  <a:pt x="1982188" y="639806"/>
                </a:cubicBezTo>
                <a:cubicBezTo>
                  <a:pt x="1982188" y="634562"/>
                  <a:pt x="1982188" y="634562"/>
                  <a:pt x="1982188" y="634562"/>
                </a:cubicBezTo>
                <a:cubicBezTo>
                  <a:pt x="1985330" y="634562"/>
                  <a:pt x="1987425" y="634562"/>
                  <a:pt x="1990568" y="634562"/>
                </a:cubicBezTo>
                <a:cubicBezTo>
                  <a:pt x="1992663" y="634562"/>
                  <a:pt x="1995805" y="634562"/>
                  <a:pt x="1998948" y="634562"/>
                </a:cubicBezTo>
                <a:cubicBezTo>
                  <a:pt x="2002091" y="634562"/>
                  <a:pt x="2005233" y="634562"/>
                  <a:pt x="2007328" y="634562"/>
                </a:cubicBezTo>
                <a:cubicBezTo>
                  <a:pt x="2010471" y="634562"/>
                  <a:pt x="2012566" y="634562"/>
                  <a:pt x="2014661" y="634562"/>
                </a:cubicBezTo>
                <a:cubicBezTo>
                  <a:pt x="2014661" y="639806"/>
                  <a:pt x="2014661" y="639806"/>
                  <a:pt x="2014661" y="639806"/>
                </a:cubicBezTo>
                <a:cubicBezTo>
                  <a:pt x="2013614" y="639806"/>
                  <a:pt x="2013614" y="639806"/>
                  <a:pt x="2013614" y="639806"/>
                </a:cubicBezTo>
                <a:cubicBezTo>
                  <a:pt x="2010471" y="639806"/>
                  <a:pt x="2008376" y="640854"/>
                  <a:pt x="2006281" y="641903"/>
                </a:cubicBezTo>
                <a:cubicBezTo>
                  <a:pt x="2005233" y="644000"/>
                  <a:pt x="2004186" y="646098"/>
                  <a:pt x="2004186" y="650292"/>
                </a:cubicBezTo>
                <a:cubicBezTo>
                  <a:pt x="2004186" y="736283"/>
                  <a:pt x="2004186" y="736283"/>
                  <a:pt x="2004186" y="736283"/>
                </a:cubicBezTo>
                <a:cubicBezTo>
                  <a:pt x="1995805" y="736283"/>
                  <a:pt x="1995805" y="736283"/>
                  <a:pt x="1995805" y="736283"/>
                </a:cubicBezTo>
                <a:cubicBezTo>
                  <a:pt x="1930858" y="653438"/>
                  <a:pt x="1930858" y="653438"/>
                  <a:pt x="1930858" y="653438"/>
                </a:cubicBezTo>
                <a:cubicBezTo>
                  <a:pt x="1930858" y="717407"/>
                  <a:pt x="1930858" y="717407"/>
                  <a:pt x="1930858" y="717407"/>
                </a:cubicBezTo>
                <a:cubicBezTo>
                  <a:pt x="1930858" y="722650"/>
                  <a:pt x="1931906" y="725796"/>
                  <a:pt x="1934001" y="727893"/>
                </a:cubicBezTo>
                <a:cubicBezTo>
                  <a:pt x="1935048" y="728942"/>
                  <a:pt x="1939239" y="729991"/>
                  <a:pt x="1944476" y="729991"/>
                </a:cubicBezTo>
                <a:cubicBezTo>
                  <a:pt x="1944476" y="736283"/>
                  <a:pt x="1944476" y="736283"/>
                  <a:pt x="1944476" y="736283"/>
                </a:cubicBezTo>
                <a:cubicBezTo>
                  <a:pt x="1941334" y="735234"/>
                  <a:pt x="1938191" y="735234"/>
                  <a:pt x="1935048" y="735234"/>
                </a:cubicBezTo>
                <a:cubicBezTo>
                  <a:pt x="1931906" y="735234"/>
                  <a:pt x="1929811" y="735234"/>
                  <a:pt x="1926668" y="735234"/>
                </a:cubicBezTo>
                <a:cubicBezTo>
                  <a:pt x="1923526" y="735234"/>
                  <a:pt x="1921430" y="735234"/>
                  <a:pt x="1918288" y="735234"/>
                </a:cubicBezTo>
                <a:cubicBezTo>
                  <a:pt x="1915145" y="735234"/>
                  <a:pt x="1913050" y="735234"/>
                  <a:pt x="1909908" y="736283"/>
                </a:cubicBezTo>
                <a:cubicBezTo>
                  <a:pt x="1909908" y="729991"/>
                  <a:pt x="1909908" y="729991"/>
                  <a:pt x="1909908" y="729991"/>
                </a:cubicBezTo>
                <a:cubicBezTo>
                  <a:pt x="1915145" y="729991"/>
                  <a:pt x="1918288" y="728942"/>
                  <a:pt x="1920383" y="727893"/>
                </a:cubicBezTo>
                <a:cubicBezTo>
                  <a:pt x="1921430" y="725796"/>
                  <a:pt x="1922478" y="722650"/>
                  <a:pt x="1922478" y="717407"/>
                </a:cubicBezTo>
                <a:cubicBezTo>
                  <a:pt x="1922478" y="650292"/>
                  <a:pt x="1922478" y="650292"/>
                  <a:pt x="1922478" y="650292"/>
                </a:cubicBezTo>
                <a:cubicBezTo>
                  <a:pt x="1922478" y="646098"/>
                  <a:pt x="1921430" y="644000"/>
                  <a:pt x="1920383" y="641903"/>
                </a:cubicBezTo>
                <a:cubicBezTo>
                  <a:pt x="1918288" y="640854"/>
                  <a:pt x="1915145" y="640854"/>
                  <a:pt x="1910955" y="639806"/>
                </a:cubicBezTo>
                <a:cubicBezTo>
                  <a:pt x="1910955" y="634562"/>
                  <a:pt x="1910955" y="634562"/>
                  <a:pt x="1910955" y="634562"/>
                </a:cubicBezTo>
                <a:close/>
                <a:moveTo>
                  <a:pt x="1793631" y="634562"/>
                </a:moveTo>
                <a:cubicBezTo>
                  <a:pt x="1798869" y="634562"/>
                  <a:pt x="1803059" y="634562"/>
                  <a:pt x="1806202" y="635611"/>
                </a:cubicBezTo>
                <a:cubicBezTo>
                  <a:pt x="1810392" y="635611"/>
                  <a:pt x="1814582" y="635611"/>
                  <a:pt x="1817724" y="635611"/>
                </a:cubicBezTo>
                <a:cubicBezTo>
                  <a:pt x="1820867" y="635611"/>
                  <a:pt x="1824010" y="635611"/>
                  <a:pt x="1828200" y="635611"/>
                </a:cubicBezTo>
                <a:cubicBezTo>
                  <a:pt x="1832390" y="634562"/>
                  <a:pt x="1836580" y="634562"/>
                  <a:pt x="1840770" y="634562"/>
                </a:cubicBezTo>
                <a:cubicBezTo>
                  <a:pt x="1840770" y="639806"/>
                  <a:pt x="1840770" y="639806"/>
                  <a:pt x="1840770" y="639806"/>
                </a:cubicBezTo>
                <a:cubicBezTo>
                  <a:pt x="1836580" y="639806"/>
                  <a:pt x="1833438" y="640854"/>
                  <a:pt x="1832390" y="641903"/>
                </a:cubicBezTo>
                <a:cubicBezTo>
                  <a:pt x="1830295" y="642952"/>
                  <a:pt x="1829247" y="645049"/>
                  <a:pt x="1829247" y="649244"/>
                </a:cubicBezTo>
                <a:cubicBezTo>
                  <a:pt x="1829247" y="695385"/>
                  <a:pt x="1829247" y="695385"/>
                  <a:pt x="1829247" y="695385"/>
                </a:cubicBezTo>
                <a:cubicBezTo>
                  <a:pt x="1829247" y="702726"/>
                  <a:pt x="1830295" y="707969"/>
                  <a:pt x="1830295" y="711115"/>
                </a:cubicBezTo>
                <a:cubicBezTo>
                  <a:pt x="1831342" y="714261"/>
                  <a:pt x="1832390" y="716358"/>
                  <a:pt x="1833438" y="718456"/>
                </a:cubicBezTo>
                <a:cubicBezTo>
                  <a:pt x="1835533" y="720553"/>
                  <a:pt x="1838675" y="722650"/>
                  <a:pt x="1841818" y="724748"/>
                </a:cubicBezTo>
                <a:cubicBezTo>
                  <a:pt x="1844960" y="725796"/>
                  <a:pt x="1848103" y="725796"/>
                  <a:pt x="1853341" y="725796"/>
                </a:cubicBezTo>
                <a:cubicBezTo>
                  <a:pt x="1861721" y="725796"/>
                  <a:pt x="1868006" y="723699"/>
                  <a:pt x="1872196" y="719504"/>
                </a:cubicBezTo>
                <a:cubicBezTo>
                  <a:pt x="1875339" y="714261"/>
                  <a:pt x="1877434" y="705872"/>
                  <a:pt x="1877434" y="695385"/>
                </a:cubicBezTo>
                <a:cubicBezTo>
                  <a:pt x="1877434" y="694336"/>
                  <a:pt x="1877434" y="694336"/>
                  <a:pt x="1877434" y="694336"/>
                </a:cubicBezTo>
                <a:cubicBezTo>
                  <a:pt x="1877434" y="651341"/>
                  <a:pt x="1877434" y="651341"/>
                  <a:pt x="1877434" y="651341"/>
                </a:cubicBezTo>
                <a:cubicBezTo>
                  <a:pt x="1877434" y="647146"/>
                  <a:pt x="1876386" y="644000"/>
                  <a:pt x="1875339" y="641903"/>
                </a:cubicBezTo>
                <a:cubicBezTo>
                  <a:pt x="1874291" y="640854"/>
                  <a:pt x="1871149" y="639806"/>
                  <a:pt x="1865911" y="639806"/>
                </a:cubicBezTo>
                <a:cubicBezTo>
                  <a:pt x="1865911" y="634562"/>
                  <a:pt x="1865911" y="634562"/>
                  <a:pt x="1865911" y="634562"/>
                </a:cubicBezTo>
                <a:cubicBezTo>
                  <a:pt x="1869054" y="634562"/>
                  <a:pt x="1872196" y="634562"/>
                  <a:pt x="1874291" y="634562"/>
                </a:cubicBezTo>
                <a:cubicBezTo>
                  <a:pt x="1876386" y="634562"/>
                  <a:pt x="1878482" y="635611"/>
                  <a:pt x="1880577" y="635611"/>
                </a:cubicBezTo>
                <a:cubicBezTo>
                  <a:pt x="1882672" y="635611"/>
                  <a:pt x="1884767" y="634562"/>
                  <a:pt x="1887909" y="634562"/>
                </a:cubicBezTo>
                <a:cubicBezTo>
                  <a:pt x="1890004" y="634562"/>
                  <a:pt x="1893147" y="634562"/>
                  <a:pt x="1895242" y="634562"/>
                </a:cubicBezTo>
                <a:cubicBezTo>
                  <a:pt x="1895242" y="639806"/>
                  <a:pt x="1895242" y="639806"/>
                  <a:pt x="1895242" y="639806"/>
                </a:cubicBezTo>
                <a:cubicBezTo>
                  <a:pt x="1892099" y="639806"/>
                  <a:pt x="1890004" y="640854"/>
                  <a:pt x="1888957" y="641903"/>
                </a:cubicBezTo>
                <a:cubicBezTo>
                  <a:pt x="1887909" y="642952"/>
                  <a:pt x="1886862" y="646098"/>
                  <a:pt x="1886862" y="651341"/>
                </a:cubicBezTo>
                <a:cubicBezTo>
                  <a:pt x="1885814" y="697482"/>
                  <a:pt x="1885814" y="697482"/>
                  <a:pt x="1885814" y="697482"/>
                </a:cubicBezTo>
                <a:cubicBezTo>
                  <a:pt x="1885814" y="712164"/>
                  <a:pt x="1882672" y="722650"/>
                  <a:pt x="1876386" y="728942"/>
                </a:cubicBezTo>
                <a:cubicBezTo>
                  <a:pt x="1870101" y="735234"/>
                  <a:pt x="1859626" y="738380"/>
                  <a:pt x="1846008" y="738380"/>
                </a:cubicBezTo>
                <a:cubicBezTo>
                  <a:pt x="1832390" y="738380"/>
                  <a:pt x="1821915" y="735234"/>
                  <a:pt x="1815629" y="729991"/>
                </a:cubicBezTo>
                <a:cubicBezTo>
                  <a:pt x="1808297" y="723699"/>
                  <a:pt x="1805154" y="715310"/>
                  <a:pt x="1805154" y="704823"/>
                </a:cubicBezTo>
                <a:cubicBezTo>
                  <a:pt x="1805154" y="649244"/>
                  <a:pt x="1805154" y="649244"/>
                  <a:pt x="1805154" y="649244"/>
                </a:cubicBezTo>
                <a:cubicBezTo>
                  <a:pt x="1805154" y="646098"/>
                  <a:pt x="1804106" y="644000"/>
                  <a:pt x="1803059" y="641903"/>
                </a:cubicBezTo>
                <a:cubicBezTo>
                  <a:pt x="1800964" y="640854"/>
                  <a:pt x="1798869" y="639806"/>
                  <a:pt x="1794679" y="639806"/>
                </a:cubicBezTo>
                <a:cubicBezTo>
                  <a:pt x="1793631" y="639806"/>
                  <a:pt x="1793631" y="639806"/>
                  <a:pt x="1793631" y="639806"/>
                </a:cubicBezTo>
                <a:cubicBezTo>
                  <a:pt x="1793631" y="634562"/>
                  <a:pt x="1793631" y="634562"/>
                  <a:pt x="1793631" y="634562"/>
                </a:cubicBezTo>
                <a:close/>
                <a:moveTo>
                  <a:pt x="1606122" y="634562"/>
                </a:moveTo>
                <a:cubicBezTo>
                  <a:pt x="1610312" y="634562"/>
                  <a:pt x="1614503" y="634562"/>
                  <a:pt x="1616598" y="634562"/>
                </a:cubicBezTo>
                <a:cubicBezTo>
                  <a:pt x="1618693" y="634562"/>
                  <a:pt x="1620788" y="635611"/>
                  <a:pt x="1622883" y="635611"/>
                </a:cubicBezTo>
                <a:cubicBezTo>
                  <a:pt x="1624978" y="635611"/>
                  <a:pt x="1628121" y="634562"/>
                  <a:pt x="1630216" y="634562"/>
                </a:cubicBezTo>
                <a:cubicBezTo>
                  <a:pt x="1633358" y="634562"/>
                  <a:pt x="1636501" y="634562"/>
                  <a:pt x="1639643" y="634562"/>
                </a:cubicBezTo>
                <a:cubicBezTo>
                  <a:pt x="1690973" y="699580"/>
                  <a:pt x="1690973" y="699580"/>
                  <a:pt x="1690973" y="699580"/>
                </a:cubicBezTo>
                <a:cubicBezTo>
                  <a:pt x="1690973" y="650292"/>
                  <a:pt x="1690973" y="650292"/>
                  <a:pt x="1690973" y="650292"/>
                </a:cubicBezTo>
                <a:cubicBezTo>
                  <a:pt x="1690973" y="646098"/>
                  <a:pt x="1689925" y="642952"/>
                  <a:pt x="1687830" y="641903"/>
                </a:cubicBezTo>
                <a:cubicBezTo>
                  <a:pt x="1686783" y="640854"/>
                  <a:pt x="1682592" y="639806"/>
                  <a:pt x="1677355" y="639806"/>
                </a:cubicBezTo>
                <a:cubicBezTo>
                  <a:pt x="1677355" y="634562"/>
                  <a:pt x="1677355" y="634562"/>
                  <a:pt x="1677355" y="634562"/>
                </a:cubicBezTo>
                <a:cubicBezTo>
                  <a:pt x="1679450" y="634562"/>
                  <a:pt x="1682592" y="634562"/>
                  <a:pt x="1684688" y="634562"/>
                </a:cubicBezTo>
                <a:cubicBezTo>
                  <a:pt x="1687830" y="634562"/>
                  <a:pt x="1690973" y="634562"/>
                  <a:pt x="1694115" y="634562"/>
                </a:cubicBezTo>
                <a:cubicBezTo>
                  <a:pt x="1697258" y="634562"/>
                  <a:pt x="1699353" y="634562"/>
                  <a:pt x="1702496" y="634562"/>
                </a:cubicBezTo>
                <a:cubicBezTo>
                  <a:pt x="1704591" y="634562"/>
                  <a:pt x="1707733" y="634562"/>
                  <a:pt x="1709828" y="634562"/>
                </a:cubicBezTo>
                <a:cubicBezTo>
                  <a:pt x="1709828" y="639806"/>
                  <a:pt x="1709828" y="639806"/>
                  <a:pt x="1709828" y="639806"/>
                </a:cubicBezTo>
                <a:cubicBezTo>
                  <a:pt x="1708781" y="639806"/>
                  <a:pt x="1708781" y="639806"/>
                  <a:pt x="1708781" y="639806"/>
                </a:cubicBezTo>
                <a:cubicBezTo>
                  <a:pt x="1705638" y="639806"/>
                  <a:pt x="1702496" y="640854"/>
                  <a:pt x="1701448" y="641903"/>
                </a:cubicBezTo>
                <a:cubicBezTo>
                  <a:pt x="1700400" y="644000"/>
                  <a:pt x="1699353" y="646098"/>
                  <a:pt x="1699353" y="650292"/>
                </a:cubicBezTo>
                <a:cubicBezTo>
                  <a:pt x="1699353" y="736283"/>
                  <a:pt x="1699353" y="736283"/>
                  <a:pt x="1699353" y="736283"/>
                </a:cubicBezTo>
                <a:cubicBezTo>
                  <a:pt x="1689925" y="736283"/>
                  <a:pt x="1689925" y="736283"/>
                  <a:pt x="1689925" y="736283"/>
                </a:cubicBezTo>
                <a:cubicBezTo>
                  <a:pt x="1626026" y="653438"/>
                  <a:pt x="1626026" y="653438"/>
                  <a:pt x="1626026" y="653438"/>
                </a:cubicBezTo>
                <a:cubicBezTo>
                  <a:pt x="1626026" y="717407"/>
                  <a:pt x="1626026" y="717407"/>
                  <a:pt x="1626026" y="717407"/>
                </a:cubicBezTo>
                <a:cubicBezTo>
                  <a:pt x="1626026" y="722650"/>
                  <a:pt x="1627073" y="725796"/>
                  <a:pt x="1628121" y="727893"/>
                </a:cubicBezTo>
                <a:cubicBezTo>
                  <a:pt x="1630216" y="728942"/>
                  <a:pt x="1633358" y="729991"/>
                  <a:pt x="1639643" y="729991"/>
                </a:cubicBezTo>
                <a:cubicBezTo>
                  <a:pt x="1639643" y="736283"/>
                  <a:pt x="1639643" y="736283"/>
                  <a:pt x="1639643" y="736283"/>
                </a:cubicBezTo>
                <a:cubicBezTo>
                  <a:pt x="1636501" y="735234"/>
                  <a:pt x="1633358" y="735234"/>
                  <a:pt x="1630216" y="735234"/>
                </a:cubicBezTo>
                <a:cubicBezTo>
                  <a:pt x="1627073" y="735234"/>
                  <a:pt x="1623930" y="735234"/>
                  <a:pt x="1620788" y="735234"/>
                </a:cubicBezTo>
                <a:cubicBezTo>
                  <a:pt x="1618693" y="735234"/>
                  <a:pt x="1615550" y="735234"/>
                  <a:pt x="1613455" y="735234"/>
                </a:cubicBezTo>
                <a:cubicBezTo>
                  <a:pt x="1610312" y="735234"/>
                  <a:pt x="1607170" y="735234"/>
                  <a:pt x="1605075" y="736283"/>
                </a:cubicBezTo>
                <a:cubicBezTo>
                  <a:pt x="1605075" y="729991"/>
                  <a:pt x="1605075" y="729991"/>
                  <a:pt x="1605075" y="729991"/>
                </a:cubicBezTo>
                <a:cubicBezTo>
                  <a:pt x="1610312" y="729991"/>
                  <a:pt x="1613455" y="728942"/>
                  <a:pt x="1614503" y="727893"/>
                </a:cubicBezTo>
                <a:cubicBezTo>
                  <a:pt x="1616598" y="725796"/>
                  <a:pt x="1617645" y="722650"/>
                  <a:pt x="1617645" y="717407"/>
                </a:cubicBezTo>
                <a:cubicBezTo>
                  <a:pt x="1617645" y="650292"/>
                  <a:pt x="1617645" y="650292"/>
                  <a:pt x="1617645" y="650292"/>
                </a:cubicBezTo>
                <a:cubicBezTo>
                  <a:pt x="1617645" y="646098"/>
                  <a:pt x="1616598" y="644000"/>
                  <a:pt x="1614503" y="641903"/>
                </a:cubicBezTo>
                <a:cubicBezTo>
                  <a:pt x="1613455" y="640854"/>
                  <a:pt x="1610312" y="640854"/>
                  <a:pt x="1606122" y="639806"/>
                </a:cubicBezTo>
                <a:cubicBezTo>
                  <a:pt x="1606122" y="634562"/>
                  <a:pt x="1606122" y="634562"/>
                  <a:pt x="1606122" y="634562"/>
                </a:cubicBezTo>
                <a:close/>
                <a:moveTo>
                  <a:pt x="1540128" y="634562"/>
                </a:moveTo>
                <a:cubicBezTo>
                  <a:pt x="1549555" y="634562"/>
                  <a:pt x="1549555" y="634562"/>
                  <a:pt x="1549555" y="634562"/>
                </a:cubicBezTo>
                <a:cubicBezTo>
                  <a:pt x="1582029" y="722650"/>
                  <a:pt x="1582029" y="722650"/>
                  <a:pt x="1582029" y="722650"/>
                </a:cubicBezTo>
                <a:cubicBezTo>
                  <a:pt x="1583077" y="725796"/>
                  <a:pt x="1585172" y="726845"/>
                  <a:pt x="1586219" y="727893"/>
                </a:cubicBezTo>
                <a:cubicBezTo>
                  <a:pt x="1588314" y="728942"/>
                  <a:pt x="1590409" y="729991"/>
                  <a:pt x="1593552" y="729991"/>
                </a:cubicBezTo>
                <a:cubicBezTo>
                  <a:pt x="1593552" y="736283"/>
                  <a:pt x="1593552" y="736283"/>
                  <a:pt x="1593552" y="736283"/>
                </a:cubicBezTo>
                <a:cubicBezTo>
                  <a:pt x="1589362" y="735234"/>
                  <a:pt x="1585172" y="735234"/>
                  <a:pt x="1580982" y="735234"/>
                </a:cubicBezTo>
                <a:cubicBezTo>
                  <a:pt x="1577839" y="735234"/>
                  <a:pt x="1573649" y="735234"/>
                  <a:pt x="1570506" y="735234"/>
                </a:cubicBezTo>
                <a:cubicBezTo>
                  <a:pt x="1567364" y="735234"/>
                  <a:pt x="1564221" y="735234"/>
                  <a:pt x="1560031" y="735234"/>
                </a:cubicBezTo>
                <a:cubicBezTo>
                  <a:pt x="1555841" y="735234"/>
                  <a:pt x="1550603" y="735234"/>
                  <a:pt x="1546413" y="736283"/>
                </a:cubicBezTo>
                <a:cubicBezTo>
                  <a:pt x="1546413" y="729991"/>
                  <a:pt x="1546413" y="729991"/>
                  <a:pt x="1546413" y="729991"/>
                </a:cubicBezTo>
                <a:cubicBezTo>
                  <a:pt x="1551650" y="729991"/>
                  <a:pt x="1554793" y="728942"/>
                  <a:pt x="1555841" y="728942"/>
                </a:cubicBezTo>
                <a:cubicBezTo>
                  <a:pt x="1557936" y="727893"/>
                  <a:pt x="1557936" y="726845"/>
                  <a:pt x="1557936" y="724748"/>
                </a:cubicBezTo>
                <a:cubicBezTo>
                  <a:pt x="1557936" y="724748"/>
                  <a:pt x="1557936" y="723699"/>
                  <a:pt x="1557936" y="723699"/>
                </a:cubicBezTo>
                <a:cubicBezTo>
                  <a:pt x="1557936" y="722650"/>
                  <a:pt x="1557936" y="722650"/>
                  <a:pt x="1557936" y="721602"/>
                </a:cubicBezTo>
                <a:cubicBezTo>
                  <a:pt x="1550603" y="702726"/>
                  <a:pt x="1550603" y="702726"/>
                  <a:pt x="1550603" y="702726"/>
                </a:cubicBezTo>
                <a:cubicBezTo>
                  <a:pt x="1519177" y="702726"/>
                  <a:pt x="1519177" y="702726"/>
                  <a:pt x="1519177" y="702726"/>
                </a:cubicBezTo>
                <a:cubicBezTo>
                  <a:pt x="1511844" y="720553"/>
                  <a:pt x="1511844" y="720553"/>
                  <a:pt x="1511844" y="720553"/>
                </a:cubicBezTo>
                <a:cubicBezTo>
                  <a:pt x="1510797" y="721602"/>
                  <a:pt x="1510797" y="722650"/>
                  <a:pt x="1510797" y="722650"/>
                </a:cubicBezTo>
                <a:cubicBezTo>
                  <a:pt x="1510797" y="723699"/>
                  <a:pt x="1510797" y="724748"/>
                  <a:pt x="1510797" y="724748"/>
                </a:cubicBezTo>
                <a:cubicBezTo>
                  <a:pt x="1510797" y="727893"/>
                  <a:pt x="1513939" y="728942"/>
                  <a:pt x="1521272" y="729991"/>
                </a:cubicBezTo>
                <a:cubicBezTo>
                  <a:pt x="1521272" y="736283"/>
                  <a:pt x="1521272" y="736283"/>
                  <a:pt x="1521272" y="736283"/>
                </a:cubicBezTo>
                <a:cubicBezTo>
                  <a:pt x="1518129" y="735234"/>
                  <a:pt x="1516034" y="735234"/>
                  <a:pt x="1512892" y="735234"/>
                </a:cubicBezTo>
                <a:cubicBezTo>
                  <a:pt x="1509749" y="735234"/>
                  <a:pt x="1507654" y="735234"/>
                  <a:pt x="1505559" y="735234"/>
                </a:cubicBezTo>
                <a:cubicBezTo>
                  <a:pt x="1503464" y="735234"/>
                  <a:pt x="1502416" y="735234"/>
                  <a:pt x="1500321" y="735234"/>
                </a:cubicBezTo>
                <a:cubicBezTo>
                  <a:pt x="1498226" y="735234"/>
                  <a:pt x="1494036" y="735234"/>
                  <a:pt x="1489846" y="736283"/>
                </a:cubicBezTo>
                <a:cubicBezTo>
                  <a:pt x="1489846" y="729991"/>
                  <a:pt x="1489846" y="729991"/>
                  <a:pt x="1489846" y="729991"/>
                </a:cubicBezTo>
                <a:cubicBezTo>
                  <a:pt x="1492989" y="728942"/>
                  <a:pt x="1495084" y="727893"/>
                  <a:pt x="1497179" y="726845"/>
                </a:cubicBezTo>
                <a:cubicBezTo>
                  <a:pt x="1499274" y="724748"/>
                  <a:pt x="1501369" y="721602"/>
                  <a:pt x="1503464" y="717407"/>
                </a:cubicBezTo>
                <a:cubicBezTo>
                  <a:pt x="1540128" y="634562"/>
                  <a:pt x="1540128" y="634562"/>
                  <a:pt x="1540128" y="634562"/>
                </a:cubicBezTo>
                <a:close/>
                <a:moveTo>
                  <a:pt x="1381950" y="634562"/>
                </a:moveTo>
                <a:cubicBezTo>
                  <a:pt x="1387187" y="634562"/>
                  <a:pt x="1391378" y="634562"/>
                  <a:pt x="1395568" y="635611"/>
                </a:cubicBezTo>
                <a:cubicBezTo>
                  <a:pt x="1398710" y="635611"/>
                  <a:pt x="1402900" y="635611"/>
                  <a:pt x="1406043" y="635611"/>
                </a:cubicBezTo>
                <a:cubicBezTo>
                  <a:pt x="1409186" y="635611"/>
                  <a:pt x="1412328" y="635611"/>
                  <a:pt x="1416518" y="635611"/>
                </a:cubicBezTo>
                <a:cubicBezTo>
                  <a:pt x="1420709" y="634562"/>
                  <a:pt x="1424899" y="634562"/>
                  <a:pt x="1430136" y="634562"/>
                </a:cubicBezTo>
                <a:cubicBezTo>
                  <a:pt x="1430136" y="639806"/>
                  <a:pt x="1430136" y="639806"/>
                  <a:pt x="1430136" y="639806"/>
                </a:cubicBezTo>
                <a:cubicBezTo>
                  <a:pt x="1424899" y="639806"/>
                  <a:pt x="1421756" y="640854"/>
                  <a:pt x="1420709" y="641903"/>
                </a:cubicBezTo>
                <a:cubicBezTo>
                  <a:pt x="1418614" y="642952"/>
                  <a:pt x="1417566" y="645049"/>
                  <a:pt x="1417566" y="649244"/>
                </a:cubicBezTo>
                <a:cubicBezTo>
                  <a:pt x="1417566" y="695385"/>
                  <a:pt x="1417566" y="695385"/>
                  <a:pt x="1417566" y="695385"/>
                </a:cubicBezTo>
                <a:cubicBezTo>
                  <a:pt x="1417566" y="702726"/>
                  <a:pt x="1418614" y="707969"/>
                  <a:pt x="1418614" y="711115"/>
                </a:cubicBezTo>
                <a:cubicBezTo>
                  <a:pt x="1419661" y="714261"/>
                  <a:pt x="1420709" y="716358"/>
                  <a:pt x="1421756" y="718456"/>
                </a:cubicBezTo>
                <a:cubicBezTo>
                  <a:pt x="1423851" y="720553"/>
                  <a:pt x="1426994" y="722650"/>
                  <a:pt x="1430136" y="724748"/>
                </a:cubicBezTo>
                <a:cubicBezTo>
                  <a:pt x="1433279" y="725796"/>
                  <a:pt x="1437469" y="725796"/>
                  <a:pt x="1441659" y="725796"/>
                </a:cubicBezTo>
                <a:cubicBezTo>
                  <a:pt x="1450040" y="725796"/>
                  <a:pt x="1456325" y="723699"/>
                  <a:pt x="1460515" y="719504"/>
                </a:cubicBezTo>
                <a:cubicBezTo>
                  <a:pt x="1464705" y="714261"/>
                  <a:pt x="1465753" y="705872"/>
                  <a:pt x="1465753" y="695385"/>
                </a:cubicBezTo>
                <a:cubicBezTo>
                  <a:pt x="1465753" y="694336"/>
                  <a:pt x="1465753" y="694336"/>
                  <a:pt x="1465753" y="694336"/>
                </a:cubicBezTo>
                <a:cubicBezTo>
                  <a:pt x="1465753" y="651341"/>
                  <a:pt x="1465753" y="651341"/>
                  <a:pt x="1465753" y="651341"/>
                </a:cubicBezTo>
                <a:cubicBezTo>
                  <a:pt x="1465753" y="647146"/>
                  <a:pt x="1465753" y="644000"/>
                  <a:pt x="1463658" y="641903"/>
                </a:cubicBezTo>
                <a:cubicBezTo>
                  <a:pt x="1462610" y="640854"/>
                  <a:pt x="1459467" y="639806"/>
                  <a:pt x="1454230" y="639806"/>
                </a:cubicBezTo>
                <a:cubicBezTo>
                  <a:pt x="1454230" y="634562"/>
                  <a:pt x="1454230" y="634562"/>
                  <a:pt x="1454230" y="634562"/>
                </a:cubicBezTo>
                <a:cubicBezTo>
                  <a:pt x="1457372" y="634562"/>
                  <a:pt x="1460515" y="634562"/>
                  <a:pt x="1462610" y="634562"/>
                </a:cubicBezTo>
                <a:cubicBezTo>
                  <a:pt x="1464705" y="634562"/>
                  <a:pt x="1466800" y="635611"/>
                  <a:pt x="1468895" y="635611"/>
                </a:cubicBezTo>
                <a:cubicBezTo>
                  <a:pt x="1470990" y="635611"/>
                  <a:pt x="1474133" y="634562"/>
                  <a:pt x="1476228" y="634562"/>
                </a:cubicBezTo>
                <a:cubicBezTo>
                  <a:pt x="1478323" y="634562"/>
                  <a:pt x="1481466" y="634562"/>
                  <a:pt x="1483561" y="634562"/>
                </a:cubicBezTo>
                <a:cubicBezTo>
                  <a:pt x="1483561" y="639806"/>
                  <a:pt x="1483561" y="639806"/>
                  <a:pt x="1483561" y="639806"/>
                </a:cubicBezTo>
                <a:cubicBezTo>
                  <a:pt x="1480418" y="639806"/>
                  <a:pt x="1478323" y="640854"/>
                  <a:pt x="1477276" y="641903"/>
                </a:cubicBezTo>
                <a:cubicBezTo>
                  <a:pt x="1476228" y="642952"/>
                  <a:pt x="1475180" y="646098"/>
                  <a:pt x="1475180" y="651341"/>
                </a:cubicBezTo>
                <a:cubicBezTo>
                  <a:pt x="1474133" y="697482"/>
                  <a:pt x="1474133" y="697482"/>
                  <a:pt x="1474133" y="697482"/>
                </a:cubicBezTo>
                <a:cubicBezTo>
                  <a:pt x="1474133" y="712164"/>
                  <a:pt x="1470990" y="722650"/>
                  <a:pt x="1464705" y="728942"/>
                </a:cubicBezTo>
                <a:cubicBezTo>
                  <a:pt x="1458420" y="735234"/>
                  <a:pt x="1447944" y="738380"/>
                  <a:pt x="1434327" y="738380"/>
                </a:cubicBezTo>
                <a:cubicBezTo>
                  <a:pt x="1420709" y="738380"/>
                  <a:pt x="1411281" y="735234"/>
                  <a:pt x="1403948" y="729991"/>
                </a:cubicBezTo>
                <a:cubicBezTo>
                  <a:pt x="1396615" y="723699"/>
                  <a:pt x="1393473" y="715310"/>
                  <a:pt x="1393473" y="704823"/>
                </a:cubicBezTo>
                <a:cubicBezTo>
                  <a:pt x="1393473" y="649244"/>
                  <a:pt x="1393473" y="649244"/>
                  <a:pt x="1393473" y="649244"/>
                </a:cubicBezTo>
                <a:cubicBezTo>
                  <a:pt x="1393473" y="646098"/>
                  <a:pt x="1392425" y="644000"/>
                  <a:pt x="1391378" y="641903"/>
                </a:cubicBezTo>
                <a:cubicBezTo>
                  <a:pt x="1389283" y="640854"/>
                  <a:pt x="1387187" y="639806"/>
                  <a:pt x="1382997" y="639806"/>
                </a:cubicBezTo>
                <a:cubicBezTo>
                  <a:pt x="1381950" y="639806"/>
                  <a:pt x="1381950" y="639806"/>
                  <a:pt x="1381950" y="639806"/>
                </a:cubicBezTo>
                <a:cubicBezTo>
                  <a:pt x="1381950" y="634562"/>
                  <a:pt x="1381950" y="634562"/>
                  <a:pt x="1381950" y="634562"/>
                </a:cubicBezTo>
                <a:close/>
                <a:moveTo>
                  <a:pt x="1253103" y="634562"/>
                </a:moveTo>
                <a:cubicBezTo>
                  <a:pt x="1256246" y="634562"/>
                  <a:pt x="1259388" y="634562"/>
                  <a:pt x="1262531" y="634562"/>
                </a:cubicBezTo>
                <a:cubicBezTo>
                  <a:pt x="1266721" y="635611"/>
                  <a:pt x="1270911" y="635611"/>
                  <a:pt x="1277196" y="635611"/>
                </a:cubicBezTo>
                <a:cubicBezTo>
                  <a:pt x="1282434" y="635611"/>
                  <a:pt x="1286624" y="635611"/>
                  <a:pt x="1290814" y="634562"/>
                </a:cubicBezTo>
                <a:cubicBezTo>
                  <a:pt x="1295004" y="634562"/>
                  <a:pt x="1298147" y="634562"/>
                  <a:pt x="1300242" y="634562"/>
                </a:cubicBezTo>
                <a:cubicBezTo>
                  <a:pt x="1300242" y="639806"/>
                  <a:pt x="1300242" y="639806"/>
                  <a:pt x="1300242" y="639806"/>
                </a:cubicBezTo>
                <a:cubicBezTo>
                  <a:pt x="1296052" y="639806"/>
                  <a:pt x="1292909" y="640854"/>
                  <a:pt x="1291862" y="641903"/>
                </a:cubicBezTo>
                <a:cubicBezTo>
                  <a:pt x="1289767" y="642952"/>
                  <a:pt x="1288719" y="645049"/>
                  <a:pt x="1288719" y="649244"/>
                </a:cubicBezTo>
                <a:cubicBezTo>
                  <a:pt x="1288719" y="677558"/>
                  <a:pt x="1288719" y="677558"/>
                  <a:pt x="1288719" y="677558"/>
                </a:cubicBezTo>
                <a:cubicBezTo>
                  <a:pt x="1331668" y="677558"/>
                  <a:pt x="1331668" y="677558"/>
                  <a:pt x="1331668" y="677558"/>
                </a:cubicBezTo>
                <a:cubicBezTo>
                  <a:pt x="1331668" y="649244"/>
                  <a:pt x="1331668" y="649244"/>
                  <a:pt x="1331668" y="649244"/>
                </a:cubicBezTo>
                <a:cubicBezTo>
                  <a:pt x="1331668" y="646098"/>
                  <a:pt x="1330621" y="642952"/>
                  <a:pt x="1328526" y="641903"/>
                </a:cubicBezTo>
                <a:cubicBezTo>
                  <a:pt x="1327478" y="640854"/>
                  <a:pt x="1324335" y="639806"/>
                  <a:pt x="1320145" y="639806"/>
                </a:cubicBezTo>
                <a:cubicBezTo>
                  <a:pt x="1319098" y="639806"/>
                  <a:pt x="1319098" y="639806"/>
                  <a:pt x="1319098" y="639806"/>
                </a:cubicBezTo>
                <a:cubicBezTo>
                  <a:pt x="1319098" y="634562"/>
                  <a:pt x="1319098" y="634562"/>
                  <a:pt x="1319098" y="634562"/>
                </a:cubicBezTo>
                <a:cubicBezTo>
                  <a:pt x="1323288" y="634562"/>
                  <a:pt x="1326430" y="634562"/>
                  <a:pt x="1330621" y="634562"/>
                </a:cubicBezTo>
                <a:cubicBezTo>
                  <a:pt x="1333763" y="635611"/>
                  <a:pt x="1339001" y="635611"/>
                  <a:pt x="1343191" y="635611"/>
                </a:cubicBezTo>
                <a:cubicBezTo>
                  <a:pt x="1348429" y="635611"/>
                  <a:pt x="1352619" y="635611"/>
                  <a:pt x="1355761" y="634562"/>
                </a:cubicBezTo>
                <a:cubicBezTo>
                  <a:pt x="1359952" y="634562"/>
                  <a:pt x="1363094" y="634562"/>
                  <a:pt x="1366237" y="634562"/>
                </a:cubicBezTo>
                <a:cubicBezTo>
                  <a:pt x="1366237" y="639806"/>
                  <a:pt x="1366237" y="639806"/>
                  <a:pt x="1366237" y="639806"/>
                </a:cubicBezTo>
                <a:cubicBezTo>
                  <a:pt x="1365189" y="639806"/>
                  <a:pt x="1365189" y="639806"/>
                  <a:pt x="1365189" y="639806"/>
                </a:cubicBezTo>
                <a:cubicBezTo>
                  <a:pt x="1360999" y="639806"/>
                  <a:pt x="1358904" y="640854"/>
                  <a:pt x="1357856" y="641903"/>
                </a:cubicBezTo>
                <a:cubicBezTo>
                  <a:pt x="1355761" y="644000"/>
                  <a:pt x="1354714" y="646098"/>
                  <a:pt x="1354714" y="649244"/>
                </a:cubicBezTo>
                <a:cubicBezTo>
                  <a:pt x="1354714" y="717407"/>
                  <a:pt x="1354714" y="717407"/>
                  <a:pt x="1354714" y="717407"/>
                </a:cubicBezTo>
                <a:cubicBezTo>
                  <a:pt x="1354714" y="722650"/>
                  <a:pt x="1355761" y="725796"/>
                  <a:pt x="1357856" y="726845"/>
                </a:cubicBezTo>
                <a:cubicBezTo>
                  <a:pt x="1358904" y="728942"/>
                  <a:pt x="1362047" y="729991"/>
                  <a:pt x="1366237" y="729991"/>
                </a:cubicBezTo>
                <a:cubicBezTo>
                  <a:pt x="1366237" y="736283"/>
                  <a:pt x="1366237" y="736283"/>
                  <a:pt x="1366237" y="736283"/>
                </a:cubicBezTo>
                <a:cubicBezTo>
                  <a:pt x="1362047" y="735234"/>
                  <a:pt x="1357856" y="735234"/>
                  <a:pt x="1353666" y="735234"/>
                </a:cubicBezTo>
                <a:cubicBezTo>
                  <a:pt x="1349476" y="735234"/>
                  <a:pt x="1346334" y="735234"/>
                  <a:pt x="1343191" y="735234"/>
                </a:cubicBezTo>
                <a:cubicBezTo>
                  <a:pt x="1341096" y="735234"/>
                  <a:pt x="1339001" y="735234"/>
                  <a:pt x="1334811" y="735234"/>
                </a:cubicBezTo>
                <a:cubicBezTo>
                  <a:pt x="1330621" y="735234"/>
                  <a:pt x="1325383" y="735234"/>
                  <a:pt x="1320145" y="736283"/>
                </a:cubicBezTo>
                <a:cubicBezTo>
                  <a:pt x="1320145" y="729991"/>
                  <a:pt x="1320145" y="729991"/>
                  <a:pt x="1320145" y="729991"/>
                </a:cubicBezTo>
                <a:cubicBezTo>
                  <a:pt x="1325383" y="729991"/>
                  <a:pt x="1327478" y="728942"/>
                  <a:pt x="1329573" y="727893"/>
                </a:cubicBezTo>
                <a:cubicBezTo>
                  <a:pt x="1330621" y="725796"/>
                  <a:pt x="1331668" y="722650"/>
                  <a:pt x="1331668" y="717407"/>
                </a:cubicBezTo>
                <a:cubicBezTo>
                  <a:pt x="1331668" y="684898"/>
                  <a:pt x="1331668" y="684898"/>
                  <a:pt x="1331668" y="684898"/>
                </a:cubicBezTo>
                <a:cubicBezTo>
                  <a:pt x="1288719" y="684898"/>
                  <a:pt x="1288719" y="684898"/>
                  <a:pt x="1288719" y="684898"/>
                </a:cubicBezTo>
                <a:cubicBezTo>
                  <a:pt x="1288719" y="717407"/>
                  <a:pt x="1288719" y="717407"/>
                  <a:pt x="1288719" y="717407"/>
                </a:cubicBezTo>
                <a:cubicBezTo>
                  <a:pt x="1288719" y="722650"/>
                  <a:pt x="1289767" y="725796"/>
                  <a:pt x="1290814" y="727893"/>
                </a:cubicBezTo>
                <a:cubicBezTo>
                  <a:pt x="1292909" y="728942"/>
                  <a:pt x="1295004" y="729991"/>
                  <a:pt x="1300242" y="729991"/>
                </a:cubicBezTo>
                <a:cubicBezTo>
                  <a:pt x="1300242" y="735234"/>
                  <a:pt x="1300242" y="735234"/>
                  <a:pt x="1300242" y="735234"/>
                </a:cubicBezTo>
                <a:cubicBezTo>
                  <a:pt x="1295004" y="735234"/>
                  <a:pt x="1290814" y="735234"/>
                  <a:pt x="1286624" y="735234"/>
                </a:cubicBezTo>
                <a:cubicBezTo>
                  <a:pt x="1282434" y="735234"/>
                  <a:pt x="1279291" y="735234"/>
                  <a:pt x="1277196" y="735234"/>
                </a:cubicBezTo>
                <a:cubicBezTo>
                  <a:pt x="1273006" y="735234"/>
                  <a:pt x="1269864" y="735234"/>
                  <a:pt x="1265673" y="735234"/>
                </a:cubicBezTo>
                <a:cubicBezTo>
                  <a:pt x="1261483" y="735234"/>
                  <a:pt x="1257293" y="735234"/>
                  <a:pt x="1253103" y="736283"/>
                </a:cubicBezTo>
                <a:cubicBezTo>
                  <a:pt x="1253103" y="729991"/>
                  <a:pt x="1253103" y="729991"/>
                  <a:pt x="1253103" y="729991"/>
                </a:cubicBezTo>
                <a:cubicBezTo>
                  <a:pt x="1254150" y="729991"/>
                  <a:pt x="1254150" y="729991"/>
                  <a:pt x="1254150" y="729991"/>
                </a:cubicBezTo>
                <a:cubicBezTo>
                  <a:pt x="1258341" y="729991"/>
                  <a:pt x="1261483" y="728942"/>
                  <a:pt x="1262531" y="727893"/>
                </a:cubicBezTo>
                <a:cubicBezTo>
                  <a:pt x="1264626" y="725796"/>
                  <a:pt x="1264626" y="722650"/>
                  <a:pt x="1264626" y="717407"/>
                </a:cubicBezTo>
                <a:cubicBezTo>
                  <a:pt x="1264626" y="649244"/>
                  <a:pt x="1264626" y="649244"/>
                  <a:pt x="1264626" y="649244"/>
                </a:cubicBezTo>
                <a:cubicBezTo>
                  <a:pt x="1264626" y="646098"/>
                  <a:pt x="1264626" y="644000"/>
                  <a:pt x="1262531" y="641903"/>
                </a:cubicBezTo>
                <a:cubicBezTo>
                  <a:pt x="1261483" y="640854"/>
                  <a:pt x="1258341" y="639806"/>
                  <a:pt x="1255198" y="639806"/>
                </a:cubicBezTo>
                <a:cubicBezTo>
                  <a:pt x="1253103" y="639806"/>
                  <a:pt x="1253103" y="639806"/>
                  <a:pt x="1253103" y="639806"/>
                </a:cubicBezTo>
                <a:cubicBezTo>
                  <a:pt x="1253103" y="634562"/>
                  <a:pt x="1253103" y="634562"/>
                  <a:pt x="1253103" y="634562"/>
                </a:cubicBezTo>
                <a:close/>
                <a:moveTo>
                  <a:pt x="1078165" y="634562"/>
                </a:moveTo>
                <a:cubicBezTo>
                  <a:pt x="1082355" y="634562"/>
                  <a:pt x="1086545" y="634562"/>
                  <a:pt x="1090735" y="634562"/>
                </a:cubicBezTo>
                <a:cubicBezTo>
                  <a:pt x="1094925" y="635611"/>
                  <a:pt x="1099115" y="635611"/>
                  <a:pt x="1102258" y="635611"/>
                </a:cubicBezTo>
                <a:cubicBezTo>
                  <a:pt x="1106448" y="635611"/>
                  <a:pt x="1110638" y="635611"/>
                  <a:pt x="1114828" y="634562"/>
                </a:cubicBezTo>
                <a:cubicBezTo>
                  <a:pt x="1119018" y="634562"/>
                  <a:pt x="1122161" y="634562"/>
                  <a:pt x="1126351" y="634562"/>
                </a:cubicBezTo>
                <a:cubicBezTo>
                  <a:pt x="1126351" y="639806"/>
                  <a:pt x="1126351" y="639806"/>
                  <a:pt x="1126351" y="639806"/>
                </a:cubicBezTo>
                <a:cubicBezTo>
                  <a:pt x="1122161" y="639806"/>
                  <a:pt x="1119018" y="640854"/>
                  <a:pt x="1117971" y="641903"/>
                </a:cubicBezTo>
                <a:cubicBezTo>
                  <a:pt x="1115876" y="642952"/>
                  <a:pt x="1114828" y="645049"/>
                  <a:pt x="1114828" y="649244"/>
                </a:cubicBezTo>
                <a:cubicBezTo>
                  <a:pt x="1114828" y="717407"/>
                  <a:pt x="1114828" y="717407"/>
                  <a:pt x="1114828" y="717407"/>
                </a:cubicBezTo>
                <a:cubicBezTo>
                  <a:pt x="1114828" y="722650"/>
                  <a:pt x="1115876" y="725796"/>
                  <a:pt x="1116923" y="727893"/>
                </a:cubicBezTo>
                <a:cubicBezTo>
                  <a:pt x="1119018" y="728942"/>
                  <a:pt x="1121114" y="729991"/>
                  <a:pt x="1126351" y="729991"/>
                </a:cubicBezTo>
                <a:cubicBezTo>
                  <a:pt x="1126351" y="736283"/>
                  <a:pt x="1126351" y="736283"/>
                  <a:pt x="1126351" y="736283"/>
                </a:cubicBezTo>
                <a:cubicBezTo>
                  <a:pt x="1123209" y="735234"/>
                  <a:pt x="1119018" y="735234"/>
                  <a:pt x="1114828" y="735234"/>
                </a:cubicBezTo>
                <a:cubicBezTo>
                  <a:pt x="1110638" y="735234"/>
                  <a:pt x="1106448" y="735234"/>
                  <a:pt x="1102258" y="735234"/>
                </a:cubicBezTo>
                <a:cubicBezTo>
                  <a:pt x="1099115" y="735234"/>
                  <a:pt x="1095973" y="735234"/>
                  <a:pt x="1091783" y="735234"/>
                </a:cubicBezTo>
                <a:cubicBezTo>
                  <a:pt x="1087592" y="735234"/>
                  <a:pt x="1083402" y="735234"/>
                  <a:pt x="1078165" y="736283"/>
                </a:cubicBezTo>
                <a:cubicBezTo>
                  <a:pt x="1078165" y="729991"/>
                  <a:pt x="1078165" y="729991"/>
                  <a:pt x="1078165" y="729991"/>
                </a:cubicBezTo>
                <a:cubicBezTo>
                  <a:pt x="1079212" y="729991"/>
                  <a:pt x="1079212" y="729991"/>
                  <a:pt x="1079212" y="729991"/>
                </a:cubicBezTo>
                <a:cubicBezTo>
                  <a:pt x="1084450" y="729991"/>
                  <a:pt x="1086545" y="728942"/>
                  <a:pt x="1088640" y="727893"/>
                </a:cubicBezTo>
                <a:cubicBezTo>
                  <a:pt x="1089687" y="725796"/>
                  <a:pt x="1090735" y="722650"/>
                  <a:pt x="1090735" y="717407"/>
                </a:cubicBezTo>
                <a:cubicBezTo>
                  <a:pt x="1090735" y="649244"/>
                  <a:pt x="1090735" y="649244"/>
                  <a:pt x="1090735" y="649244"/>
                </a:cubicBezTo>
                <a:cubicBezTo>
                  <a:pt x="1090735" y="646098"/>
                  <a:pt x="1089687" y="644000"/>
                  <a:pt x="1088640" y="641903"/>
                </a:cubicBezTo>
                <a:cubicBezTo>
                  <a:pt x="1086545" y="640854"/>
                  <a:pt x="1084450" y="639806"/>
                  <a:pt x="1080260" y="639806"/>
                </a:cubicBezTo>
                <a:cubicBezTo>
                  <a:pt x="1078165" y="639806"/>
                  <a:pt x="1078165" y="639806"/>
                  <a:pt x="1078165" y="639806"/>
                </a:cubicBezTo>
                <a:cubicBezTo>
                  <a:pt x="1078165" y="634562"/>
                  <a:pt x="1078165" y="634562"/>
                  <a:pt x="1078165" y="634562"/>
                </a:cubicBezTo>
                <a:close/>
                <a:moveTo>
                  <a:pt x="2456721" y="632465"/>
                </a:moveTo>
                <a:cubicBezTo>
                  <a:pt x="2460911" y="632465"/>
                  <a:pt x="2465101" y="632465"/>
                  <a:pt x="2469291" y="633514"/>
                </a:cubicBezTo>
                <a:cubicBezTo>
                  <a:pt x="2474529" y="633514"/>
                  <a:pt x="2479767" y="634562"/>
                  <a:pt x="2486052" y="635611"/>
                </a:cubicBezTo>
                <a:cubicBezTo>
                  <a:pt x="2486052" y="636660"/>
                  <a:pt x="2486052" y="636660"/>
                  <a:pt x="2486052" y="636660"/>
                </a:cubicBezTo>
                <a:cubicBezTo>
                  <a:pt x="2486052" y="641903"/>
                  <a:pt x="2486052" y="647146"/>
                  <a:pt x="2486052" y="650292"/>
                </a:cubicBezTo>
                <a:cubicBezTo>
                  <a:pt x="2486052" y="652390"/>
                  <a:pt x="2486052" y="656584"/>
                  <a:pt x="2486052" y="662876"/>
                </a:cubicBezTo>
                <a:cubicBezTo>
                  <a:pt x="2477672" y="662876"/>
                  <a:pt x="2477672" y="662876"/>
                  <a:pt x="2477672" y="662876"/>
                </a:cubicBezTo>
                <a:cubicBezTo>
                  <a:pt x="2477672" y="655536"/>
                  <a:pt x="2475577" y="650292"/>
                  <a:pt x="2472434" y="646098"/>
                </a:cubicBezTo>
                <a:cubicBezTo>
                  <a:pt x="2469291" y="642952"/>
                  <a:pt x="2464054" y="640854"/>
                  <a:pt x="2457768" y="640854"/>
                </a:cubicBezTo>
                <a:cubicBezTo>
                  <a:pt x="2453578" y="640854"/>
                  <a:pt x="2449388" y="641903"/>
                  <a:pt x="2446246" y="644000"/>
                </a:cubicBezTo>
                <a:cubicBezTo>
                  <a:pt x="2444150" y="647146"/>
                  <a:pt x="2442056" y="650292"/>
                  <a:pt x="2442056" y="654487"/>
                </a:cubicBezTo>
                <a:cubicBezTo>
                  <a:pt x="2442056" y="657633"/>
                  <a:pt x="2443103" y="660779"/>
                  <a:pt x="2445198" y="663925"/>
                </a:cubicBezTo>
                <a:cubicBezTo>
                  <a:pt x="2448341" y="666022"/>
                  <a:pt x="2453578" y="669168"/>
                  <a:pt x="2460911" y="672314"/>
                </a:cubicBezTo>
                <a:cubicBezTo>
                  <a:pt x="2461959" y="672314"/>
                  <a:pt x="2464054" y="673363"/>
                  <a:pt x="2466149" y="674412"/>
                </a:cubicBezTo>
                <a:cubicBezTo>
                  <a:pt x="2474529" y="677558"/>
                  <a:pt x="2480814" y="680704"/>
                  <a:pt x="2483957" y="683850"/>
                </a:cubicBezTo>
                <a:cubicBezTo>
                  <a:pt x="2487100" y="685947"/>
                  <a:pt x="2489194" y="690142"/>
                  <a:pt x="2490242" y="693288"/>
                </a:cubicBezTo>
                <a:cubicBezTo>
                  <a:pt x="2492337" y="696434"/>
                  <a:pt x="2492337" y="700628"/>
                  <a:pt x="2492337" y="704823"/>
                </a:cubicBezTo>
                <a:cubicBezTo>
                  <a:pt x="2492337" y="715310"/>
                  <a:pt x="2489194" y="722650"/>
                  <a:pt x="2482909" y="728942"/>
                </a:cubicBezTo>
                <a:cubicBezTo>
                  <a:pt x="2475577" y="735234"/>
                  <a:pt x="2467196" y="738380"/>
                  <a:pt x="2455673" y="738380"/>
                </a:cubicBezTo>
                <a:cubicBezTo>
                  <a:pt x="2449388" y="738380"/>
                  <a:pt x="2443103" y="737331"/>
                  <a:pt x="2437865" y="736283"/>
                </a:cubicBezTo>
                <a:cubicBezTo>
                  <a:pt x="2431580" y="735234"/>
                  <a:pt x="2426342" y="733137"/>
                  <a:pt x="2421105" y="729991"/>
                </a:cubicBezTo>
                <a:cubicBezTo>
                  <a:pt x="2422152" y="726845"/>
                  <a:pt x="2422152" y="723699"/>
                  <a:pt x="2422152" y="719504"/>
                </a:cubicBezTo>
                <a:cubicBezTo>
                  <a:pt x="2422152" y="716358"/>
                  <a:pt x="2422152" y="713212"/>
                  <a:pt x="2422152" y="709018"/>
                </a:cubicBezTo>
                <a:cubicBezTo>
                  <a:pt x="2422152" y="706920"/>
                  <a:pt x="2422152" y="705872"/>
                  <a:pt x="2422152" y="704823"/>
                </a:cubicBezTo>
                <a:cubicBezTo>
                  <a:pt x="2422152" y="703774"/>
                  <a:pt x="2422152" y="702726"/>
                  <a:pt x="2422152" y="701677"/>
                </a:cubicBezTo>
                <a:cubicBezTo>
                  <a:pt x="2432628" y="701677"/>
                  <a:pt x="2432628" y="701677"/>
                  <a:pt x="2432628" y="701677"/>
                </a:cubicBezTo>
                <a:cubicBezTo>
                  <a:pt x="2432628" y="711115"/>
                  <a:pt x="2434723" y="717407"/>
                  <a:pt x="2437865" y="721602"/>
                </a:cubicBezTo>
                <a:cubicBezTo>
                  <a:pt x="2442056" y="726845"/>
                  <a:pt x="2447293" y="728942"/>
                  <a:pt x="2453578" y="728942"/>
                </a:cubicBezTo>
                <a:cubicBezTo>
                  <a:pt x="2459864" y="728942"/>
                  <a:pt x="2464054" y="726845"/>
                  <a:pt x="2467196" y="724748"/>
                </a:cubicBezTo>
                <a:cubicBezTo>
                  <a:pt x="2470339" y="721602"/>
                  <a:pt x="2472434" y="718456"/>
                  <a:pt x="2472434" y="713212"/>
                </a:cubicBezTo>
                <a:cubicBezTo>
                  <a:pt x="2472434" y="710066"/>
                  <a:pt x="2471386" y="706920"/>
                  <a:pt x="2469291" y="703774"/>
                </a:cubicBezTo>
                <a:cubicBezTo>
                  <a:pt x="2467196" y="701677"/>
                  <a:pt x="2461959" y="698531"/>
                  <a:pt x="2453578" y="695385"/>
                </a:cubicBezTo>
                <a:cubicBezTo>
                  <a:pt x="2442056" y="690142"/>
                  <a:pt x="2433675" y="685947"/>
                  <a:pt x="2429485" y="680704"/>
                </a:cubicBezTo>
                <a:cubicBezTo>
                  <a:pt x="2425295" y="675460"/>
                  <a:pt x="2423200" y="670217"/>
                  <a:pt x="2423200" y="662876"/>
                </a:cubicBezTo>
                <a:cubicBezTo>
                  <a:pt x="2423200" y="653438"/>
                  <a:pt x="2426342" y="646098"/>
                  <a:pt x="2432628" y="640854"/>
                </a:cubicBezTo>
                <a:cubicBezTo>
                  <a:pt x="2438913" y="634562"/>
                  <a:pt x="2446246" y="632465"/>
                  <a:pt x="2456721" y="632465"/>
                </a:cubicBezTo>
                <a:close/>
                <a:moveTo>
                  <a:pt x="1199679" y="632465"/>
                </a:moveTo>
                <a:cubicBezTo>
                  <a:pt x="1205964" y="632465"/>
                  <a:pt x="1215392" y="633514"/>
                  <a:pt x="1231105" y="636660"/>
                </a:cubicBezTo>
                <a:cubicBezTo>
                  <a:pt x="1232152" y="636660"/>
                  <a:pt x="1233200" y="636660"/>
                  <a:pt x="1234247" y="636660"/>
                </a:cubicBezTo>
                <a:cubicBezTo>
                  <a:pt x="1234247" y="640854"/>
                  <a:pt x="1233200" y="644000"/>
                  <a:pt x="1233200" y="647146"/>
                </a:cubicBezTo>
                <a:cubicBezTo>
                  <a:pt x="1233200" y="650292"/>
                  <a:pt x="1233200" y="653438"/>
                  <a:pt x="1233200" y="656584"/>
                </a:cubicBezTo>
                <a:cubicBezTo>
                  <a:pt x="1233200" y="657633"/>
                  <a:pt x="1233200" y="659730"/>
                  <a:pt x="1233200" y="660779"/>
                </a:cubicBezTo>
                <a:cubicBezTo>
                  <a:pt x="1233200" y="662876"/>
                  <a:pt x="1233200" y="664974"/>
                  <a:pt x="1233200" y="668120"/>
                </a:cubicBezTo>
                <a:cubicBezTo>
                  <a:pt x="1224820" y="668120"/>
                  <a:pt x="1224820" y="668120"/>
                  <a:pt x="1224820" y="668120"/>
                </a:cubicBezTo>
                <a:cubicBezTo>
                  <a:pt x="1223772" y="658682"/>
                  <a:pt x="1221677" y="651341"/>
                  <a:pt x="1217487" y="647146"/>
                </a:cubicBezTo>
                <a:cubicBezTo>
                  <a:pt x="1213297" y="642952"/>
                  <a:pt x="1208059" y="639806"/>
                  <a:pt x="1201774" y="639806"/>
                </a:cubicBezTo>
                <a:cubicBezTo>
                  <a:pt x="1191298" y="639806"/>
                  <a:pt x="1183966" y="644000"/>
                  <a:pt x="1178728" y="651341"/>
                </a:cubicBezTo>
                <a:cubicBezTo>
                  <a:pt x="1173490" y="658682"/>
                  <a:pt x="1170348" y="669168"/>
                  <a:pt x="1170348" y="681752"/>
                </a:cubicBezTo>
                <a:cubicBezTo>
                  <a:pt x="1170348" y="695385"/>
                  <a:pt x="1173490" y="706920"/>
                  <a:pt x="1179775" y="714261"/>
                </a:cubicBezTo>
                <a:cubicBezTo>
                  <a:pt x="1185013" y="722650"/>
                  <a:pt x="1193393" y="726845"/>
                  <a:pt x="1202821" y="726845"/>
                </a:cubicBezTo>
                <a:cubicBezTo>
                  <a:pt x="1208059" y="726845"/>
                  <a:pt x="1213297" y="725796"/>
                  <a:pt x="1217487" y="722650"/>
                </a:cubicBezTo>
                <a:cubicBezTo>
                  <a:pt x="1221677" y="719504"/>
                  <a:pt x="1226915" y="715310"/>
                  <a:pt x="1231105" y="709018"/>
                </a:cubicBezTo>
                <a:cubicBezTo>
                  <a:pt x="1238437" y="713212"/>
                  <a:pt x="1238437" y="713212"/>
                  <a:pt x="1238437" y="713212"/>
                </a:cubicBezTo>
                <a:cubicBezTo>
                  <a:pt x="1232152" y="721602"/>
                  <a:pt x="1226915" y="727893"/>
                  <a:pt x="1219582" y="732088"/>
                </a:cubicBezTo>
                <a:cubicBezTo>
                  <a:pt x="1212249" y="736283"/>
                  <a:pt x="1204916" y="738380"/>
                  <a:pt x="1195489" y="738380"/>
                </a:cubicBezTo>
                <a:cubicBezTo>
                  <a:pt x="1179775" y="738380"/>
                  <a:pt x="1167205" y="733137"/>
                  <a:pt x="1158825" y="723699"/>
                </a:cubicBezTo>
                <a:cubicBezTo>
                  <a:pt x="1149397" y="714261"/>
                  <a:pt x="1145207" y="701677"/>
                  <a:pt x="1145207" y="684898"/>
                </a:cubicBezTo>
                <a:cubicBezTo>
                  <a:pt x="1145207" y="669168"/>
                  <a:pt x="1150444" y="656584"/>
                  <a:pt x="1159872" y="647146"/>
                </a:cubicBezTo>
                <a:cubicBezTo>
                  <a:pt x="1170348" y="636660"/>
                  <a:pt x="1182918" y="632465"/>
                  <a:pt x="1199679" y="632465"/>
                </a:cubicBezTo>
                <a:close/>
                <a:moveTo>
                  <a:pt x="1022645" y="632465"/>
                </a:moveTo>
                <a:cubicBezTo>
                  <a:pt x="1026835" y="632465"/>
                  <a:pt x="1031025" y="632465"/>
                  <a:pt x="1036263" y="633514"/>
                </a:cubicBezTo>
                <a:cubicBezTo>
                  <a:pt x="1040453" y="633514"/>
                  <a:pt x="1045691" y="634562"/>
                  <a:pt x="1051976" y="635611"/>
                </a:cubicBezTo>
                <a:cubicBezTo>
                  <a:pt x="1051976" y="636660"/>
                  <a:pt x="1051976" y="636660"/>
                  <a:pt x="1051976" y="636660"/>
                </a:cubicBezTo>
                <a:cubicBezTo>
                  <a:pt x="1051976" y="641903"/>
                  <a:pt x="1051976" y="647146"/>
                  <a:pt x="1051976" y="650292"/>
                </a:cubicBezTo>
                <a:cubicBezTo>
                  <a:pt x="1051976" y="652390"/>
                  <a:pt x="1051976" y="656584"/>
                  <a:pt x="1051976" y="662876"/>
                </a:cubicBezTo>
                <a:cubicBezTo>
                  <a:pt x="1043596" y="662876"/>
                  <a:pt x="1043596" y="662876"/>
                  <a:pt x="1043596" y="662876"/>
                </a:cubicBezTo>
                <a:cubicBezTo>
                  <a:pt x="1043596" y="655536"/>
                  <a:pt x="1042548" y="650292"/>
                  <a:pt x="1038358" y="646098"/>
                </a:cubicBezTo>
                <a:cubicBezTo>
                  <a:pt x="1035216" y="642952"/>
                  <a:pt x="1031025" y="640854"/>
                  <a:pt x="1024740" y="640854"/>
                </a:cubicBezTo>
                <a:cubicBezTo>
                  <a:pt x="1019503" y="640854"/>
                  <a:pt x="1015312" y="641903"/>
                  <a:pt x="1013217" y="644000"/>
                </a:cubicBezTo>
                <a:cubicBezTo>
                  <a:pt x="1010075" y="647146"/>
                  <a:pt x="1009027" y="650292"/>
                  <a:pt x="1009027" y="654487"/>
                </a:cubicBezTo>
                <a:cubicBezTo>
                  <a:pt x="1009027" y="657633"/>
                  <a:pt x="1010075" y="660779"/>
                  <a:pt x="1012170" y="663925"/>
                </a:cubicBezTo>
                <a:cubicBezTo>
                  <a:pt x="1014265" y="666022"/>
                  <a:pt x="1019503" y="669168"/>
                  <a:pt x="1027883" y="672314"/>
                </a:cubicBezTo>
                <a:cubicBezTo>
                  <a:pt x="1028930" y="672314"/>
                  <a:pt x="1029978" y="673363"/>
                  <a:pt x="1032073" y="674412"/>
                </a:cubicBezTo>
                <a:cubicBezTo>
                  <a:pt x="1040453" y="677558"/>
                  <a:pt x="1046739" y="680704"/>
                  <a:pt x="1049881" y="683850"/>
                </a:cubicBezTo>
                <a:cubicBezTo>
                  <a:pt x="1053024" y="685947"/>
                  <a:pt x="1055119" y="690142"/>
                  <a:pt x="1056166" y="693288"/>
                </a:cubicBezTo>
                <a:cubicBezTo>
                  <a:pt x="1058261" y="696434"/>
                  <a:pt x="1059309" y="700628"/>
                  <a:pt x="1059309" y="704823"/>
                </a:cubicBezTo>
                <a:cubicBezTo>
                  <a:pt x="1059309" y="715310"/>
                  <a:pt x="1055119" y="722650"/>
                  <a:pt x="1048834" y="728942"/>
                </a:cubicBezTo>
                <a:cubicBezTo>
                  <a:pt x="1042548" y="735234"/>
                  <a:pt x="1033121" y="738380"/>
                  <a:pt x="1021598" y="738380"/>
                </a:cubicBezTo>
                <a:cubicBezTo>
                  <a:pt x="1015312" y="738380"/>
                  <a:pt x="1009027" y="737331"/>
                  <a:pt x="1003790" y="736283"/>
                </a:cubicBezTo>
                <a:cubicBezTo>
                  <a:pt x="998552" y="735234"/>
                  <a:pt x="992267" y="733137"/>
                  <a:pt x="987029" y="729991"/>
                </a:cubicBezTo>
                <a:cubicBezTo>
                  <a:pt x="988077" y="726845"/>
                  <a:pt x="988077" y="723699"/>
                  <a:pt x="988077" y="719504"/>
                </a:cubicBezTo>
                <a:cubicBezTo>
                  <a:pt x="988077" y="716358"/>
                  <a:pt x="988077" y="713212"/>
                  <a:pt x="988077" y="709018"/>
                </a:cubicBezTo>
                <a:cubicBezTo>
                  <a:pt x="988077" y="706920"/>
                  <a:pt x="988077" y="705872"/>
                  <a:pt x="988077" y="704823"/>
                </a:cubicBezTo>
                <a:cubicBezTo>
                  <a:pt x="988077" y="703774"/>
                  <a:pt x="988077" y="702726"/>
                  <a:pt x="988077" y="701677"/>
                </a:cubicBezTo>
                <a:cubicBezTo>
                  <a:pt x="998552" y="701677"/>
                  <a:pt x="998552" y="701677"/>
                  <a:pt x="998552" y="701677"/>
                </a:cubicBezTo>
                <a:cubicBezTo>
                  <a:pt x="998552" y="711115"/>
                  <a:pt x="1000647" y="717407"/>
                  <a:pt x="1003790" y="721602"/>
                </a:cubicBezTo>
                <a:cubicBezTo>
                  <a:pt x="1007980" y="726845"/>
                  <a:pt x="1013217" y="728942"/>
                  <a:pt x="1020550" y="728942"/>
                </a:cubicBezTo>
                <a:cubicBezTo>
                  <a:pt x="1025788" y="728942"/>
                  <a:pt x="1029978" y="726845"/>
                  <a:pt x="1033121" y="724748"/>
                </a:cubicBezTo>
                <a:cubicBezTo>
                  <a:pt x="1037311" y="721602"/>
                  <a:pt x="1038358" y="718456"/>
                  <a:pt x="1038358" y="713212"/>
                </a:cubicBezTo>
                <a:cubicBezTo>
                  <a:pt x="1038358" y="710066"/>
                  <a:pt x="1037311" y="706920"/>
                  <a:pt x="1035216" y="703774"/>
                </a:cubicBezTo>
                <a:cubicBezTo>
                  <a:pt x="1033121" y="701677"/>
                  <a:pt x="1027883" y="698531"/>
                  <a:pt x="1019503" y="695385"/>
                </a:cubicBezTo>
                <a:cubicBezTo>
                  <a:pt x="1007980" y="690142"/>
                  <a:pt x="999599" y="685947"/>
                  <a:pt x="995409" y="680704"/>
                </a:cubicBezTo>
                <a:cubicBezTo>
                  <a:pt x="991219" y="675460"/>
                  <a:pt x="989124" y="670217"/>
                  <a:pt x="989124" y="662876"/>
                </a:cubicBezTo>
                <a:cubicBezTo>
                  <a:pt x="989124" y="653438"/>
                  <a:pt x="992267" y="646098"/>
                  <a:pt x="998552" y="640854"/>
                </a:cubicBezTo>
                <a:cubicBezTo>
                  <a:pt x="1004837" y="634562"/>
                  <a:pt x="1013217" y="632465"/>
                  <a:pt x="1022645" y="632465"/>
                </a:cubicBezTo>
                <a:close/>
                <a:moveTo>
                  <a:pt x="180247" y="626094"/>
                </a:moveTo>
                <a:cubicBezTo>
                  <a:pt x="201191" y="648103"/>
                  <a:pt x="201191" y="648103"/>
                  <a:pt x="201191" y="648103"/>
                </a:cubicBezTo>
                <a:cubicBezTo>
                  <a:pt x="199097" y="649151"/>
                  <a:pt x="199097" y="649151"/>
                  <a:pt x="199097" y="649151"/>
                </a:cubicBezTo>
                <a:cubicBezTo>
                  <a:pt x="198050" y="648103"/>
                  <a:pt x="195955" y="647055"/>
                  <a:pt x="194908" y="647055"/>
                </a:cubicBezTo>
                <a:cubicBezTo>
                  <a:pt x="192814" y="647055"/>
                  <a:pt x="190719" y="648103"/>
                  <a:pt x="188625" y="650199"/>
                </a:cubicBezTo>
                <a:cubicBezTo>
                  <a:pt x="167681" y="670111"/>
                  <a:pt x="167681" y="670111"/>
                  <a:pt x="167681" y="670111"/>
                </a:cubicBezTo>
                <a:cubicBezTo>
                  <a:pt x="164540" y="672207"/>
                  <a:pt x="162445" y="675351"/>
                  <a:pt x="162445" y="677447"/>
                </a:cubicBezTo>
                <a:cubicBezTo>
                  <a:pt x="162445" y="680592"/>
                  <a:pt x="163492" y="682688"/>
                  <a:pt x="165587" y="685832"/>
                </a:cubicBezTo>
                <a:cubicBezTo>
                  <a:pt x="168728" y="688976"/>
                  <a:pt x="171870" y="690024"/>
                  <a:pt x="175012" y="690024"/>
                </a:cubicBezTo>
                <a:cubicBezTo>
                  <a:pt x="179200" y="688976"/>
                  <a:pt x="182342" y="686880"/>
                  <a:pt x="186530" y="683736"/>
                </a:cubicBezTo>
                <a:cubicBezTo>
                  <a:pt x="204333" y="666967"/>
                  <a:pt x="204333" y="666967"/>
                  <a:pt x="204333" y="666967"/>
                </a:cubicBezTo>
                <a:cubicBezTo>
                  <a:pt x="206427" y="664871"/>
                  <a:pt x="207474" y="662775"/>
                  <a:pt x="207474" y="661727"/>
                </a:cubicBezTo>
                <a:cubicBezTo>
                  <a:pt x="208521" y="659631"/>
                  <a:pt x="207474" y="658583"/>
                  <a:pt x="205380" y="656487"/>
                </a:cubicBezTo>
                <a:cubicBezTo>
                  <a:pt x="207474" y="655439"/>
                  <a:pt x="207474" y="655439"/>
                  <a:pt x="207474" y="655439"/>
                </a:cubicBezTo>
                <a:cubicBezTo>
                  <a:pt x="218993" y="668015"/>
                  <a:pt x="218993" y="668015"/>
                  <a:pt x="218993" y="668015"/>
                </a:cubicBezTo>
                <a:cubicBezTo>
                  <a:pt x="217946" y="669063"/>
                  <a:pt x="217946" y="669063"/>
                  <a:pt x="217946" y="669063"/>
                </a:cubicBezTo>
                <a:cubicBezTo>
                  <a:pt x="215852" y="666967"/>
                  <a:pt x="213757" y="665919"/>
                  <a:pt x="212710" y="665919"/>
                </a:cubicBezTo>
                <a:cubicBezTo>
                  <a:pt x="210616" y="665919"/>
                  <a:pt x="209569" y="666967"/>
                  <a:pt x="207474" y="669063"/>
                </a:cubicBezTo>
                <a:cubicBezTo>
                  <a:pt x="189672" y="685832"/>
                  <a:pt x="189672" y="685832"/>
                  <a:pt x="189672" y="685832"/>
                </a:cubicBezTo>
                <a:cubicBezTo>
                  <a:pt x="186530" y="688976"/>
                  <a:pt x="184436" y="690024"/>
                  <a:pt x="182342" y="691072"/>
                </a:cubicBezTo>
                <a:cubicBezTo>
                  <a:pt x="180247" y="692120"/>
                  <a:pt x="178153" y="693168"/>
                  <a:pt x="176059" y="693168"/>
                </a:cubicBezTo>
                <a:cubicBezTo>
                  <a:pt x="172917" y="693168"/>
                  <a:pt x="170823" y="692120"/>
                  <a:pt x="167681" y="691072"/>
                </a:cubicBezTo>
                <a:cubicBezTo>
                  <a:pt x="164540" y="688976"/>
                  <a:pt x="161398" y="686880"/>
                  <a:pt x="159304" y="683736"/>
                </a:cubicBezTo>
                <a:cubicBezTo>
                  <a:pt x="154068" y="678496"/>
                  <a:pt x="151973" y="674303"/>
                  <a:pt x="151973" y="669063"/>
                </a:cubicBezTo>
                <a:cubicBezTo>
                  <a:pt x="151973" y="663823"/>
                  <a:pt x="154068" y="659631"/>
                  <a:pt x="159304" y="655439"/>
                </a:cubicBezTo>
                <a:cubicBezTo>
                  <a:pt x="178153" y="637622"/>
                  <a:pt x="178153" y="637622"/>
                  <a:pt x="178153" y="637622"/>
                </a:cubicBezTo>
                <a:cubicBezTo>
                  <a:pt x="179200" y="635526"/>
                  <a:pt x="180247" y="633430"/>
                  <a:pt x="181295" y="632382"/>
                </a:cubicBezTo>
                <a:cubicBezTo>
                  <a:pt x="181295" y="631334"/>
                  <a:pt x="180247" y="629238"/>
                  <a:pt x="178153" y="627142"/>
                </a:cubicBezTo>
                <a:cubicBezTo>
                  <a:pt x="180247" y="626094"/>
                  <a:pt x="180247" y="626094"/>
                  <a:pt x="180247" y="626094"/>
                </a:cubicBezTo>
                <a:close/>
                <a:moveTo>
                  <a:pt x="672423" y="625046"/>
                </a:moveTo>
                <a:cubicBezTo>
                  <a:pt x="676612" y="622950"/>
                  <a:pt x="680800" y="623998"/>
                  <a:pt x="683942" y="627142"/>
                </a:cubicBezTo>
                <a:cubicBezTo>
                  <a:pt x="687084" y="629238"/>
                  <a:pt x="688131" y="631334"/>
                  <a:pt x="689178" y="634478"/>
                </a:cubicBezTo>
                <a:cubicBezTo>
                  <a:pt x="689178" y="637622"/>
                  <a:pt x="689178" y="640766"/>
                  <a:pt x="688131" y="643910"/>
                </a:cubicBezTo>
                <a:cubicBezTo>
                  <a:pt x="688131" y="643910"/>
                  <a:pt x="688131" y="643910"/>
                  <a:pt x="709074" y="648103"/>
                </a:cubicBezTo>
                <a:cubicBezTo>
                  <a:pt x="711169" y="648103"/>
                  <a:pt x="713263" y="648103"/>
                  <a:pt x="714310" y="648103"/>
                </a:cubicBezTo>
                <a:cubicBezTo>
                  <a:pt x="715358" y="648103"/>
                  <a:pt x="716405" y="647055"/>
                  <a:pt x="717452" y="646007"/>
                </a:cubicBezTo>
                <a:cubicBezTo>
                  <a:pt x="717452" y="646007"/>
                  <a:pt x="717452" y="646007"/>
                  <a:pt x="718499" y="647055"/>
                </a:cubicBezTo>
                <a:cubicBezTo>
                  <a:pt x="718499" y="647055"/>
                  <a:pt x="718499" y="647055"/>
                  <a:pt x="705933" y="662775"/>
                </a:cubicBezTo>
                <a:cubicBezTo>
                  <a:pt x="705933" y="662775"/>
                  <a:pt x="705933" y="662775"/>
                  <a:pt x="678706" y="657535"/>
                </a:cubicBezTo>
                <a:cubicBezTo>
                  <a:pt x="678706" y="657535"/>
                  <a:pt x="678706" y="657535"/>
                  <a:pt x="677659" y="658583"/>
                </a:cubicBezTo>
                <a:cubicBezTo>
                  <a:pt x="677659" y="658583"/>
                  <a:pt x="677659" y="658583"/>
                  <a:pt x="689178" y="668015"/>
                </a:cubicBezTo>
                <a:cubicBezTo>
                  <a:pt x="691272" y="670111"/>
                  <a:pt x="693367" y="671159"/>
                  <a:pt x="694414" y="670111"/>
                </a:cubicBezTo>
                <a:cubicBezTo>
                  <a:pt x="696508" y="670111"/>
                  <a:pt x="697555" y="669063"/>
                  <a:pt x="699650" y="666967"/>
                </a:cubicBezTo>
                <a:cubicBezTo>
                  <a:pt x="699650" y="666967"/>
                  <a:pt x="699650" y="666967"/>
                  <a:pt x="700697" y="669063"/>
                </a:cubicBezTo>
                <a:cubicBezTo>
                  <a:pt x="700697" y="669063"/>
                  <a:pt x="700697" y="669063"/>
                  <a:pt x="680800" y="692120"/>
                </a:cubicBezTo>
                <a:cubicBezTo>
                  <a:pt x="680800" y="692120"/>
                  <a:pt x="680800" y="692120"/>
                  <a:pt x="679753" y="691072"/>
                </a:cubicBezTo>
                <a:cubicBezTo>
                  <a:pt x="680800" y="688976"/>
                  <a:pt x="681848" y="687928"/>
                  <a:pt x="681848" y="685832"/>
                </a:cubicBezTo>
                <a:cubicBezTo>
                  <a:pt x="681848" y="684784"/>
                  <a:pt x="679753" y="682688"/>
                  <a:pt x="677659" y="680592"/>
                </a:cubicBezTo>
                <a:cubicBezTo>
                  <a:pt x="677659" y="680592"/>
                  <a:pt x="677659" y="680592"/>
                  <a:pt x="651479" y="658583"/>
                </a:cubicBezTo>
                <a:cubicBezTo>
                  <a:pt x="649385" y="656487"/>
                  <a:pt x="647291" y="656487"/>
                  <a:pt x="646244" y="656487"/>
                </a:cubicBezTo>
                <a:cubicBezTo>
                  <a:pt x="645196" y="656487"/>
                  <a:pt x="643102" y="657535"/>
                  <a:pt x="641008" y="658583"/>
                </a:cubicBezTo>
                <a:cubicBezTo>
                  <a:pt x="641008" y="658583"/>
                  <a:pt x="641008" y="658583"/>
                  <a:pt x="639960" y="657535"/>
                </a:cubicBezTo>
                <a:cubicBezTo>
                  <a:pt x="639960" y="657535"/>
                  <a:pt x="639960" y="657535"/>
                  <a:pt x="658810" y="634478"/>
                </a:cubicBezTo>
                <a:cubicBezTo>
                  <a:pt x="664046" y="629238"/>
                  <a:pt x="668234" y="626094"/>
                  <a:pt x="672423" y="625046"/>
                </a:cubicBezTo>
                <a:close/>
                <a:moveTo>
                  <a:pt x="702791" y="568452"/>
                </a:moveTo>
                <a:cubicBezTo>
                  <a:pt x="718499" y="576836"/>
                  <a:pt x="718499" y="576836"/>
                  <a:pt x="718499" y="576836"/>
                </a:cubicBezTo>
                <a:cubicBezTo>
                  <a:pt x="717452" y="578932"/>
                  <a:pt x="717452" y="578932"/>
                  <a:pt x="717452" y="578932"/>
                </a:cubicBezTo>
                <a:cubicBezTo>
                  <a:pt x="713263" y="576836"/>
                  <a:pt x="709074" y="576836"/>
                  <a:pt x="705933" y="578932"/>
                </a:cubicBezTo>
                <a:cubicBezTo>
                  <a:pt x="701744" y="579980"/>
                  <a:pt x="698603" y="583125"/>
                  <a:pt x="696508" y="587317"/>
                </a:cubicBezTo>
                <a:cubicBezTo>
                  <a:pt x="695461" y="589413"/>
                  <a:pt x="695461" y="591509"/>
                  <a:pt x="695461" y="593605"/>
                </a:cubicBezTo>
                <a:cubicBezTo>
                  <a:pt x="695461" y="595701"/>
                  <a:pt x="696508" y="596749"/>
                  <a:pt x="698603" y="597797"/>
                </a:cubicBezTo>
                <a:cubicBezTo>
                  <a:pt x="700697" y="598845"/>
                  <a:pt x="704886" y="597797"/>
                  <a:pt x="711169" y="593605"/>
                </a:cubicBezTo>
                <a:cubicBezTo>
                  <a:pt x="711169" y="592557"/>
                  <a:pt x="711169" y="592557"/>
                  <a:pt x="711169" y="592557"/>
                </a:cubicBezTo>
                <a:cubicBezTo>
                  <a:pt x="715358" y="589413"/>
                  <a:pt x="718499" y="587317"/>
                  <a:pt x="720593" y="586269"/>
                </a:cubicBezTo>
                <a:cubicBezTo>
                  <a:pt x="722688" y="584173"/>
                  <a:pt x="724782" y="584173"/>
                  <a:pt x="725829" y="583125"/>
                </a:cubicBezTo>
                <a:cubicBezTo>
                  <a:pt x="727924" y="583125"/>
                  <a:pt x="730018" y="583125"/>
                  <a:pt x="732112" y="583125"/>
                </a:cubicBezTo>
                <a:cubicBezTo>
                  <a:pt x="734207" y="583125"/>
                  <a:pt x="736301" y="584173"/>
                  <a:pt x="738396" y="585221"/>
                </a:cubicBezTo>
                <a:cubicBezTo>
                  <a:pt x="742584" y="587317"/>
                  <a:pt x="745726" y="591509"/>
                  <a:pt x="746773" y="596749"/>
                </a:cubicBezTo>
                <a:cubicBezTo>
                  <a:pt x="747820" y="600941"/>
                  <a:pt x="746773" y="606181"/>
                  <a:pt x="743631" y="612469"/>
                </a:cubicBezTo>
                <a:cubicBezTo>
                  <a:pt x="741537" y="614566"/>
                  <a:pt x="739443" y="617710"/>
                  <a:pt x="736301" y="620854"/>
                </a:cubicBezTo>
                <a:cubicBezTo>
                  <a:pt x="734207" y="622950"/>
                  <a:pt x="732112" y="625046"/>
                  <a:pt x="732112" y="625046"/>
                </a:cubicBezTo>
                <a:cubicBezTo>
                  <a:pt x="732112" y="626094"/>
                  <a:pt x="732112" y="627142"/>
                  <a:pt x="732112" y="627142"/>
                </a:cubicBezTo>
                <a:cubicBezTo>
                  <a:pt x="732112" y="628190"/>
                  <a:pt x="733160" y="629238"/>
                  <a:pt x="734207" y="629238"/>
                </a:cubicBezTo>
                <a:cubicBezTo>
                  <a:pt x="733160" y="631334"/>
                  <a:pt x="733160" y="631334"/>
                  <a:pt x="733160" y="631334"/>
                </a:cubicBezTo>
                <a:cubicBezTo>
                  <a:pt x="715358" y="621902"/>
                  <a:pt x="715358" y="621902"/>
                  <a:pt x="715358" y="621902"/>
                </a:cubicBezTo>
                <a:cubicBezTo>
                  <a:pt x="716405" y="619806"/>
                  <a:pt x="716405" y="619806"/>
                  <a:pt x="716405" y="619806"/>
                </a:cubicBezTo>
                <a:cubicBezTo>
                  <a:pt x="720593" y="621902"/>
                  <a:pt x="724782" y="621902"/>
                  <a:pt x="730018" y="620854"/>
                </a:cubicBezTo>
                <a:cubicBezTo>
                  <a:pt x="734207" y="618758"/>
                  <a:pt x="737348" y="615614"/>
                  <a:pt x="739443" y="611421"/>
                </a:cubicBezTo>
                <a:cubicBezTo>
                  <a:pt x="741537" y="609325"/>
                  <a:pt x="741537" y="606181"/>
                  <a:pt x="741537" y="604085"/>
                </a:cubicBezTo>
                <a:cubicBezTo>
                  <a:pt x="741537" y="601989"/>
                  <a:pt x="740490" y="599893"/>
                  <a:pt x="738396" y="598845"/>
                </a:cubicBezTo>
                <a:cubicBezTo>
                  <a:pt x="735254" y="597797"/>
                  <a:pt x="730018" y="599893"/>
                  <a:pt x="722688" y="605133"/>
                </a:cubicBezTo>
                <a:cubicBezTo>
                  <a:pt x="721641" y="605133"/>
                  <a:pt x="721641" y="605133"/>
                  <a:pt x="721641" y="605133"/>
                </a:cubicBezTo>
                <a:cubicBezTo>
                  <a:pt x="721641" y="606181"/>
                  <a:pt x="720593" y="606181"/>
                  <a:pt x="719546" y="607229"/>
                </a:cubicBezTo>
                <a:cubicBezTo>
                  <a:pt x="714310" y="611421"/>
                  <a:pt x="710122" y="613518"/>
                  <a:pt x="706980" y="613518"/>
                </a:cubicBezTo>
                <a:cubicBezTo>
                  <a:pt x="705933" y="614566"/>
                  <a:pt x="703838" y="614566"/>
                  <a:pt x="702791" y="613518"/>
                </a:cubicBezTo>
                <a:cubicBezTo>
                  <a:pt x="700697" y="613518"/>
                  <a:pt x="699650" y="613518"/>
                  <a:pt x="698603" y="612469"/>
                </a:cubicBezTo>
                <a:cubicBezTo>
                  <a:pt x="694414" y="610373"/>
                  <a:pt x="691272" y="606181"/>
                  <a:pt x="690225" y="600941"/>
                </a:cubicBezTo>
                <a:cubicBezTo>
                  <a:pt x="689178" y="596749"/>
                  <a:pt x="690225" y="591509"/>
                  <a:pt x="693367" y="586269"/>
                </a:cubicBezTo>
                <a:cubicBezTo>
                  <a:pt x="694414" y="583125"/>
                  <a:pt x="696508" y="581029"/>
                  <a:pt x="699650" y="578932"/>
                </a:cubicBezTo>
                <a:cubicBezTo>
                  <a:pt x="702791" y="575788"/>
                  <a:pt x="703838" y="574740"/>
                  <a:pt x="703838" y="574740"/>
                </a:cubicBezTo>
                <a:cubicBezTo>
                  <a:pt x="704886" y="573692"/>
                  <a:pt x="704886" y="572644"/>
                  <a:pt x="703838" y="572644"/>
                </a:cubicBezTo>
                <a:cubicBezTo>
                  <a:pt x="703838" y="571596"/>
                  <a:pt x="702791" y="571596"/>
                  <a:pt x="701744" y="570548"/>
                </a:cubicBezTo>
                <a:cubicBezTo>
                  <a:pt x="702791" y="568452"/>
                  <a:pt x="702791" y="568452"/>
                  <a:pt x="702791" y="568452"/>
                </a:cubicBezTo>
                <a:close/>
                <a:moveTo>
                  <a:pt x="139407" y="565308"/>
                </a:moveTo>
                <a:cubicBezTo>
                  <a:pt x="139407" y="565308"/>
                  <a:pt x="139407" y="565308"/>
                  <a:pt x="155115" y="590461"/>
                </a:cubicBezTo>
                <a:cubicBezTo>
                  <a:pt x="155115" y="590461"/>
                  <a:pt x="155115" y="590461"/>
                  <a:pt x="154068" y="591509"/>
                </a:cubicBezTo>
                <a:cubicBezTo>
                  <a:pt x="151973" y="589413"/>
                  <a:pt x="150926" y="588365"/>
                  <a:pt x="148832" y="588365"/>
                </a:cubicBezTo>
                <a:cubicBezTo>
                  <a:pt x="147785" y="588365"/>
                  <a:pt x="145690" y="588365"/>
                  <a:pt x="143596" y="590461"/>
                </a:cubicBezTo>
                <a:cubicBezTo>
                  <a:pt x="143596" y="590461"/>
                  <a:pt x="143596" y="590461"/>
                  <a:pt x="131030" y="597797"/>
                </a:cubicBezTo>
                <a:cubicBezTo>
                  <a:pt x="131030" y="597797"/>
                  <a:pt x="131030" y="597797"/>
                  <a:pt x="140454" y="611421"/>
                </a:cubicBezTo>
                <a:cubicBezTo>
                  <a:pt x="140454" y="611421"/>
                  <a:pt x="140454" y="611421"/>
                  <a:pt x="151973" y="604085"/>
                </a:cubicBezTo>
                <a:cubicBezTo>
                  <a:pt x="154068" y="603037"/>
                  <a:pt x="156162" y="600941"/>
                  <a:pt x="156162" y="599893"/>
                </a:cubicBezTo>
                <a:cubicBezTo>
                  <a:pt x="157209" y="597797"/>
                  <a:pt x="156162" y="596749"/>
                  <a:pt x="155115" y="594653"/>
                </a:cubicBezTo>
                <a:cubicBezTo>
                  <a:pt x="155115" y="594653"/>
                  <a:pt x="155115" y="594653"/>
                  <a:pt x="157209" y="593605"/>
                </a:cubicBezTo>
                <a:cubicBezTo>
                  <a:pt x="157209" y="593605"/>
                  <a:pt x="157209" y="593605"/>
                  <a:pt x="172917" y="618758"/>
                </a:cubicBezTo>
                <a:cubicBezTo>
                  <a:pt x="172917" y="618758"/>
                  <a:pt x="172917" y="618758"/>
                  <a:pt x="170823" y="619806"/>
                </a:cubicBezTo>
                <a:cubicBezTo>
                  <a:pt x="169776" y="617710"/>
                  <a:pt x="168728" y="616662"/>
                  <a:pt x="166634" y="616662"/>
                </a:cubicBezTo>
                <a:cubicBezTo>
                  <a:pt x="165587" y="616662"/>
                  <a:pt x="163492" y="616662"/>
                  <a:pt x="161398" y="618758"/>
                </a:cubicBezTo>
                <a:cubicBezTo>
                  <a:pt x="161398" y="618758"/>
                  <a:pt x="161398" y="618758"/>
                  <a:pt x="132077" y="636574"/>
                </a:cubicBezTo>
                <a:cubicBezTo>
                  <a:pt x="129983" y="638670"/>
                  <a:pt x="127888" y="639718"/>
                  <a:pt x="127888" y="640766"/>
                </a:cubicBezTo>
                <a:cubicBezTo>
                  <a:pt x="126841" y="642862"/>
                  <a:pt x="127888" y="644958"/>
                  <a:pt x="128935" y="647055"/>
                </a:cubicBezTo>
                <a:cubicBezTo>
                  <a:pt x="128935" y="647055"/>
                  <a:pt x="128935" y="647055"/>
                  <a:pt x="126841" y="648103"/>
                </a:cubicBezTo>
                <a:cubicBezTo>
                  <a:pt x="126841" y="648103"/>
                  <a:pt x="126841" y="648103"/>
                  <a:pt x="111133" y="621902"/>
                </a:cubicBezTo>
                <a:cubicBezTo>
                  <a:pt x="111133" y="621902"/>
                  <a:pt x="111133" y="621902"/>
                  <a:pt x="113228" y="620854"/>
                </a:cubicBezTo>
                <a:cubicBezTo>
                  <a:pt x="114275" y="622950"/>
                  <a:pt x="115322" y="623998"/>
                  <a:pt x="117416" y="623998"/>
                </a:cubicBezTo>
                <a:cubicBezTo>
                  <a:pt x="118464" y="623998"/>
                  <a:pt x="120558" y="623998"/>
                  <a:pt x="122652" y="622950"/>
                </a:cubicBezTo>
                <a:cubicBezTo>
                  <a:pt x="122652" y="622950"/>
                  <a:pt x="122652" y="622950"/>
                  <a:pt x="136266" y="613518"/>
                </a:cubicBezTo>
                <a:cubicBezTo>
                  <a:pt x="136266" y="613518"/>
                  <a:pt x="136266" y="613518"/>
                  <a:pt x="127888" y="599893"/>
                </a:cubicBezTo>
                <a:cubicBezTo>
                  <a:pt x="127888" y="599893"/>
                  <a:pt x="127888" y="599893"/>
                  <a:pt x="114275" y="608277"/>
                </a:cubicBezTo>
                <a:cubicBezTo>
                  <a:pt x="112181" y="610373"/>
                  <a:pt x="110086" y="611421"/>
                  <a:pt x="110086" y="612469"/>
                </a:cubicBezTo>
                <a:cubicBezTo>
                  <a:pt x="110086" y="614566"/>
                  <a:pt x="110086" y="616662"/>
                  <a:pt x="111133" y="618758"/>
                </a:cubicBezTo>
                <a:cubicBezTo>
                  <a:pt x="111133" y="618758"/>
                  <a:pt x="111133" y="618758"/>
                  <a:pt x="110086" y="619806"/>
                </a:cubicBezTo>
                <a:cubicBezTo>
                  <a:pt x="110086" y="619806"/>
                  <a:pt x="110086" y="619806"/>
                  <a:pt x="93331" y="593605"/>
                </a:cubicBezTo>
                <a:cubicBezTo>
                  <a:pt x="93331" y="593605"/>
                  <a:pt x="93331" y="593605"/>
                  <a:pt x="95426" y="592557"/>
                </a:cubicBezTo>
                <a:cubicBezTo>
                  <a:pt x="96473" y="594653"/>
                  <a:pt x="97520" y="595701"/>
                  <a:pt x="99614" y="595701"/>
                </a:cubicBezTo>
                <a:cubicBezTo>
                  <a:pt x="100662" y="596749"/>
                  <a:pt x="102756" y="595701"/>
                  <a:pt x="105897" y="594653"/>
                </a:cubicBezTo>
                <a:cubicBezTo>
                  <a:pt x="105897" y="594653"/>
                  <a:pt x="105897" y="594653"/>
                  <a:pt x="134171" y="575788"/>
                </a:cubicBezTo>
                <a:cubicBezTo>
                  <a:pt x="137313" y="574740"/>
                  <a:pt x="138360" y="572644"/>
                  <a:pt x="138360" y="571596"/>
                </a:cubicBezTo>
                <a:cubicBezTo>
                  <a:pt x="139407" y="570548"/>
                  <a:pt x="138360" y="568452"/>
                  <a:pt x="137313" y="566356"/>
                </a:cubicBezTo>
                <a:cubicBezTo>
                  <a:pt x="137313" y="566356"/>
                  <a:pt x="137313" y="566356"/>
                  <a:pt x="139407" y="565308"/>
                </a:cubicBezTo>
                <a:close/>
                <a:moveTo>
                  <a:pt x="722688" y="526531"/>
                </a:moveTo>
                <a:cubicBezTo>
                  <a:pt x="722688" y="526531"/>
                  <a:pt x="722688" y="526531"/>
                  <a:pt x="723735" y="527579"/>
                </a:cubicBezTo>
                <a:cubicBezTo>
                  <a:pt x="723735" y="529675"/>
                  <a:pt x="723735" y="531771"/>
                  <a:pt x="723735" y="532819"/>
                </a:cubicBezTo>
                <a:cubicBezTo>
                  <a:pt x="724782" y="533867"/>
                  <a:pt x="725829" y="534915"/>
                  <a:pt x="728971" y="535963"/>
                </a:cubicBezTo>
                <a:cubicBezTo>
                  <a:pt x="728971" y="535963"/>
                  <a:pt x="728971" y="535963"/>
                  <a:pt x="761434" y="548540"/>
                </a:cubicBezTo>
                <a:cubicBezTo>
                  <a:pt x="763528" y="549588"/>
                  <a:pt x="765622" y="549588"/>
                  <a:pt x="766669" y="549588"/>
                </a:cubicBezTo>
                <a:cubicBezTo>
                  <a:pt x="768764" y="548540"/>
                  <a:pt x="769811" y="547491"/>
                  <a:pt x="770858" y="545395"/>
                </a:cubicBezTo>
                <a:cubicBezTo>
                  <a:pt x="770858" y="545395"/>
                  <a:pt x="770858" y="545395"/>
                  <a:pt x="772953" y="545395"/>
                </a:cubicBezTo>
                <a:cubicBezTo>
                  <a:pt x="772953" y="545395"/>
                  <a:pt x="772953" y="545395"/>
                  <a:pt x="761434" y="574740"/>
                </a:cubicBezTo>
                <a:cubicBezTo>
                  <a:pt x="761434" y="574740"/>
                  <a:pt x="761434" y="574740"/>
                  <a:pt x="759339" y="573692"/>
                </a:cubicBezTo>
                <a:cubicBezTo>
                  <a:pt x="760386" y="571596"/>
                  <a:pt x="760386" y="569500"/>
                  <a:pt x="760386" y="567404"/>
                </a:cubicBezTo>
                <a:cubicBezTo>
                  <a:pt x="759339" y="566356"/>
                  <a:pt x="757245" y="565308"/>
                  <a:pt x="755150" y="564260"/>
                </a:cubicBezTo>
                <a:cubicBezTo>
                  <a:pt x="755150" y="564260"/>
                  <a:pt x="755150" y="564260"/>
                  <a:pt x="722688" y="551684"/>
                </a:cubicBezTo>
                <a:cubicBezTo>
                  <a:pt x="720593" y="550636"/>
                  <a:pt x="718499" y="550636"/>
                  <a:pt x="716405" y="551684"/>
                </a:cubicBezTo>
                <a:cubicBezTo>
                  <a:pt x="715358" y="551684"/>
                  <a:pt x="714310" y="553780"/>
                  <a:pt x="713263" y="555876"/>
                </a:cubicBezTo>
                <a:cubicBezTo>
                  <a:pt x="713263" y="555876"/>
                  <a:pt x="713263" y="555876"/>
                  <a:pt x="711169" y="554828"/>
                </a:cubicBezTo>
                <a:cubicBezTo>
                  <a:pt x="711169" y="554828"/>
                  <a:pt x="711169" y="554828"/>
                  <a:pt x="722688" y="526531"/>
                </a:cubicBezTo>
                <a:close/>
                <a:moveTo>
                  <a:pt x="94378" y="519195"/>
                </a:moveTo>
                <a:cubicBezTo>
                  <a:pt x="102756" y="516051"/>
                  <a:pt x="109039" y="517099"/>
                  <a:pt x="116369" y="520243"/>
                </a:cubicBezTo>
                <a:cubicBezTo>
                  <a:pt x="122652" y="523387"/>
                  <a:pt x="126841" y="528627"/>
                  <a:pt x="129983" y="537011"/>
                </a:cubicBezTo>
                <a:cubicBezTo>
                  <a:pt x="131030" y="540155"/>
                  <a:pt x="131030" y="543299"/>
                  <a:pt x="131030" y="547491"/>
                </a:cubicBezTo>
                <a:cubicBezTo>
                  <a:pt x="131030" y="550636"/>
                  <a:pt x="131030" y="552732"/>
                  <a:pt x="131030" y="552732"/>
                </a:cubicBezTo>
                <a:cubicBezTo>
                  <a:pt x="131030" y="553780"/>
                  <a:pt x="132077" y="553780"/>
                  <a:pt x="132077" y="553780"/>
                </a:cubicBezTo>
                <a:cubicBezTo>
                  <a:pt x="133124" y="554828"/>
                  <a:pt x="134171" y="554828"/>
                  <a:pt x="135219" y="554828"/>
                </a:cubicBezTo>
                <a:cubicBezTo>
                  <a:pt x="135219" y="556924"/>
                  <a:pt x="135219" y="556924"/>
                  <a:pt x="135219" y="556924"/>
                </a:cubicBezTo>
                <a:cubicBezTo>
                  <a:pt x="119511" y="562164"/>
                  <a:pt x="119511" y="562164"/>
                  <a:pt x="119511" y="562164"/>
                </a:cubicBezTo>
                <a:cubicBezTo>
                  <a:pt x="118464" y="560068"/>
                  <a:pt x="118464" y="560068"/>
                  <a:pt x="118464" y="560068"/>
                </a:cubicBezTo>
                <a:cubicBezTo>
                  <a:pt x="122652" y="557972"/>
                  <a:pt x="124747" y="554828"/>
                  <a:pt x="126841" y="551684"/>
                </a:cubicBezTo>
                <a:cubicBezTo>
                  <a:pt x="127888" y="549588"/>
                  <a:pt x="127888" y="545395"/>
                  <a:pt x="126841" y="542251"/>
                </a:cubicBezTo>
                <a:cubicBezTo>
                  <a:pt x="125794" y="538059"/>
                  <a:pt x="122652" y="534915"/>
                  <a:pt x="118464" y="533867"/>
                </a:cubicBezTo>
                <a:cubicBezTo>
                  <a:pt x="113228" y="532819"/>
                  <a:pt x="107992" y="533867"/>
                  <a:pt x="100662" y="535963"/>
                </a:cubicBezTo>
                <a:cubicBezTo>
                  <a:pt x="93331" y="538059"/>
                  <a:pt x="87048" y="541203"/>
                  <a:pt x="83907" y="544347"/>
                </a:cubicBezTo>
                <a:cubicBezTo>
                  <a:pt x="80765" y="548540"/>
                  <a:pt x="79718" y="552732"/>
                  <a:pt x="81812" y="556924"/>
                </a:cubicBezTo>
                <a:cubicBezTo>
                  <a:pt x="82859" y="559020"/>
                  <a:pt x="83907" y="562164"/>
                  <a:pt x="87048" y="564260"/>
                </a:cubicBezTo>
                <a:cubicBezTo>
                  <a:pt x="89143" y="566356"/>
                  <a:pt x="92284" y="567404"/>
                  <a:pt x="95426" y="568452"/>
                </a:cubicBezTo>
                <a:cubicBezTo>
                  <a:pt x="94378" y="571596"/>
                  <a:pt x="94378" y="571596"/>
                  <a:pt x="94378" y="571596"/>
                </a:cubicBezTo>
                <a:cubicBezTo>
                  <a:pt x="90190" y="570548"/>
                  <a:pt x="86001" y="568452"/>
                  <a:pt x="82859" y="565308"/>
                </a:cubicBezTo>
                <a:cubicBezTo>
                  <a:pt x="79718" y="562164"/>
                  <a:pt x="76576" y="557972"/>
                  <a:pt x="75529" y="553780"/>
                </a:cubicBezTo>
                <a:cubicBezTo>
                  <a:pt x="74482" y="549588"/>
                  <a:pt x="73435" y="546443"/>
                  <a:pt x="74482" y="543299"/>
                </a:cubicBezTo>
                <a:cubicBezTo>
                  <a:pt x="74482" y="540155"/>
                  <a:pt x="75529" y="537011"/>
                  <a:pt x="76576" y="533867"/>
                </a:cubicBezTo>
                <a:cubicBezTo>
                  <a:pt x="78671" y="529675"/>
                  <a:pt x="80765" y="527579"/>
                  <a:pt x="83907" y="524435"/>
                </a:cubicBezTo>
                <a:cubicBezTo>
                  <a:pt x="87048" y="522339"/>
                  <a:pt x="90190" y="520243"/>
                  <a:pt x="94378" y="519195"/>
                </a:cubicBezTo>
                <a:close/>
                <a:moveTo>
                  <a:pt x="107992" y="467841"/>
                </a:moveTo>
                <a:cubicBezTo>
                  <a:pt x="110086" y="467841"/>
                  <a:pt x="110086" y="467841"/>
                  <a:pt x="110086" y="467841"/>
                </a:cubicBezTo>
                <a:cubicBezTo>
                  <a:pt x="115322" y="498234"/>
                  <a:pt x="115322" y="498234"/>
                  <a:pt x="115322" y="498234"/>
                </a:cubicBezTo>
                <a:cubicBezTo>
                  <a:pt x="113228" y="498234"/>
                  <a:pt x="113228" y="498234"/>
                  <a:pt x="113228" y="498234"/>
                </a:cubicBezTo>
                <a:cubicBezTo>
                  <a:pt x="113228" y="495090"/>
                  <a:pt x="112181" y="494042"/>
                  <a:pt x="110086" y="492994"/>
                </a:cubicBezTo>
                <a:cubicBezTo>
                  <a:pt x="109039" y="491946"/>
                  <a:pt x="106945" y="491946"/>
                  <a:pt x="104850" y="492994"/>
                </a:cubicBezTo>
                <a:cubicBezTo>
                  <a:pt x="70293" y="498234"/>
                  <a:pt x="70293" y="498234"/>
                  <a:pt x="70293" y="498234"/>
                </a:cubicBezTo>
                <a:cubicBezTo>
                  <a:pt x="68199" y="499282"/>
                  <a:pt x="66105" y="500330"/>
                  <a:pt x="65057" y="501378"/>
                </a:cubicBezTo>
                <a:cubicBezTo>
                  <a:pt x="64010" y="502426"/>
                  <a:pt x="64010" y="504522"/>
                  <a:pt x="64010" y="506618"/>
                </a:cubicBezTo>
                <a:cubicBezTo>
                  <a:pt x="61916" y="506618"/>
                  <a:pt x="61916" y="506618"/>
                  <a:pt x="61916" y="506618"/>
                </a:cubicBezTo>
                <a:cubicBezTo>
                  <a:pt x="56680" y="477273"/>
                  <a:pt x="56680" y="477273"/>
                  <a:pt x="56680" y="477273"/>
                </a:cubicBezTo>
                <a:cubicBezTo>
                  <a:pt x="58774" y="476225"/>
                  <a:pt x="58774" y="476225"/>
                  <a:pt x="58774" y="476225"/>
                </a:cubicBezTo>
                <a:cubicBezTo>
                  <a:pt x="59821" y="479369"/>
                  <a:pt x="59821" y="480417"/>
                  <a:pt x="61916" y="481465"/>
                </a:cubicBezTo>
                <a:cubicBezTo>
                  <a:pt x="62963" y="482513"/>
                  <a:pt x="65057" y="482513"/>
                  <a:pt x="68199" y="482513"/>
                </a:cubicBezTo>
                <a:cubicBezTo>
                  <a:pt x="101709" y="476225"/>
                  <a:pt x="101709" y="476225"/>
                  <a:pt x="101709" y="476225"/>
                </a:cubicBezTo>
                <a:cubicBezTo>
                  <a:pt x="103803" y="475177"/>
                  <a:pt x="105897" y="475177"/>
                  <a:pt x="106945" y="473081"/>
                </a:cubicBezTo>
                <a:cubicBezTo>
                  <a:pt x="107992" y="472033"/>
                  <a:pt x="107992" y="469937"/>
                  <a:pt x="107992" y="467841"/>
                </a:cubicBezTo>
                <a:close/>
                <a:moveTo>
                  <a:pt x="738396" y="465745"/>
                </a:moveTo>
                <a:cubicBezTo>
                  <a:pt x="752009" y="468889"/>
                  <a:pt x="752009" y="468889"/>
                  <a:pt x="752009" y="468889"/>
                </a:cubicBezTo>
                <a:cubicBezTo>
                  <a:pt x="750962" y="470985"/>
                  <a:pt x="750962" y="470985"/>
                  <a:pt x="750962" y="470985"/>
                </a:cubicBezTo>
                <a:cubicBezTo>
                  <a:pt x="747820" y="470985"/>
                  <a:pt x="744679" y="470985"/>
                  <a:pt x="742584" y="472033"/>
                </a:cubicBezTo>
                <a:cubicBezTo>
                  <a:pt x="740490" y="473081"/>
                  <a:pt x="739443" y="476225"/>
                  <a:pt x="738396" y="479369"/>
                </a:cubicBezTo>
                <a:cubicBezTo>
                  <a:pt x="737348" y="482513"/>
                  <a:pt x="737348" y="482513"/>
                  <a:pt x="737348" y="482513"/>
                </a:cubicBezTo>
                <a:cubicBezTo>
                  <a:pt x="777141" y="491946"/>
                  <a:pt x="777141" y="491946"/>
                  <a:pt x="777141" y="491946"/>
                </a:cubicBezTo>
                <a:cubicBezTo>
                  <a:pt x="780283" y="492994"/>
                  <a:pt x="782377" y="492994"/>
                  <a:pt x="783424" y="491946"/>
                </a:cubicBezTo>
                <a:cubicBezTo>
                  <a:pt x="784472" y="490898"/>
                  <a:pt x="785519" y="489850"/>
                  <a:pt x="786566" y="486706"/>
                </a:cubicBezTo>
                <a:cubicBezTo>
                  <a:pt x="788660" y="487754"/>
                  <a:pt x="788660" y="487754"/>
                  <a:pt x="788660" y="487754"/>
                </a:cubicBezTo>
                <a:cubicBezTo>
                  <a:pt x="781330" y="517099"/>
                  <a:pt x="781330" y="517099"/>
                  <a:pt x="781330" y="517099"/>
                </a:cubicBezTo>
                <a:cubicBezTo>
                  <a:pt x="779236" y="517099"/>
                  <a:pt x="779236" y="517099"/>
                  <a:pt x="779236" y="517099"/>
                </a:cubicBezTo>
                <a:cubicBezTo>
                  <a:pt x="780283" y="513954"/>
                  <a:pt x="780283" y="512906"/>
                  <a:pt x="779236" y="510810"/>
                </a:cubicBezTo>
                <a:cubicBezTo>
                  <a:pt x="778188" y="509762"/>
                  <a:pt x="776094" y="508714"/>
                  <a:pt x="774000" y="508714"/>
                </a:cubicBezTo>
                <a:cubicBezTo>
                  <a:pt x="734207" y="499282"/>
                  <a:pt x="734207" y="499282"/>
                  <a:pt x="734207" y="499282"/>
                </a:cubicBezTo>
                <a:cubicBezTo>
                  <a:pt x="733160" y="502426"/>
                  <a:pt x="733160" y="502426"/>
                  <a:pt x="733160" y="502426"/>
                </a:cubicBezTo>
                <a:cubicBezTo>
                  <a:pt x="732112" y="506618"/>
                  <a:pt x="733160" y="508714"/>
                  <a:pt x="734207" y="510810"/>
                </a:cubicBezTo>
                <a:cubicBezTo>
                  <a:pt x="735254" y="512906"/>
                  <a:pt x="737348" y="515002"/>
                  <a:pt x="740490" y="516051"/>
                </a:cubicBezTo>
                <a:cubicBezTo>
                  <a:pt x="740490" y="518147"/>
                  <a:pt x="740490" y="518147"/>
                  <a:pt x="740490" y="518147"/>
                </a:cubicBezTo>
                <a:cubicBezTo>
                  <a:pt x="726876" y="515002"/>
                  <a:pt x="726876" y="515002"/>
                  <a:pt x="726876" y="515002"/>
                </a:cubicBezTo>
                <a:cubicBezTo>
                  <a:pt x="738396" y="465745"/>
                  <a:pt x="738396" y="465745"/>
                  <a:pt x="738396" y="465745"/>
                </a:cubicBezTo>
                <a:close/>
                <a:moveTo>
                  <a:pt x="51444" y="412295"/>
                </a:moveTo>
                <a:cubicBezTo>
                  <a:pt x="71340" y="412295"/>
                  <a:pt x="71340" y="412295"/>
                  <a:pt x="71340" y="412295"/>
                </a:cubicBezTo>
                <a:cubicBezTo>
                  <a:pt x="71340" y="414391"/>
                  <a:pt x="71340" y="414391"/>
                  <a:pt x="71340" y="414391"/>
                </a:cubicBezTo>
                <a:cubicBezTo>
                  <a:pt x="67152" y="415439"/>
                  <a:pt x="62963" y="417535"/>
                  <a:pt x="59821" y="420680"/>
                </a:cubicBezTo>
                <a:cubicBezTo>
                  <a:pt x="56680" y="424872"/>
                  <a:pt x="55633" y="429064"/>
                  <a:pt x="55633" y="433256"/>
                </a:cubicBezTo>
                <a:cubicBezTo>
                  <a:pt x="55633" y="436400"/>
                  <a:pt x="56680" y="439544"/>
                  <a:pt x="57727" y="440592"/>
                </a:cubicBezTo>
                <a:cubicBezTo>
                  <a:pt x="58774" y="442688"/>
                  <a:pt x="60869" y="443736"/>
                  <a:pt x="62963" y="443736"/>
                </a:cubicBezTo>
                <a:cubicBezTo>
                  <a:pt x="66105" y="443736"/>
                  <a:pt x="70293" y="439544"/>
                  <a:pt x="73435" y="430112"/>
                </a:cubicBezTo>
                <a:cubicBezTo>
                  <a:pt x="74482" y="429064"/>
                  <a:pt x="74482" y="429064"/>
                  <a:pt x="74482" y="428016"/>
                </a:cubicBezTo>
                <a:cubicBezTo>
                  <a:pt x="77624" y="421728"/>
                  <a:pt x="79718" y="417535"/>
                  <a:pt x="82859" y="415439"/>
                </a:cubicBezTo>
                <a:cubicBezTo>
                  <a:pt x="83907" y="414391"/>
                  <a:pt x="84954" y="413343"/>
                  <a:pt x="87048" y="413343"/>
                </a:cubicBezTo>
                <a:cubicBezTo>
                  <a:pt x="88095" y="412295"/>
                  <a:pt x="89143" y="412295"/>
                  <a:pt x="91237" y="412295"/>
                </a:cubicBezTo>
                <a:cubicBezTo>
                  <a:pt x="96473" y="412295"/>
                  <a:pt x="100662" y="414391"/>
                  <a:pt x="103803" y="417535"/>
                </a:cubicBezTo>
                <a:cubicBezTo>
                  <a:pt x="106945" y="421728"/>
                  <a:pt x="109039" y="425920"/>
                  <a:pt x="109039" y="432208"/>
                </a:cubicBezTo>
                <a:cubicBezTo>
                  <a:pt x="109039" y="435352"/>
                  <a:pt x="107992" y="438496"/>
                  <a:pt x="106945" y="442688"/>
                </a:cubicBezTo>
                <a:cubicBezTo>
                  <a:pt x="105897" y="445832"/>
                  <a:pt x="104850" y="447928"/>
                  <a:pt x="104850" y="447928"/>
                </a:cubicBezTo>
                <a:cubicBezTo>
                  <a:pt x="104850" y="448976"/>
                  <a:pt x="105897" y="448976"/>
                  <a:pt x="105897" y="450024"/>
                </a:cubicBezTo>
                <a:cubicBezTo>
                  <a:pt x="106945" y="450024"/>
                  <a:pt x="106945" y="450024"/>
                  <a:pt x="109039" y="450024"/>
                </a:cubicBezTo>
                <a:cubicBezTo>
                  <a:pt x="109039" y="452121"/>
                  <a:pt x="109039" y="452121"/>
                  <a:pt x="109039" y="452121"/>
                </a:cubicBezTo>
                <a:cubicBezTo>
                  <a:pt x="91237" y="453169"/>
                  <a:pt x="91237" y="453169"/>
                  <a:pt x="91237" y="453169"/>
                </a:cubicBezTo>
                <a:cubicBezTo>
                  <a:pt x="91237" y="451073"/>
                  <a:pt x="91237" y="451073"/>
                  <a:pt x="91237" y="451073"/>
                </a:cubicBezTo>
                <a:cubicBezTo>
                  <a:pt x="95426" y="450024"/>
                  <a:pt x="98567" y="447928"/>
                  <a:pt x="101709" y="444784"/>
                </a:cubicBezTo>
                <a:cubicBezTo>
                  <a:pt x="103803" y="441640"/>
                  <a:pt x="104850" y="437448"/>
                  <a:pt x="104850" y="433256"/>
                </a:cubicBezTo>
                <a:cubicBezTo>
                  <a:pt x="104850" y="431160"/>
                  <a:pt x="104850" y="429064"/>
                  <a:pt x="102756" y="426968"/>
                </a:cubicBezTo>
                <a:cubicBezTo>
                  <a:pt x="101709" y="425920"/>
                  <a:pt x="100662" y="424872"/>
                  <a:pt x="98567" y="424872"/>
                </a:cubicBezTo>
                <a:cubicBezTo>
                  <a:pt x="95426" y="424872"/>
                  <a:pt x="92284" y="428016"/>
                  <a:pt x="90190" y="435352"/>
                </a:cubicBezTo>
                <a:cubicBezTo>
                  <a:pt x="89143" y="436400"/>
                  <a:pt x="89143" y="436400"/>
                  <a:pt x="89143" y="436400"/>
                </a:cubicBezTo>
                <a:cubicBezTo>
                  <a:pt x="87048" y="440592"/>
                  <a:pt x="86001" y="444784"/>
                  <a:pt x="84954" y="446880"/>
                </a:cubicBezTo>
                <a:cubicBezTo>
                  <a:pt x="83907" y="447928"/>
                  <a:pt x="82859" y="450024"/>
                  <a:pt x="81812" y="451073"/>
                </a:cubicBezTo>
                <a:cubicBezTo>
                  <a:pt x="79718" y="452121"/>
                  <a:pt x="78671" y="453169"/>
                  <a:pt x="76576" y="454217"/>
                </a:cubicBezTo>
                <a:cubicBezTo>
                  <a:pt x="74482" y="455265"/>
                  <a:pt x="72388" y="455265"/>
                  <a:pt x="70293" y="455265"/>
                </a:cubicBezTo>
                <a:cubicBezTo>
                  <a:pt x="65057" y="455265"/>
                  <a:pt x="60869" y="454217"/>
                  <a:pt x="57727" y="450024"/>
                </a:cubicBezTo>
                <a:cubicBezTo>
                  <a:pt x="53538" y="445832"/>
                  <a:pt x="52491" y="441640"/>
                  <a:pt x="52491" y="435352"/>
                </a:cubicBezTo>
                <a:cubicBezTo>
                  <a:pt x="52491" y="432208"/>
                  <a:pt x="52491" y="428016"/>
                  <a:pt x="53538" y="423824"/>
                </a:cubicBezTo>
                <a:cubicBezTo>
                  <a:pt x="54586" y="420680"/>
                  <a:pt x="55633" y="418583"/>
                  <a:pt x="55633" y="418583"/>
                </a:cubicBezTo>
                <a:cubicBezTo>
                  <a:pt x="55633" y="417535"/>
                  <a:pt x="54586" y="416487"/>
                  <a:pt x="54586" y="415439"/>
                </a:cubicBezTo>
                <a:cubicBezTo>
                  <a:pt x="53538" y="415439"/>
                  <a:pt x="52491" y="415439"/>
                  <a:pt x="51444" y="415439"/>
                </a:cubicBezTo>
                <a:cubicBezTo>
                  <a:pt x="51444" y="412295"/>
                  <a:pt x="51444" y="412295"/>
                  <a:pt x="51444" y="412295"/>
                </a:cubicBezTo>
                <a:close/>
                <a:moveTo>
                  <a:pt x="739443" y="406007"/>
                </a:moveTo>
                <a:cubicBezTo>
                  <a:pt x="741537" y="406007"/>
                  <a:pt x="741537" y="406007"/>
                  <a:pt x="741537" y="406007"/>
                </a:cubicBezTo>
                <a:cubicBezTo>
                  <a:pt x="741537" y="407055"/>
                  <a:pt x="741537" y="407055"/>
                  <a:pt x="741537" y="407055"/>
                </a:cubicBezTo>
                <a:cubicBezTo>
                  <a:pt x="741537" y="407055"/>
                  <a:pt x="741537" y="408103"/>
                  <a:pt x="742584" y="409151"/>
                </a:cubicBezTo>
                <a:cubicBezTo>
                  <a:pt x="742584" y="410199"/>
                  <a:pt x="743631" y="411247"/>
                  <a:pt x="745726" y="412295"/>
                </a:cubicBezTo>
                <a:lnTo>
                  <a:pt x="767717" y="423824"/>
                </a:lnTo>
                <a:cubicBezTo>
                  <a:pt x="783424" y="424872"/>
                  <a:pt x="783424" y="424872"/>
                  <a:pt x="783424" y="424872"/>
                </a:cubicBezTo>
                <a:cubicBezTo>
                  <a:pt x="785519" y="424872"/>
                  <a:pt x="787613" y="423824"/>
                  <a:pt x="788660" y="422776"/>
                </a:cubicBezTo>
                <a:cubicBezTo>
                  <a:pt x="789707" y="421728"/>
                  <a:pt x="790755" y="419631"/>
                  <a:pt x="790755" y="417535"/>
                </a:cubicBezTo>
                <a:cubicBezTo>
                  <a:pt x="792849" y="417535"/>
                  <a:pt x="792849" y="417535"/>
                  <a:pt x="792849" y="417535"/>
                </a:cubicBezTo>
                <a:cubicBezTo>
                  <a:pt x="792849" y="447928"/>
                  <a:pt x="792849" y="447928"/>
                  <a:pt x="792849" y="447928"/>
                </a:cubicBezTo>
                <a:cubicBezTo>
                  <a:pt x="790755" y="447928"/>
                  <a:pt x="790755" y="447928"/>
                  <a:pt x="790755" y="447928"/>
                </a:cubicBezTo>
                <a:cubicBezTo>
                  <a:pt x="790755" y="445832"/>
                  <a:pt x="789707" y="443736"/>
                  <a:pt x="788660" y="442688"/>
                </a:cubicBezTo>
                <a:cubicBezTo>
                  <a:pt x="787613" y="441640"/>
                  <a:pt x="785519" y="441640"/>
                  <a:pt x="782377" y="441640"/>
                </a:cubicBezTo>
                <a:cubicBezTo>
                  <a:pt x="770858" y="440592"/>
                  <a:pt x="770858" y="440592"/>
                  <a:pt x="770858" y="440592"/>
                </a:cubicBezTo>
                <a:cubicBezTo>
                  <a:pt x="745726" y="454217"/>
                  <a:pt x="745726" y="454217"/>
                  <a:pt x="745726" y="454217"/>
                </a:cubicBezTo>
                <a:cubicBezTo>
                  <a:pt x="743631" y="455265"/>
                  <a:pt x="742584" y="456313"/>
                  <a:pt x="741537" y="457361"/>
                </a:cubicBezTo>
                <a:cubicBezTo>
                  <a:pt x="740490" y="458409"/>
                  <a:pt x="740490" y="459457"/>
                  <a:pt x="740490" y="461553"/>
                </a:cubicBezTo>
                <a:cubicBezTo>
                  <a:pt x="738396" y="461553"/>
                  <a:pt x="738396" y="461553"/>
                  <a:pt x="738396" y="461553"/>
                </a:cubicBezTo>
                <a:cubicBezTo>
                  <a:pt x="738396" y="433256"/>
                  <a:pt x="738396" y="433256"/>
                  <a:pt x="738396" y="433256"/>
                </a:cubicBezTo>
                <a:cubicBezTo>
                  <a:pt x="740490" y="433256"/>
                  <a:pt x="740490" y="433256"/>
                  <a:pt x="740490" y="433256"/>
                </a:cubicBezTo>
                <a:cubicBezTo>
                  <a:pt x="740490" y="434304"/>
                  <a:pt x="740490" y="435352"/>
                  <a:pt x="741537" y="436400"/>
                </a:cubicBezTo>
                <a:cubicBezTo>
                  <a:pt x="741537" y="436400"/>
                  <a:pt x="742584" y="437448"/>
                  <a:pt x="742584" y="437448"/>
                </a:cubicBezTo>
                <a:cubicBezTo>
                  <a:pt x="743631" y="437448"/>
                  <a:pt x="743631" y="437448"/>
                  <a:pt x="743631" y="437448"/>
                </a:cubicBezTo>
                <a:cubicBezTo>
                  <a:pt x="744679" y="436400"/>
                  <a:pt x="744679" y="436400"/>
                  <a:pt x="744679" y="436400"/>
                </a:cubicBezTo>
                <a:cubicBezTo>
                  <a:pt x="764575" y="426968"/>
                  <a:pt x="764575" y="426968"/>
                  <a:pt x="764575" y="426968"/>
                </a:cubicBezTo>
                <a:cubicBezTo>
                  <a:pt x="746773" y="416487"/>
                  <a:pt x="746773" y="416487"/>
                  <a:pt x="746773" y="416487"/>
                </a:cubicBezTo>
                <a:cubicBezTo>
                  <a:pt x="745726" y="416487"/>
                  <a:pt x="745726" y="416487"/>
                  <a:pt x="745726" y="416487"/>
                </a:cubicBezTo>
                <a:cubicBezTo>
                  <a:pt x="744679" y="415439"/>
                  <a:pt x="744679" y="415439"/>
                  <a:pt x="743631" y="415439"/>
                </a:cubicBezTo>
                <a:cubicBezTo>
                  <a:pt x="742584" y="415439"/>
                  <a:pt x="742584" y="416487"/>
                  <a:pt x="741537" y="417535"/>
                </a:cubicBezTo>
                <a:cubicBezTo>
                  <a:pt x="741537" y="417535"/>
                  <a:pt x="741537" y="419631"/>
                  <a:pt x="741537" y="420680"/>
                </a:cubicBezTo>
                <a:cubicBezTo>
                  <a:pt x="741537" y="421728"/>
                  <a:pt x="741537" y="421728"/>
                  <a:pt x="741537" y="421728"/>
                </a:cubicBezTo>
                <a:cubicBezTo>
                  <a:pt x="739443" y="421728"/>
                  <a:pt x="739443" y="421728"/>
                  <a:pt x="739443" y="421728"/>
                </a:cubicBezTo>
                <a:cubicBezTo>
                  <a:pt x="739443" y="406007"/>
                  <a:pt x="739443" y="406007"/>
                  <a:pt x="739443" y="406007"/>
                </a:cubicBezTo>
                <a:close/>
                <a:moveTo>
                  <a:pt x="2194441" y="383123"/>
                </a:moveTo>
                <a:cubicBezTo>
                  <a:pt x="2197137" y="381878"/>
                  <a:pt x="2201255" y="382140"/>
                  <a:pt x="2207268" y="384762"/>
                </a:cubicBezTo>
                <a:cubicBezTo>
                  <a:pt x="2207268" y="384762"/>
                  <a:pt x="2264785" y="410974"/>
                  <a:pt x="2276288" y="419362"/>
                </a:cubicBezTo>
                <a:cubicBezTo>
                  <a:pt x="2288838" y="427750"/>
                  <a:pt x="2301387" y="462350"/>
                  <a:pt x="2271060" y="472835"/>
                </a:cubicBezTo>
                <a:cubicBezTo>
                  <a:pt x="2240732" y="484368"/>
                  <a:pt x="2206222" y="429847"/>
                  <a:pt x="2195764" y="412022"/>
                </a:cubicBezTo>
                <a:cubicBezTo>
                  <a:pt x="2191058" y="404159"/>
                  <a:pt x="2186352" y="386859"/>
                  <a:pt x="2194441" y="383123"/>
                </a:cubicBezTo>
                <a:close/>
                <a:moveTo>
                  <a:pt x="398271" y="363137"/>
                </a:moveTo>
                <a:cubicBezTo>
                  <a:pt x="413947" y="364185"/>
                  <a:pt x="416038" y="374665"/>
                  <a:pt x="417083" y="386193"/>
                </a:cubicBezTo>
                <a:cubicBezTo>
                  <a:pt x="417083" y="445930"/>
                  <a:pt x="417083" y="505667"/>
                  <a:pt x="417083" y="565404"/>
                </a:cubicBezTo>
                <a:cubicBezTo>
                  <a:pt x="417083" y="565404"/>
                  <a:pt x="417083" y="565404"/>
                  <a:pt x="432759" y="565404"/>
                </a:cubicBezTo>
                <a:cubicBezTo>
                  <a:pt x="432759" y="505667"/>
                  <a:pt x="432759" y="445930"/>
                  <a:pt x="432759" y="386193"/>
                </a:cubicBezTo>
                <a:cubicBezTo>
                  <a:pt x="432759" y="374665"/>
                  <a:pt x="434850" y="364185"/>
                  <a:pt x="450526" y="363137"/>
                </a:cubicBezTo>
                <a:cubicBezTo>
                  <a:pt x="462023" y="363137"/>
                  <a:pt x="470383" y="370473"/>
                  <a:pt x="470383" y="386193"/>
                </a:cubicBezTo>
                <a:cubicBezTo>
                  <a:pt x="472474" y="439642"/>
                  <a:pt x="473519" y="493091"/>
                  <a:pt x="474564" y="546539"/>
                </a:cubicBezTo>
                <a:cubicBezTo>
                  <a:pt x="475609" y="579028"/>
                  <a:pt x="459932" y="605228"/>
                  <a:pt x="424398" y="605228"/>
                </a:cubicBezTo>
                <a:cubicBezTo>
                  <a:pt x="389910" y="605228"/>
                  <a:pt x="374233" y="579028"/>
                  <a:pt x="375278" y="546539"/>
                </a:cubicBezTo>
                <a:cubicBezTo>
                  <a:pt x="376323" y="493091"/>
                  <a:pt x="377368" y="439642"/>
                  <a:pt x="378413" y="386193"/>
                </a:cubicBezTo>
                <a:cubicBezTo>
                  <a:pt x="378413" y="370473"/>
                  <a:pt x="387819" y="363137"/>
                  <a:pt x="398271" y="363137"/>
                </a:cubicBezTo>
                <a:close/>
                <a:moveTo>
                  <a:pt x="2588578" y="332479"/>
                </a:moveTo>
                <a:cubicBezTo>
                  <a:pt x="2600094" y="332479"/>
                  <a:pt x="2600094" y="349261"/>
                  <a:pt x="2596953" y="356603"/>
                </a:cubicBezTo>
                <a:cubicBezTo>
                  <a:pt x="2593812" y="363946"/>
                  <a:pt x="2587531" y="375484"/>
                  <a:pt x="2583344" y="380728"/>
                </a:cubicBezTo>
                <a:cubicBezTo>
                  <a:pt x="2580203" y="385973"/>
                  <a:pt x="2596953" y="389119"/>
                  <a:pt x="2596953" y="389119"/>
                </a:cubicBezTo>
                <a:cubicBezTo>
                  <a:pt x="2596953" y="389119"/>
                  <a:pt x="2623124" y="382826"/>
                  <a:pt x="2633593" y="383875"/>
                </a:cubicBezTo>
                <a:cubicBezTo>
                  <a:pt x="2643015" y="384924"/>
                  <a:pt x="2645109" y="399608"/>
                  <a:pt x="2643015" y="411146"/>
                </a:cubicBezTo>
                <a:cubicBezTo>
                  <a:pt x="2640921" y="422684"/>
                  <a:pt x="2612656" y="418489"/>
                  <a:pt x="2606375" y="417440"/>
                </a:cubicBezTo>
                <a:cubicBezTo>
                  <a:pt x="2600094" y="416391"/>
                  <a:pt x="2604281" y="427929"/>
                  <a:pt x="2602187" y="434222"/>
                </a:cubicBezTo>
                <a:cubicBezTo>
                  <a:pt x="2601140" y="440516"/>
                  <a:pt x="2601140" y="451005"/>
                  <a:pt x="2595906" y="471983"/>
                </a:cubicBezTo>
                <a:cubicBezTo>
                  <a:pt x="2590672" y="491912"/>
                  <a:pt x="2576016" y="505548"/>
                  <a:pt x="2567641" y="509744"/>
                </a:cubicBezTo>
                <a:cubicBezTo>
                  <a:pt x="2558219" y="513939"/>
                  <a:pt x="2541469" y="503450"/>
                  <a:pt x="2537282" y="496108"/>
                </a:cubicBezTo>
                <a:cubicBezTo>
                  <a:pt x="2534141" y="488765"/>
                  <a:pt x="2526813" y="489814"/>
                  <a:pt x="2523673" y="478276"/>
                </a:cubicBezTo>
                <a:cubicBezTo>
                  <a:pt x="2519485" y="466738"/>
                  <a:pt x="2539376" y="474081"/>
                  <a:pt x="2547750" y="478276"/>
                </a:cubicBezTo>
                <a:cubicBezTo>
                  <a:pt x="2555078" y="481423"/>
                  <a:pt x="2568688" y="481423"/>
                  <a:pt x="2576016" y="479325"/>
                </a:cubicBezTo>
                <a:cubicBezTo>
                  <a:pt x="2583344" y="476179"/>
                  <a:pt x="2588578" y="449956"/>
                  <a:pt x="2588578" y="440516"/>
                </a:cubicBezTo>
                <a:cubicBezTo>
                  <a:pt x="2589625" y="430027"/>
                  <a:pt x="2582297" y="422684"/>
                  <a:pt x="2579156" y="421635"/>
                </a:cubicBezTo>
                <a:cubicBezTo>
                  <a:pt x="2576016" y="420587"/>
                  <a:pt x="2562407" y="426880"/>
                  <a:pt x="2549844" y="433173"/>
                </a:cubicBezTo>
                <a:cubicBezTo>
                  <a:pt x="2538329" y="439467"/>
                  <a:pt x="2529954" y="446809"/>
                  <a:pt x="2520532" y="448907"/>
                </a:cubicBezTo>
                <a:cubicBezTo>
                  <a:pt x="2510063" y="451005"/>
                  <a:pt x="2497501" y="440516"/>
                  <a:pt x="2495407" y="430027"/>
                </a:cubicBezTo>
                <a:cubicBezTo>
                  <a:pt x="2493314" y="419538"/>
                  <a:pt x="2522626" y="418489"/>
                  <a:pt x="2527860" y="417440"/>
                </a:cubicBezTo>
                <a:cubicBezTo>
                  <a:pt x="2534141" y="416391"/>
                  <a:pt x="2569735" y="399608"/>
                  <a:pt x="2569735" y="399608"/>
                </a:cubicBezTo>
                <a:cubicBezTo>
                  <a:pt x="2571828" y="391217"/>
                  <a:pt x="2576016" y="369190"/>
                  <a:pt x="2562407" y="367092"/>
                </a:cubicBezTo>
                <a:cubicBezTo>
                  <a:pt x="2554032" y="366043"/>
                  <a:pt x="2548797" y="377581"/>
                  <a:pt x="2541469" y="377581"/>
                </a:cubicBezTo>
                <a:cubicBezTo>
                  <a:pt x="2534141" y="377581"/>
                  <a:pt x="2528907" y="370239"/>
                  <a:pt x="2527860" y="361848"/>
                </a:cubicBezTo>
                <a:cubicBezTo>
                  <a:pt x="2527860" y="353457"/>
                  <a:pt x="2538329" y="349261"/>
                  <a:pt x="2545657" y="347163"/>
                </a:cubicBezTo>
                <a:cubicBezTo>
                  <a:pt x="2551938" y="346114"/>
                  <a:pt x="2577063" y="333527"/>
                  <a:pt x="2588578" y="332479"/>
                </a:cubicBezTo>
                <a:close/>
                <a:moveTo>
                  <a:pt x="1367076" y="295741"/>
                </a:moveTo>
                <a:cubicBezTo>
                  <a:pt x="1346137" y="293644"/>
                  <a:pt x="1332527" y="294692"/>
                  <a:pt x="1314729" y="297837"/>
                </a:cubicBezTo>
                <a:cubicBezTo>
                  <a:pt x="1318917" y="303079"/>
                  <a:pt x="1318917" y="303079"/>
                  <a:pt x="1326245" y="313561"/>
                </a:cubicBezTo>
                <a:cubicBezTo>
                  <a:pt x="1334621" y="325092"/>
                  <a:pt x="1340902" y="335575"/>
                  <a:pt x="1325198" y="345009"/>
                </a:cubicBezTo>
                <a:cubicBezTo>
                  <a:pt x="1309494" y="354444"/>
                  <a:pt x="1266569" y="381699"/>
                  <a:pt x="1272851" y="380650"/>
                </a:cubicBezTo>
                <a:cubicBezTo>
                  <a:pt x="1279133" y="378554"/>
                  <a:pt x="1283321" y="381699"/>
                  <a:pt x="1283321" y="381699"/>
                </a:cubicBezTo>
                <a:cubicBezTo>
                  <a:pt x="1283321" y="381699"/>
                  <a:pt x="1300072" y="374361"/>
                  <a:pt x="1309494" y="383795"/>
                </a:cubicBezTo>
                <a:cubicBezTo>
                  <a:pt x="1318917" y="394278"/>
                  <a:pt x="1322057" y="402664"/>
                  <a:pt x="1330433" y="399519"/>
                </a:cubicBezTo>
                <a:cubicBezTo>
                  <a:pt x="1338809" y="395326"/>
                  <a:pt x="1377545" y="374361"/>
                  <a:pt x="1391156" y="368071"/>
                </a:cubicBezTo>
                <a:cubicBezTo>
                  <a:pt x="1403719" y="360733"/>
                  <a:pt x="1452925" y="341865"/>
                  <a:pt x="1443503" y="329285"/>
                </a:cubicBezTo>
                <a:cubicBezTo>
                  <a:pt x="1426752" y="306223"/>
                  <a:pt x="1394297" y="297837"/>
                  <a:pt x="1367076" y="295741"/>
                </a:cubicBezTo>
                <a:close/>
                <a:moveTo>
                  <a:pt x="701715" y="273945"/>
                </a:moveTo>
                <a:cubicBezTo>
                  <a:pt x="704865" y="271848"/>
                  <a:pt x="706964" y="280236"/>
                  <a:pt x="708014" y="281285"/>
                </a:cubicBezTo>
                <a:cubicBezTo>
                  <a:pt x="709064" y="283382"/>
                  <a:pt x="716413" y="290722"/>
                  <a:pt x="716413" y="290722"/>
                </a:cubicBezTo>
                <a:cubicBezTo>
                  <a:pt x="718513" y="290722"/>
                  <a:pt x="724812" y="289673"/>
                  <a:pt x="723762" y="286527"/>
                </a:cubicBezTo>
                <a:cubicBezTo>
                  <a:pt x="723762" y="284430"/>
                  <a:pt x="719563" y="283382"/>
                  <a:pt x="719563" y="281285"/>
                </a:cubicBezTo>
                <a:cubicBezTo>
                  <a:pt x="718513" y="280236"/>
                  <a:pt x="720613" y="278139"/>
                  <a:pt x="722713" y="277091"/>
                </a:cubicBezTo>
                <a:cubicBezTo>
                  <a:pt x="724812" y="276042"/>
                  <a:pt x="726912" y="278139"/>
                  <a:pt x="727962" y="280236"/>
                </a:cubicBezTo>
                <a:cubicBezTo>
                  <a:pt x="729012" y="282333"/>
                  <a:pt x="734261" y="287576"/>
                  <a:pt x="735311" y="290722"/>
                </a:cubicBezTo>
                <a:cubicBezTo>
                  <a:pt x="736361" y="292819"/>
                  <a:pt x="731112" y="294916"/>
                  <a:pt x="729012" y="294916"/>
                </a:cubicBezTo>
                <a:cubicBezTo>
                  <a:pt x="726912" y="293867"/>
                  <a:pt x="723762" y="293867"/>
                  <a:pt x="721663" y="292819"/>
                </a:cubicBezTo>
                <a:cubicBezTo>
                  <a:pt x="720613" y="292819"/>
                  <a:pt x="720613" y="297013"/>
                  <a:pt x="720613" y="297013"/>
                </a:cubicBezTo>
                <a:cubicBezTo>
                  <a:pt x="720613" y="297013"/>
                  <a:pt x="724812" y="303304"/>
                  <a:pt x="724812" y="306449"/>
                </a:cubicBezTo>
                <a:cubicBezTo>
                  <a:pt x="725862" y="308546"/>
                  <a:pt x="721663" y="310644"/>
                  <a:pt x="718513" y="310644"/>
                </a:cubicBezTo>
                <a:cubicBezTo>
                  <a:pt x="715363" y="311692"/>
                  <a:pt x="714314" y="303304"/>
                  <a:pt x="714314" y="302255"/>
                </a:cubicBezTo>
                <a:cubicBezTo>
                  <a:pt x="714314" y="300158"/>
                  <a:pt x="711164" y="302255"/>
                  <a:pt x="709064" y="302255"/>
                </a:cubicBezTo>
                <a:cubicBezTo>
                  <a:pt x="708014" y="302255"/>
                  <a:pt x="704865" y="303304"/>
                  <a:pt x="699615" y="303304"/>
                </a:cubicBezTo>
                <a:cubicBezTo>
                  <a:pt x="693316" y="303304"/>
                  <a:pt x="689117" y="301207"/>
                  <a:pt x="687017" y="299110"/>
                </a:cubicBezTo>
                <a:cubicBezTo>
                  <a:pt x="684917" y="297013"/>
                  <a:pt x="685967" y="291770"/>
                  <a:pt x="688067" y="290722"/>
                </a:cubicBezTo>
                <a:cubicBezTo>
                  <a:pt x="690166" y="288624"/>
                  <a:pt x="689117" y="286527"/>
                  <a:pt x="691216" y="285479"/>
                </a:cubicBezTo>
                <a:cubicBezTo>
                  <a:pt x="694366" y="283382"/>
                  <a:pt x="694366" y="288624"/>
                  <a:pt x="693316" y="291770"/>
                </a:cubicBezTo>
                <a:cubicBezTo>
                  <a:pt x="693316" y="293867"/>
                  <a:pt x="694366" y="297013"/>
                  <a:pt x="695416" y="299110"/>
                </a:cubicBezTo>
                <a:cubicBezTo>
                  <a:pt x="696466" y="300158"/>
                  <a:pt x="703815" y="300158"/>
                  <a:pt x="706964" y="299110"/>
                </a:cubicBezTo>
                <a:cubicBezTo>
                  <a:pt x="709064" y="298061"/>
                  <a:pt x="711164" y="295964"/>
                  <a:pt x="711164" y="294916"/>
                </a:cubicBezTo>
                <a:cubicBezTo>
                  <a:pt x="711164" y="293867"/>
                  <a:pt x="708014" y="290722"/>
                  <a:pt x="705915" y="288624"/>
                </a:cubicBezTo>
                <a:cubicBezTo>
                  <a:pt x="702765" y="285479"/>
                  <a:pt x="700665" y="284430"/>
                  <a:pt x="698565" y="282333"/>
                </a:cubicBezTo>
                <a:cubicBezTo>
                  <a:pt x="697516" y="279188"/>
                  <a:pt x="699615" y="274994"/>
                  <a:pt x="701715" y="273945"/>
                </a:cubicBezTo>
                <a:close/>
                <a:moveTo>
                  <a:pt x="1752162" y="262078"/>
                </a:moveTo>
                <a:cubicBezTo>
                  <a:pt x="1755696" y="261292"/>
                  <a:pt x="1759361" y="261816"/>
                  <a:pt x="1761978" y="262341"/>
                </a:cubicBezTo>
                <a:cubicBezTo>
                  <a:pt x="1767213" y="262341"/>
                  <a:pt x="1779778" y="265488"/>
                  <a:pt x="1783966" y="280174"/>
                </a:cubicBezTo>
                <a:cubicBezTo>
                  <a:pt x="1788154" y="294860"/>
                  <a:pt x="1791295" y="311644"/>
                  <a:pt x="1786060" y="324232"/>
                </a:cubicBezTo>
                <a:cubicBezTo>
                  <a:pt x="1780825" y="336820"/>
                  <a:pt x="1780825" y="347310"/>
                  <a:pt x="1783966" y="355702"/>
                </a:cubicBezTo>
                <a:cubicBezTo>
                  <a:pt x="1788154" y="365143"/>
                  <a:pt x="1783966" y="384025"/>
                  <a:pt x="1777684" y="398711"/>
                </a:cubicBezTo>
                <a:cubicBezTo>
                  <a:pt x="1771402" y="412348"/>
                  <a:pt x="1760931" y="419691"/>
                  <a:pt x="1755696" y="413397"/>
                </a:cubicBezTo>
                <a:cubicBezTo>
                  <a:pt x="1749414" y="407103"/>
                  <a:pt x="1750461" y="344163"/>
                  <a:pt x="1752555" y="334722"/>
                </a:cubicBezTo>
                <a:cubicBezTo>
                  <a:pt x="1753602" y="325281"/>
                  <a:pt x="1750461" y="314791"/>
                  <a:pt x="1747320" y="304301"/>
                </a:cubicBezTo>
                <a:cubicBezTo>
                  <a:pt x="1743132" y="294860"/>
                  <a:pt x="1737897" y="279125"/>
                  <a:pt x="1743132" y="269684"/>
                </a:cubicBezTo>
                <a:cubicBezTo>
                  <a:pt x="1745226" y="264963"/>
                  <a:pt x="1748629" y="262865"/>
                  <a:pt x="1752162" y="262078"/>
                </a:cubicBezTo>
                <a:close/>
                <a:moveTo>
                  <a:pt x="1352288" y="256955"/>
                </a:moveTo>
                <a:cubicBezTo>
                  <a:pt x="1377284" y="258789"/>
                  <a:pt x="1400578" y="264293"/>
                  <a:pt x="1422564" y="272679"/>
                </a:cubicBezTo>
                <a:cubicBezTo>
                  <a:pt x="1465489" y="289451"/>
                  <a:pt x="1497944" y="359685"/>
                  <a:pt x="1492709" y="385892"/>
                </a:cubicBezTo>
                <a:cubicBezTo>
                  <a:pt x="1486428" y="412099"/>
                  <a:pt x="1470723" y="397423"/>
                  <a:pt x="1456066" y="396375"/>
                </a:cubicBezTo>
                <a:cubicBezTo>
                  <a:pt x="1442456" y="395326"/>
                  <a:pt x="1375452" y="425726"/>
                  <a:pt x="1362888" y="432016"/>
                </a:cubicBezTo>
                <a:cubicBezTo>
                  <a:pt x="1350325" y="437257"/>
                  <a:pt x="1321010" y="436209"/>
                  <a:pt x="1305306" y="427823"/>
                </a:cubicBezTo>
                <a:cubicBezTo>
                  <a:pt x="1290649" y="420485"/>
                  <a:pt x="1289602" y="412099"/>
                  <a:pt x="1281227" y="406857"/>
                </a:cubicBezTo>
                <a:cubicBezTo>
                  <a:pt x="1272851" y="401616"/>
                  <a:pt x="1250865" y="408954"/>
                  <a:pt x="1237255" y="414195"/>
                </a:cubicBezTo>
                <a:cubicBezTo>
                  <a:pt x="1224692" y="419436"/>
                  <a:pt x="1203753" y="432016"/>
                  <a:pt x="1197471" y="436209"/>
                </a:cubicBezTo>
                <a:cubicBezTo>
                  <a:pt x="1190143" y="440402"/>
                  <a:pt x="1180720" y="424678"/>
                  <a:pt x="1182814" y="411050"/>
                </a:cubicBezTo>
                <a:cubicBezTo>
                  <a:pt x="1185955" y="397423"/>
                  <a:pt x="1201659" y="399519"/>
                  <a:pt x="1201659" y="399519"/>
                </a:cubicBezTo>
                <a:cubicBezTo>
                  <a:pt x="1201659" y="399519"/>
                  <a:pt x="1225739" y="383795"/>
                  <a:pt x="1233067" y="383795"/>
                </a:cubicBezTo>
                <a:cubicBezTo>
                  <a:pt x="1241443" y="382747"/>
                  <a:pt x="1232020" y="374361"/>
                  <a:pt x="1226786" y="369120"/>
                </a:cubicBezTo>
                <a:cubicBezTo>
                  <a:pt x="1220504" y="364926"/>
                  <a:pt x="1213175" y="354444"/>
                  <a:pt x="1217363" y="339768"/>
                </a:cubicBezTo>
                <a:cubicBezTo>
                  <a:pt x="1222598" y="325092"/>
                  <a:pt x="1233067" y="327189"/>
                  <a:pt x="1243537" y="331382"/>
                </a:cubicBezTo>
                <a:cubicBezTo>
                  <a:pt x="1255053" y="335575"/>
                  <a:pt x="1257147" y="347106"/>
                  <a:pt x="1257147" y="358637"/>
                </a:cubicBezTo>
                <a:cubicBezTo>
                  <a:pt x="1258194" y="370168"/>
                  <a:pt x="1268663" y="363878"/>
                  <a:pt x="1269710" y="360733"/>
                </a:cubicBezTo>
                <a:cubicBezTo>
                  <a:pt x="1269710" y="357589"/>
                  <a:pt x="1301119" y="320899"/>
                  <a:pt x="1303212" y="316706"/>
                </a:cubicBezTo>
                <a:cubicBezTo>
                  <a:pt x="1304259" y="312513"/>
                  <a:pt x="1307400" y="297837"/>
                  <a:pt x="1299025" y="294692"/>
                </a:cubicBezTo>
                <a:cubicBezTo>
                  <a:pt x="1290649" y="291548"/>
                  <a:pt x="1255053" y="290499"/>
                  <a:pt x="1207941" y="316706"/>
                </a:cubicBezTo>
                <a:cubicBezTo>
                  <a:pt x="1161875" y="343961"/>
                  <a:pt x="1146171" y="371216"/>
                  <a:pt x="1137795" y="385892"/>
                </a:cubicBezTo>
                <a:cubicBezTo>
                  <a:pt x="1129420" y="401616"/>
                  <a:pt x="1137795" y="434112"/>
                  <a:pt x="1143030" y="445643"/>
                </a:cubicBezTo>
                <a:cubicBezTo>
                  <a:pt x="1147218" y="458223"/>
                  <a:pt x="1114763" y="464512"/>
                  <a:pt x="1105340" y="452981"/>
                </a:cubicBezTo>
                <a:cubicBezTo>
                  <a:pt x="1095918" y="440402"/>
                  <a:pt x="1069744" y="368071"/>
                  <a:pt x="1069744" y="341865"/>
                </a:cubicBezTo>
                <a:cubicBezTo>
                  <a:pt x="1070791" y="315658"/>
                  <a:pt x="1086495" y="303079"/>
                  <a:pt x="1093824" y="302030"/>
                </a:cubicBezTo>
                <a:cubicBezTo>
                  <a:pt x="1101152" y="302030"/>
                  <a:pt x="1109528" y="302030"/>
                  <a:pt x="1118950" y="308320"/>
                </a:cubicBezTo>
                <a:cubicBezTo>
                  <a:pt x="1129420" y="314610"/>
                  <a:pt x="1128373" y="331382"/>
                  <a:pt x="1134655" y="333478"/>
                </a:cubicBezTo>
                <a:cubicBezTo>
                  <a:pt x="1140936" y="336623"/>
                  <a:pt x="1146171" y="327189"/>
                  <a:pt x="1167110" y="307272"/>
                </a:cubicBezTo>
                <a:cubicBezTo>
                  <a:pt x="1188049" y="286306"/>
                  <a:pt x="1215269" y="274775"/>
                  <a:pt x="1271804" y="263244"/>
                </a:cubicBezTo>
                <a:cubicBezTo>
                  <a:pt x="1300595" y="256955"/>
                  <a:pt x="1327292" y="255120"/>
                  <a:pt x="1352288" y="256955"/>
                </a:cubicBezTo>
                <a:close/>
                <a:moveTo>
                  <a:pt x="714382" y="251674"/>
                </a:moveTo>
                <a:cubicBezTo>
                  <a:pt x="716485" y="251674"/>
                  <a:pt x="717536" y="253778"/>
                  <a:pt x="717536" y="254831"/>
                </a:cubicBezTo>
                <a:cubicBezTo>
                  <a:pt x="718587" y="255883"/>
                  <a:pt x="721741" y="260092"/>
                  <a:pt x="721741" y="260092"/>
                </a:cubicBezTo>
                <a:cubicBezTo>
                  <a:pt x="721741" y="260092"/>
                  <a:pt x="734356" y="272718"/>
                  <a:pt x="735407" y="273770"/>
                </a:cubicBezTo>
                <a:cubicBezTo>
                  <a:pt x="737510" y="275874"/>
                  <a:pt x="737510" y="274822"/>
                  <a:pt x="738561" y="275874"/>
                </a:cubicBezTo>
                <a:cubicBezTo>
                  <a:pt x="739612" y="276927"/>
                  <a:pt x="739612" y="272718"/>
                  <a:pt x="739612" y="272718"/>
                </a:cubicBezTo>
                <a:cubicBezTo>
                  <a:pt x="739612" y="272718"/>
                  <a:pt x="739612" y="270613"/>
                  <a:pt x="737510" y="270613"/>
                </a:cubicBezTo>
                <a:cubicBezTo>
                  <a:pt x="735407" y="270613"/>
                  <a:pt x="735407" y="268509"/>
                  <a:pt x="735407" y="268509"/>
                </a:cubicBezTo>
                <a:cubicBezTo>
                  <a:pt x="735407" y="268509"/>
                  <a:pt x="738561" y="266405"/>
                  <a:pt x="739612" y="264300"/>
                </a:cubicBezTo>
                <a:cubicBezTo>
                  <a:pt x="739612" y="263248"/>
                  <a:pt x="744869" y="262196"/>
                  <a:pt x="745920" y="262196"/>
                </a:cubicBezTo>
                <a:cubicBezTo>
                  <a:pt x="748022" y="262196"/>
                  <a:pt x="754330" y="260092"/>
                  <a:pt x="755381" y="260092"/>
                </a:cubicBezTo>
                <a:cubicBezTo>
                  <a:pt x="756432" y="260092"/>
                  <a:pt x="758535" y="256935"/>
                  <a:pt x="758535" y="255883"/>
                </a:cubicBezTo>
                <a:cubicBezTo>
                  <a:pt x="759586" y="254831"/>
                  <a:pt x="761689" y="252726"/>
                  <a:pt x="761689" y="252726"/>
                </a:cubicBezTo>
                <a:cubicBezTo>
                  <a:pt x="762740" y="251674"/>
                  <a:pt x="765894" y="252726"/>
                  <a:pt x="765894" y="253778"/>
                </a:cubicBezTo>
                <a:cubicBezTo>
                  <a:pt x="766945" y="254831"/>
                  <a:pt x="764842" y="260092"/>
                  <a:pt x="762740" y="262196"/>
                </a:cubicBezTo>
                <a:cubicBezTo>
                  <a:pt x="760637" y="263248"/>
                  <a:pt x="755381" y="264300"/>
                  <a:pt x="751176" y="265353"/>
                </a:cubicBezTo>
                <a:cubicBezTo>
                  <a:pt x="746971" y="265353"/>
                  <a:pt x="752227" y="269561"/>
                  <a:pt x="753279" y="269561"/>
                </a:cubicBezTo>
                <a:cubicBezTo>
                  <a:pt x="754330" y="269561"/>
                  <a:pt x="759586" y="268509"/>
                  <a:pt x="760637" y="268509"/>
                </a:cubicBezTo>
                <a:cubicBezTo>
                  <a:pt x="760637" y="267457"/>
                  <a:pt x="767996" y="265353"/>
                  <a:pt x="770099" y="265353"/>
                </a:cubicBezTo>
                <a:cubicBezTo>
                  <a:pt x="772201" y="264300"/>
                  <a:pt x="774304" y="261144"/>
                  <a:pt x="775355" y="260092"/>
                </a:cubicBezTo>
                <a:cubicBezTo>
                  <a:pt x="777457" y="260092"/>
                  <a:pt x="780611" y="263248"/>
                  <a:pt x="780611" y="265353"/>
                </a:cubicBezTo>
                <a:cubicBezTo>
                  <a:pt x="779560" y="266405"/>
                  <a:pt x="779560" y="268509"/>
                  <a:pt x="775355" y="269561"/>
                </a:cubicBezTo>
                <a:cubicBezTo>
                  <a:pt x="770099" y="270613"/>
                  <a:pt x="761689" y="269561"/>
                  <a:pt x="758535" y="270613"/>
                </a:cubicBezTo>
                <a:cubicBezTo>
                  <a:pt x="756432" y="270613"/>
                  <a:pt x="757484" y="271666"/>
                  <a:pt x="758535" y="272718"/>
                </a:cubicBezTo>
                <a:cubicBezTo>
                  <a:pt x="759586" y="274822"/>
                  <a:pt x="756432" y="273770"/>
                  <a:pt x="757484" y="275874"/>
                </a:cubicBezTo>
                <a:cubicBezTo>
                  <a:pt x="757484" y="276927"/>
                  <a:pt x="755381" y="276927"/>
                  <a:pt x="754330" y="276927"/>
                </a:cubicBezTo>
                <a:cubicBezTo>
                  <a:pt x="753279" y="276927"/>
                  <a:pt x="748022" y="277979"/>
                  <a:pt x="744869" y="277979"/>
                </a:cubicBezTo>
                <a:cubicBezTo>
                  <a:pt x="740664" y="277979"/>
                  <a:pt x="742766" y="281135"/>
                  <a:pt x="742766" y="281135"/>
                </a:cubicBezTo>
                <a:cubicBezTo>
                  <a:pt x="742766" y="281135"/>
                  <a:pt x="745920" y="284292"/>
                  <a:pt x="746971" y="285344"/>
                </a:cubicBezTo>
                <a:cubicBezTo>
                  <a:pt x="748022" y="286396"/>
                  <a:pt x="750125" y="284292"/>
                  <a:pt x="752227" y="284292"/>
                </a:cubicBezTo>
                <a:cubicBezTo>
                  <a:pt x="753279" y="283240"/>
                  <a:pt x="752227" y="281135"/>
                  <a:pt x="753279" y="281135"/>
                </a:cubicBezTo>
                <a:cubicBezTo>
                  <a:pt x="754330" y="280083"/>
                  <a:pt x="762740" y="281135"/>
                  <a:pt x="765894" y="281135"/>
                </a:cubicBezTo>
                <a:cubicBezTo>
                  <a:pt x="769047" y="281135"/>
                  <a:pt x="766945" y="279031"/>
                  <a:pt x="767996" y="277979"/>
                </a:cubicBezTo>
                <a:cubicBezTo>
                  <a:pt x="767996" y="276927"/>
                  <a:pt x="772201" y="275874"/>
                  <a:pt x="773252" y="275874"/>
                </a:cubicBezTo>
                <a:cubicBezTo>
                  <a:pt x="775355" y="275874"/>
                  <a:pt x="775355" y="277979"/>
                  <a:pt x="777457" y="279031"/>
                </a:cubicBezTo>
                <a:cubicBezTo>
                  <a:pt x="778509" y="281135"/>
                  <a:pt x="780611" y="280083"/>
                  <a:pt x="781662" y="280083"/>
                </a:cubicBezTo>
                <a:cubicBezTo>
                  <a:pt x="782714" y="280083"/>
                  <a:pt x="782714" y="280083"/>
                  <a:pt x="783765" y="279031"/>
                </a:cubicBezTo>
                <a:cubicBezTo>
                  <a:pt x="784816" y="276927"/>
                  <a:pt x="786919" y="276927"/>
                  <a:pt x="787970" y="276927"/>
                </a:cubicBezTo>
                <a:cubicBezTo>
                  <a:pt x="789021" y="275874"/>
                  <a:pt x="792175" y="275874"/>
                  <a:pt x="794277" y="274822"/>
                </a:cubicBezTo>
                <a:cubicBezTo>
                  <a:pt x="795329" y="274822"/>
                  <a:pt x="796380" y="277979"/>
                  <a:pt x="795329" y="280083"/>
                </a:cubicBezTo>
                <a:cubicBezTo>
                  <a:pt x="794277" y="282188"/>
                  <a:pt x="792175" y="283240"/>
                  <a:pt x="792175" y="284292"/>
                </a:cubicBezTo>
                <a:cubicBezTo>
                  <a:pt x="791124" y="285344"/>
                  <a:pt x="790072" y="283240"/>
                  <a:pt x="789021" y="282188"/>
                </a:cubicBezTo>
                <a:cubicBezTo>
                  <a:pt x="787970" y="280083"/>
                  <a:pt x="786919" y="282188"/>
                  <a:pt x="784816" y="283240"/>
                </a:cubicBezTo>
                <a:cubicBezTo>
                  <a:pt x="782714" y="283240"/>
                  <a:pt x="784816" y="286396"/>
                  <a:pt x="783765" y="289553"/>
                </a:cubicBezTo>
                <a:cubicBezTo>
                  <a:pt x="781662" y="291657"/>
                  <a:pt x="778509" y="289553"/>
                  <a:pt x="776406" y="286396"/>
                </a:cubicBezTo>
                <a:cubicBezTo>
                  <a:pt x="774304" y="284292"/>
                  <a:pt x="772201" y="284292"/>
                  <a:pt x="771150" y="285344"/>
                </a:cubicBezTo>
                <a:cubicBezTo>
                  <a:pt x="771150" y="286396"/>
                  <a:pt x="769047" y="289553"/>
                  <a:pt x="766945" y="291657"/>
                </a:cubicBezTo>
                <a:cubicBezTo>
                  <a:pt x="765894" y="292709"/>
                  <a:pt x="764842" y="291657"/>
                  <a:pt x="760637" y="291657"/>
                </a:cubicBezTo>
                <a:cubicBezTo>
                  <a:pt x="756432" y="291657"/>
                  <a:pt x="753279" y="289553"/>
                  <a:pt x="751176" y="288501"/>
                </a:cubicBezTo>
                <a:cubicBezTo>
                  <a:pt x="749074" y="287449"/>
                  <a:pt x="748022" y="289553"/>
                  <a:pt x="749074" y="290605"/>
                </a:cubicBezTo>
                <a:cubicBezTo>
                  <a:pt x="750125" y="291657"/>
                  <a:pt x="753279" y="296918"/>
                  <a:pt x="754330" y="302179"/>
                </a:cubicBezTo>
                <a:cubicBezTo>
                  <a:pt x="756432" y="307440"/>
                  <a:pt x="748022" y="312701"/>
                  <a:pt x="746971" y="312701"/>
                </a:cubicBezTo>
                <a:cubicBezTo>
                  <a:pt x="744869" y="311649"/>
                  <a:pt x="743817" y="306388"/>
                  <a:pt x="741715" y="303231"/>
                </a:cubicBezTo>
                <a:cubicBezTo>
                  <a:pt x="738561" y="299023"/>
                  <a:pt x="738561" y="297970"/>
                  <a:pt x="738561" y="297970"/>
                </a:cubicBezTo>
                <a:cubicBezTo>
                  <a:pt x="738561" y="297970"/>
                  <a:pt x="739612" y="296918"/>
                  <a:pt x="740664" y="297970"/>
                </a:cubicBezTo>
                <a:cubicBezTo>
                  <a:pt x="741715" y="299023"/>
                  <a:pt x="744869" y="301127"/>
                  <a:pt x="745920" y="301127"/>
                </a:cubicBezTo>
                <a:cubicBezTo>
                  <a:pt x="748022" y="301127"/>
                  <a:pt x="749074" y="300075"/>
                  <a:pt x="748022" y="295866"/>
                </a:cubicBezTo>
                <a:cubicBezTo>
                  <a:pt x="745920" y="291657"/>
                  <a:pt x="738561" y="284292"/>
                  <a:pt x="735407" y="280083"/>
                </a:cubicBezTo>
                <a:cubicBezTo>
                  <a:pt x="732254" y="276927"/>
                  <a:pt x="728049" y="272718"/>
                  <a:pt x="722792" y="269561"/>
                </a:cubicBezTo>
                <a:cubicBezTo>
                  <a:pt x="719639" y="267457"/>
                  <a:pt x="714382" y="265353"/>
                  <a:pt x="711229" y="262196"/>
                </a:cubicBezTo>
                <a:cubicBezTo>
                  <a:pt x="709126" y="259039"/>
                  <a:pt x="709126" y="255883"/>
                  <a:pt x="709126" y="254831"/>
                </a:cubicBezTo>
                <a:cubicBezTo>
                  <a:pt x="710177" y="252726"/>
                  <a:pt x="712280" y="251674"/>
                  <a:pt x="714382" y="251674"/>
                </a:cubicBezTo>
                <a:close/>
                <a:moveTo>
                  <a:pt x="1681358" y="246606"/>
                </a:moveTo>
                <a:cubicBezTo>
                  <a:pt x="1693922" y="245557"/>
                  <a:pt x="1696016" y="261292"/>
                  <a:pt x="1701251" y="274929"/>
                </a:cubicBezTo>
                <a:cubicBezTo>
                  <a:pt x="1706486" y="289615"/>
                  <a:pt x="1702298" y="300105"/>
                  <a:pt x="1699157" y="311644"/>
                </a:cubicBezTo>
                <a:cubicBezTo>
                  <a:pt x="1696016" y="323183"/>
                  <a:pt x="1693922" y="356751"/>
                  <a:pt x="1694969" y="370388"/>
                </a:cubicBezTo>
                <a:cubicBezTo>
                  <a:pt x="1694969" y="384025"/>
                  <a:pt x="1684499" y="471093"/>
                  <a:pt x="1681358" y="481583"/>
                </a:cubicBezTo>
                <a:cubicBezTo>
                  <a:pt x="1679264" y="491024"/>
                  <a:pt x="1678217" y="513053"/>
                  <a:pt x="1661464" y="509906"/>
                </a:cubicBezTo>
                <a:cubicBezTo>
                  <a:pt x="1644712" y="506759"/>
                  <a:pt x="1648900" y="483681"/>
                  <a:pt x="1652041" y="476338"/>
                </a:cubicBezTo>
                <a:cubicBezTo>
                  <a:pt x="1654135" y="468995"/>
                  <a:pt x="1663558" y="452211"/>
                  <a:pt x="1663558" y="441721"/>
                </a:cubicBezTo>
                <a:cubicBezTo>
                  <a:pt x="1663558" y="430182"/>
                  <a:pt x="1670888" y="361996"/>
                  <a:pt x="1675076" y="329477"/>
                </a:cubicBezTo>
                <a:cubicBezTo>
                  <a:pt x="1679264" y="295909"/>
                  <a:pt x="1666699" y="293811"/>
                  <a:pt x="1663558" y="273880"/>
                </a:cubicBezTo>
                <a:cubicBezTo>
                  <a:pt x="1661464" y="252900"/>
                  <a:pt x="1668793" y="247655"/>
                  <a:pt x="1681358" y="246606"/>
                </a:cubicBezTo>
                <a:close/>
                <a:moveTo>
                  <a:pt x="143315" y="207718"/>
                </a:moveTo>
                <a:cubicBezTo>
                  <a:pt x="134935" y="207718"/>
                  <a:pt x="128650" y="214003"/>
                  <a:pt x="124459" y="220288"/>
                </a:cubicBezTo>
                <a:cubicBezTo>
                  <a:pt x="121317" y="225525"/>
                  <a:pt x="119222" y="228668"/>
                  <a:pt x="117127" y="232858"/>
                </a:cubicBezTo>
                <a:cubicBezTo>
                  <a:pt x="119222" y="232858"/>
                  <a:pt x="119222" y="232858"/>
                  <a:pt x="123412" y="232858"/>
                </a:cubicBezTo>
                <a:cubicBezTo>
                  <a:pt x="126554" y="231810"/>
                  <a:pt x="130745" y="231810"/>
                  <a:pt x="130745" y="237048"/>
                </a:cubicBezTo>
                <a:cubicBezTo>
                  <a:pt x="130745" y="242285"/>
                  <a:pt x="130745" y="255903"/>
                  <a:pt x="130745" y="254856"/>
                </a:cubicBezTo>
                <a:cubicBezTo>
                  <a:pt x="131792" y="252761"/>
                  <a:pt x="132840" y="252761"/>
                  <a:pt x="132840" y="252761"/>
                </a:cubicBezTo>
                <a:cubicBezTo>
                  <a:pt x="132840" y="252761"/>
                  <a:pt x="133887" y="247523"/>
                  <a:pt x="137030" y="246476"/>
                </a:cubicBezTo>
                <a:cubicBezTo>
                  <a:pt x="141220" y="245428"/>
                  <a:pt x="143315" y="246476"/>
                  <a:pt x="143315" y="243333"/>
                </a:cubicBezTo>
                <a:cubicBezTo>
                  <a:pt x="144362" y="241238"/>
                  <a:pt x="144362" y="228668"/>
                  <a:pt x="144362" y="225525"/>
                </a:cubicBezTo>
                <a:cubicBezTo>
                  <a:pt x="145410" y="221335"/>
                  <a:pt x="147505" y="206670"/>
                  <a:pt x="143315" y="207718"/>
                </a:cubicBezTo>
                <a:close/>
                <a:moveTo>
                  <a:pt x="372020" y="200230"/>
                </a:moveTo>
                <a:cubicBezTo>
                  <a:pt x="375164" y="204427"/>
                  <a:pt x="380404" y="206525"/>
                  <a:pt x="386692" y="206525"/>
                </a:cubicBezTo>
                <a:cubicBezTo>
                  <a:pt x="394027" y="206525"/>
                  <a:pt x="398219" y="206525"/>
                  <a:pt x="405554" y="206525"/>
                </a:cubicBezTo>
                <a:cubicBezTo>
                  <a:pt x="414986" y="206525"/>
                  <a:pt x="419178" y="215967"/>
                  <a:pt x="420226" y="223311"/>
                </a:cubicBezTo>
                <a:cubicBezTo>
                  <a:pt x="421274" y="223311"/>
                  <a:pt x="422322" y="223311"/>
                  <a:pt x="424418" y="223311"/>
                </a:cubicBezTo>
                <a:cubicBezTo>
                  <a:pt x="425465" y="223311"/>
                  <a:pt x="427561" y="223311"/>
                  <a:pt x="428609" y="223311"/>
                </a:cubicBezTo>
                <a:cubicBezTo>
                  <a:pt x="429657" y="215967"/>
                  <a:pt x="433849" y="206525"/>
                  <a:pt x="443280" y="206525"/>
                </a:cubicBezTo>
                <a:cubicBezTo>
                  <a:pt x="449568" y="206525"/>
                  <a:pt x="454808" y="206525"/>
                  <a:pt x="461096" y="206525"/>
                </a:cubicBezTo>
                <a:cubicBezTo>
                  <a:pt x="468431" y="206525"/>
                  <a:pt x="472623" y="204427"/>
                  <a:pt x="475767" y="200230"/>
                </a:cubicBezTo>
                <a:cubicBezTo>
                  <a:pt x="474719" y="209672"/>
                  <a:pt x="471575" y="219114"/>
                  <a:pt x="461096" y="221212"/>
                </a:cubicBezTo>
                <a:cubicBezTo>
                  <a:pt x="456904" y="221212"/>
                  <a:pt x="451664" y="221212"/>
                  <a:pt x="447472" y="221212"/>
                </a:cubicBezTo>
                <a:cubicBezTo>
                  <a:pt x="440137" y="221212"/>
                  <a:pt x="435945" y="222261"/>
                  <a:pt x="433849" y="224360"/>
                </a:cubicBezTo>
                <a:cubicBezTo>
                  <a:pt x="451664" y="225409"/>
                  <a:pt x="467383" y="231703"/>
                  <a:pt x="473671" y="247440"/>
                </a:cubicBezTo>
                <a:cubicBezTo>
                  <a:pt x="477863" y="262128"/>
                  <a:pt x="476815" y="296749"/>
                  <a:pt x="479959" y="313534"/>
                </a:cubicBezTo>
                <a:cubicBezTo>
                  <a:pt x="487294" y="313534"/>
                  <a:pt x="494630" y="313534"/>
                  <a:pt x="501965" y="313534"/>
                </a:cubicBezTo>
                <a:cubicBezTo>
                  <a:pt x="521876" y="312485"/>
                  <a:pt x="528164" y="329271"/>
                  <a:pt x="529212" y="349204"/>
                </a:cubicBezTo>
                <a:cubicBezTo>
                  <a:pt x="532356" y="407955"/>
                  <a:pt x="536548" y="465656"/>
                  <a:pt x="538643" y="524406"/>
                </a:cubicBezTo>
                <a:cubicBezTo>
                  <a:pt x="541787" y="569518"/>
                  <a:pt x="551219" y="590500"/>
                  <a:pt x="565890" y="606237"/>
                </a:cubicBezTo>
                <a:cubicBezTo>
                  <a:pt x="555411" y="606237"/>
                  <a:pt x="543883" y="606237"/>
                  <a:pt x="533404" y="606237"/>
                </a:cubicBezTo>
                <a:cubicBezTo>
                  <a:pt x="529212" y="602041"/>
                  <a:pt x="526068" y="596795"/>
                  <a:pt x="517685" y="585255"/>
                </a:cubicBezTo>
                <a:cubicBezTo>
                  <a:pt x="520828" y="595746"/>
                  <a:pt x="523972" y="600992"/>
                  <a:pt x="527116" y="606237"/>
                </a:cubicBezTo>
                <a:cubicBezTo>
                  <a:pt x="517685" y="606237"/>
                  <a:pt x="508253" y="606237"/>
                  <a:pt x="499870" y="606237"/>
                </a:cubicBezTo>
                <a:cubicBezTo>
                  <a:pt x="494630" y="595746"/>
                  <a:pt x="492534" y="583157"/>
                  <a:pt x="492534" y="570567"/>
                </a:cubicBezTo>
                <a:cubicBezTo>
                  <a:pt x="489390" y="505522"/>
                  <a:pt x="486246" y="440477"/>
                  <a:pt x="483102" y="375432"/>
                </a:cubicBezTo>
                <a:cubicBezTo>
                  <a:pt x="483102" y="364941"/>
                  <a:pt x="479959" y="358646"/>
                  <a:pt x="471575" y="358646"/>
                </a:cubicBezTo>
                <a:cubicBezTo>
                  <a:pt x="456904" y="358646"/>
                  <a:pt x="443280" y="358646"/>
                  <a:pt x="428609" y="358646"/>
                </a:cubicBezTo>
                <a:cubicBezTo>
                  <a:pt x="428609" y="330320"/>
                  <a:pt x="428609" y="300945"/>
                  <a:pt x="428609" y="272619"/>
                </a:cubicBezTo>
                <a:cubicBezTo>
                  <a:pt x="439089" y="270521"/>
                  <a:pt x="446424" y="261079"/>
                  <a:pt x="446424" y="250588"/>
                </a:cubicBezTo>
                <a:cubicBezTo>
                  <a:pt x="446424" y="237998"/>
                  <a:pt x="436993" y="228556"/>
                  <a:pt x="424418" y="228556"/>
                </a:cubicBezTo>
                <a:cubicBezTo>
                  <a:pt x="411842" y="228556"/>
                  <a:pt x="401363" y="237998"/>
                  <a:pt x="401363" y="250588"/>
                </a:cubicBezTo>
                <a:cubicBezTo>
                  <a:pt x="401363" y="261079"/>
                  <a:pt x="409746" y="270521"/>
                  <a:pt x="419178" y="272619"/>
                </a:cubicBezTo>
                <a:cubicBezTo>
                  <a:pt x="419178" y="300945"/>
                  <a:pt x="419178" y="330320"/>
                  <a:pt x="419178" y="358646"/>
                </a:cubicBezTo>
                <a:cubicBezTo>
                  <a:pt x="405554" y="358646"/>
                  <a:pt x="390883" y="358646"/>
                  <a:pt x="377260" y="358646"/>
                </a:cubicBezTo>
                <a:cubicBezTo>
                  <a:pt x="368876" y="358646"/>
                  <a:pt x="365733" y="364941"/>
                  <a:pt x="364685" y="375432"/>
                </a:cubicBezTo>
                <a:cubicBezTo>
                  <a:pt x="362589" y="440477"/>
                  <a:pt x="359445" y="505522"/>
                  <a:pt x="356301" y="570567"/>
                </a:cubicBezTo>
                <a:cubicBezTo>
                  <a:pt x="356301" y="583157"/>
                  <a:pt x="354205" y="595746"/>
                  <a:pt x="348966" y="606237"/>
                </a:cubicBezTo>
                <a:cubicBezTo>
                  <a:pt x="339534" y="606237"/>
                  <a:pt x="331150" y="606237"/>
                  <a:pt x="321719" y="606237"/>
                </a:cubicBezTo>
                <a:cubicBezTo>
                  <a:pt x="324863" y="600992"/>
                  <a:pt x="326959" y="595746"/>
                  <a:pt x="330102" y="585255"/>
                </a:cubicBezTo>
                <a:cubicBezTo>
                  <a:pt x="322767" y="596795"/>
                  <a:pt x="319623" y="602041"/>
                  <a:pt x="314383" y="606237"/>
                </a:cubicBezTo>
                <a:cubicBezTo>
                  <a:pt x="303904" y="606237"/>
                  <a:pt x="293424" y="606237"/>
                  <a:pt x="282945" y="606237"/>
                </a:cubicBezTo>
                <a:cubicBezTo>
                  <a:pt x="297616" y="590500"/>
                  <a:pt x="307048" y="569518"/>
                  <a:pt x="309144" y="524406"/>
                </a:cubicBezTo>
                <a:cubicBezTo>
                  <a:pt x="312287" y="465656"/>
                  <a:pt x="316479" y="407955"/>
                  <a:pt x="319623" y="349204"/>
                </a:cubicBezTo>
                <a:cubicBezTo>
                  <a:pt x="320671" y="329271"/>
                  <a:pt x="326959" y="312485"/>
                  <a:pt x="345822" y="313534"/>
                </a:cubicBezTo>
                <a:cubicBezTo>
                  <a:pt x="353157" y="313534"/>
                  <a:pt x="361541" y="313534"/>
                  <a:pt x="368876" y="313534"/>
                </a:cubicBezTo>
                <a:cubicBezTo>
                  <a:pt x="372020" y="296749"/>
                  <a:pt x="369924" y="262128"/>
                  <a:pt x="375164" y="247440"/>
                </a:cubicBezTo>
                <a:cubicBezTo>
                  <a:pt x="380404" y="231703"/>
                  <a:pt x="397171" y="225409"/>
                  <a:pt x="414986" y="224360"/>
                </a:cubicBezTo>
                <a:cubicBezTo>
                  <a:pt x="411842" y="222261"/>
                  <a:pt x="408698" y="221212"/>
                  <a:pt x="401363" y="221212"/>
                </a:cubicBezTo>
                <a:cubicBezTo>
                  <a:pt x="397171" y="221212"/>
                  <a:pt x="391931" y="221212"/>
                  <a:pt x="387739" y="221212"/>
                </a:cubicBezTo>
                <a:cubicBezTo>
                  <a:pt x="377260" y="219114"/>
                  <a:pt x="374116" y="209672"/>
                  <a:pt x="372020" y="200230"/>
                </a:cubicBezTo>
                <a:close/>
                <a:moveTo>
                  <a:pt x="146850" y="198945"/>
                </a:moveTo>
                <a:cubicBezTo>
                  <a:pt x="154052" y="199076"/>
                  <a:pt x="160599" y="200909"/>
                  <a:pt x="163217" y="203528"/>
                </a:cubicBezTo>
                <a:cubicBezTo>
                  <a:pt x="168455" y="208765"/>
                  <a:pt x="163217" y="210860"/>
                  <a:pt x="161122" y="214003"/>
                </a:cubicBezTo>
                <a:cubicBezTo>
                  <a:pt x="159027" y="217145"/>
                  <a:pt x="155885" y="237048"/>
                  <a:pt x="155885" y="240190"/>
                </a:cubicBezTo>
                <a:cubicBezTo>
                  <a:pt x="155885" y="244381"/>
                  <a:pt x="150647" y="250666"/>
                  <a:pt x="147505" y="253808"/>
                </a:cubicBezTo>
                <a:cubicBezTo>
                  <a:pt x="143315" y="255903"/>
                  <a:pt x="141220" y="254856"/>
                  <a:pt x="138077" y="255903"/>
                </a:cubicBezTo>
                <a:cubicBezTo>
                  <a:pt x="135982" y="257998"/>
                  <a:pt x="134935" y="264283"/>
                  <a:pt x="133887" y="267426"/>
                </a:cubicBezTo>
                <a:cubicBezTo>
                  <a:pt x="133887" y="271616"/>
                  <a:pt x="133887" y="277901"/>
                  <a:pt x="133887" y="279996"/>
                </a:cubicBezTo>
                <a:cubicBezTo>
                  <a:pt x="133887" y="282091"/>
                  <a:pt x="128650" y="282091"/>
                  <a:pt x="125507" y="279996"/>
                </a:cubicBezTo>
                <a:cubicBezTo>
                  <a:pt x="122364" y="277901"/>
                  <a:pt x="125507" y="273711"/>
                  <a:pt x="125507" y="273711"/>
                </a:cubicBezTo>
                <a:cubicBezTo>
                  <a:pt x="125507" y="273711"/>
                  <a:pt x="125507" y="266378"/>
                  <a:pt x="126554" y="264283"/>
                </a:cubicBezTo>
                <a:cubicBezTo>
                  <a:pt x="127602" y="262188"/>
                  <a:pt x="123412" y="263236"/>
                  <a:pt x="122364" y="264283"/>
                </a:cubicBezTo>
                <a:cubicBezTo>
                  <a:pt x="120269" y="264283"/>
                  <a:pt x="117127" y="265331"/>
                  <a:pt x="113984" y="262188"/>
                </a:cubicBezTo>
                <a:cubicBezTo>
                  <a:pt x="110842" y="259046"/>
                  <a:pt x="112937" y="255903"/>
                  <a:pt x="116079" y="254856"/>
                </a:cubicBezTo>
                <a:cubicBezTo>
                  <a:pt x="118174" y="252761"/>
                  <a:pt x="121317" y="253808"/>
                  <a:pt x="123412" y="254856"/>
                </a:cubicBezTo>
                <a:cubicBezTo>
                  <a:pt x="126554" y="256951"/>
                  <a:pt x="126554" y="252761"/>
                  <a:pt x="126554" y="252761"/>
                </a:cubicBezTo>
                <a:cubicBezTo>
                  <a:pt x="125507" y="251713"/>
                  <a:pt x="121317" y="239143"/>
                  <a:pt x="120269" y="238095"/>
                </a:cubicBezTo>
                <a:cubicBezTo>
                  <a:pt x="120269" y="237048"/>
                  <a:pt x="117127" y="234953"/>
                  <a:pt x="115032" y="236000"/>
                </a:cubicBezTo>
                <a:cubicBezTo>
                  <a:pt x="112937" y="238095"/>
                  <a:pt x="107699" y="246476"/>
                  <a:pt x="107699" y="261141"/>
                </a:cubicBezTo>
                <a:cubicBezTo>
                  <a:pt x="106652" y="275806"/>
                  <a:pt x="110842" y="283138"/>
                  <a:pt x="113984" y="287328"/>
                </a:cubicBezTo>
                <a:cubicBezTo>
                  <a:pt x="116079" y="291518"/>
                  <a:pt x="124459" y="293613"/>
                  <a:pt x="128650" y="294661"/>
                </a:cubicBezTo>
                <a:cubicBezTo>
                  <a:pt x="131792" y="294661"/>
                  <a:pt x="128650" y="303041"/>
                  <a:pt x="124459" y="304089"/>
                </a:cubicBezTo>
                <a:cubicBezTo>
                  <a:pt x="120269" y="305136"/>
                  <a:pt x="99319" y="300946"/>
                  <a:pt x="94082" y="296756"/>
                </a:cubicBezTo>
                <a:cubicBezTo>
                  <a:pt x="87797" y="292566"/>
                  <a:pt x="86749" y="287328"/>
                  <a:pt x="87797" y="285233"/>
                </a:cubicBezTo>
                <a:cubicBezTo>
                  <a:pt x="88844" y="284186"/>
                  <a:pt x="89892" y="282091"/>
                  <a:pt x="93034" y="279996"/>
                </a:cubicBezTo>
                <a:cubicBezTo>
                  <a:pt x="96177" y="278948"/>
                  <a:pt x="99319" y="281043"/>
                  <a:pt x="100367" y="279996"/>
                </a:cubicBezTo>
                <a:cubicBezTo>
                  <a:pt x="102462" y="278948"/>
                  <a:pt x="101414" y="276853"/>
                  <a:pt x="99319" y="268473"/>
                </a:cubicBezTo>
                <a:cubicBezTo>
                  <a:pt x="97224" y="261141"/>
                  <a:pt x="98272" y="252761"/>
                  <a:pt x="103509" y="238095"/>
                </a:cubicBezTo>
                <a:cubicBezTo>
                  <a:pt x="108747" y="223430"/>
                  <a:pt x="117127" y="211908"/>
                  <a:pt x="126554" y="204575"/>
                </a:cubicBezTo>
                <a:cubicBezTo>
                  <a:pt x="131792" y="200385"/>
                  <a:pt x="139649" y="198814"/>
                  <a:pt x="146850" y="198945"/>
                </a:cubicBezTo>
                <a:close/>
                <a:moveTo>
                  <a:pt x="2183215" y="162482"/>
                </a:moveTo>
                <a:cubicBezTo>
                  <a:pt x="2191581" y="164579"/>
                  <a:pt x="2204130" y="184500"/>
                  <a:pt x="2203084" y="193937"/>
                </a:cubicBezTo>
                <a:cubicBezTo>
                  <a:pt x="2202039" y="204422"/>
                  <a:pt x="2196810" y="215955"/>
                  <a:pt x="2193673" y="220149"/>
                </a:cubicBezTo>
                <a:cubicBezTo>
                  <a:pt x="2190535" y="223294"/>
                  <a:pt x="2188444" y="227488"/>
                  <a:pt x="2187398" y="237973"/>
                </a:cubicBezTo>
                <a:cubicBezTo>
                  <a:pt x="2186352" y="244264"/>
                  <a:pt x="2184261" y="253701"/>
                  <a:pt x="2182169" y="263137"/>
                </a:cubicBezTo>
                <a:cubicBezTo>
                  <a:pt x="2191581" y="259992"/>
                  <a:pt x="2199947" y="257895"/>
                  <a:pt x="2203084" y="255798"/>
                </a:cubicBezTo>
                <a:cubicBezTo>
                  <a:pt x="2209359" y="251604"/>
                  <a:pt x="2220863" y="247410"/>
                  <a:pt x="2230275" y="240070"/>
                </a:cubicBezTo>
                <a:cubicBezTo>
                  <a:pt x="2240732" y="231682"/>
                  <a:pt x="2251190" y="240070"/>
                  <a:pt x="2262693" y="246361"/>
                </a:cubicBezTo>
                <a:cubicBezTo>
                  <a:pt x="2273151" y="252652"/>
                  <a:pt x="2263739" y="263137"/>
                  <a:pt x="2253282" y="268379"/>
                </a:cubicBezTo>
                <a:cubicBezTo>
                  <a:pt x="2241778" y="274670"/>
                  <a:pt x="2232366" y="271525"/>
                  <a:pt x="2225046" y="274670"/>
                </a:cubicBezTo>
                <a:cubicBezTo>
                  <a:pt x="2218771" y="277816"/>
                  <a:pt x="2189489" y="290398"/>
                  <a:pt x="2174849" y="298786"/>
                </a:cubicBezTo>
                <a:cubicBezTo>
                  <a:pt x="2171711" y="319755"/>
                  <a:pt x="2163345" y="357501"/>
                  <a:pt x="2157071" y="373228"/>
                </a:cubicBezTo>
                <a:cubicBezTo>
                  <a:pt x="2150796" y="392101"/>
                  <a:pt x="2125697" y="420410"/>
                  <a:pt x="2113148" y="436138"/>
                </a:cubicBezTo>
                <a:cubicBezTo>
                  <a:pt x="2099553" y="452914"/>
                  <a:pt x="2092233" y="474932"/>
                  <a:pt x="2078638" y="483320"/>
                </a:cubicBezTo>
                <a:cubicBezTo>
                  <a:pt x="2065043" y="492756"/>
                  <a:pt x="2061905" y="486465"/>
                  <a:pt x="2059814" y="478077"/>
                </a:cubicBezTo>
                <a:cubicBezTo>
                  <a:pt x="2057722" y="469689"/>
                  <a:pt x="2045173" y="459204"/>
                  <a:pt x="2053539" y="448720"/>
                </a:cubicBezTo>
                <a:cubicBezTo>
                  <a:pt x="2061905" y="437186"/>
                  <a:pt x="2063997" y="424604"/>
                  <a:pt x="2070272" y="436138"/>
                </a:cubicBezTo>
                <a:cubicBezTo>
                  <a:pt x="2075500" y="446623"/>
                  <a:pt x="2084912" y="440332"/>
                  <a:pt x="2082821" y="440332"/>
                </a:cubicBezTo>
                <a:cubicBezTo>
                  <a:pt x="2080729" y="439283"/>
                  <a:pt x="2110011" y="407828"/>
                  <a:pt x="2118377" y="393150"/>
                </a:cubicBezTo>
                <a:cubicBezTo>
                  <a:pt x="2127789" y="377422"/>
                  <a:pt x="2138247" y="341774"/>
                  <a:pt x="2142430" y="333386"/>
                </a:cubicBezTo>
                <a:cubicBezTo>
                  <a:pt x="2143476" y="331289"/>
                  <a:pt x="2145567" y="324998"/>
                  <a:pt x="2147659" y="315561"/>
                </a:cubicBezTo>
                <a:cubicBezTo>
                  <a:pt x="2140338" y="319755"/>
                  <a:pt x="2133018" y="323949"/>
                  <a:pt x="2127789" y="328143"/>
                </a:cubicBezTo>
                <a:cubicBezTo>
                  <a:pt x="2116285" y="336531"/>
                  <a:pt x="2114194" y="339677"/>
                  <a:pt x="2093278" y="331289"/>
                </a:cubicBezTo>
                <a:cubicBezTo>
                  <a:pt x="2072363" y="321852"/>
                  <a:pt x="2067134" y="312416"/>
                  <a:pt x="2066088" y="300883"/>
                </a:cubicBezTo>
                <a:cubicBezTo>
                  <a:pt x="2063997" y="289349"/>
                  <a:pt x="2070272" y="282010"/>
                  <a:pt x="2076546" y="280961"/>
                </a:cubicBezTo>
                <a:cubicBezTo>
                  <a:pt x="2083867" y="278864"/>
                  <a:pt x="2100599" y="283058"/>
                  <a:pt x="2112102" y="285155"/>
                </a:cubicBezTo>
                <a:cubicBezTo>
                  <a:pt x="2124652" y="287252"/>
                  <a:pt x="2148704" y="273622"/>
                  <a:pt x="2154979" y="271525"/>
                </a:cubicBezTo>
                <a:cubicBezTo>
                  <a:pt x="2154979" y="271525"/>
                  <a:pt x="2156025" y="270476"/>
                  <a:pt x="2156025" y="270476"/>
                </a:cubicBezTo>
                <a:cubicBezTo>
                  <a:pt x="2161254" y="246361"/>
                  <a:pt x="2165437" y="223294"/>
                  <a:pt x="2167528" y="222246"/>
                </a:cubicBezTo>
                <a:cubicBezTo>
                  <a:pt x="2170666" y="220149"/>
                  <a:pt x="2163345" y="193937"/>
                  <a:pt x="2164391" y="181355"/>
                </a:cubicBezTo>
                <a:cubicBezTo>
                  <a:pt x="2165437" y="168773"/>
                  <a:pt x="2174849" y="160385"/>
                  <a:pt x="2183215" y="162482"/>
                </a:cubicBezTo>
                <a:close/>
                <a:moveTo>
                  <a:pt x="1850713" y="156653"/>
                </a:moveTo>
                <a:cubicBezTo>
                  <a:pt x="1855425" y="156391"/>
                  <a:pt x="1860398" y="156916"/>
                  <a:pt x="1863539" y="157440"/>
                </a:cubicBezTo>
                <a:cubicBezTo>
                  <a:pt x="1869822" y="159538"/>
                  <a:pt x="1891809" y="176322"/>
                  <a:pt x="1889715" y="188910"/>
                </a:cubicBezTo>
                <a:cubicBezTo>
                  <a:pt x="1892856" y="202547"/>
                  <a:pt x="1876104" y="215135"/>
                  <a:pt x="1871916" y="226674"/>
                </a:cubicBezTo>
                <a:cubicBezTo>
                  <a:pt x="1866680" y="238214"/>
                  <a:pt x="1863539" y="278076"/>
                  <a:pt x="1862492" y="289615"/>
                </a:cubicBezTo>
                <a:cubicBezTo>
                  <a:pt x="1862492" y="300105"/>
                  <a:pt x="1863539" y="438574"/>
                  <a:pt x="1866680" y="465848"/>
                </a:cubicBezTo>
                <a:cubicBezTo>
                  <a:pt x="1870869" y="492073"/>
                  <a:pt x="1871916" y="487877"/>
                  <a:pt x="1876104" y="501514"/>
                </a:cubicBezTo>
                <a:cubicBezTo>
                  <a:pt x="1880292" y="516200"/>
                  <a:pt x="1864586" y="536131"/>
                  <a:pt x="1853069" y="522494"/>
                </a:cubicBezTo>
                <a:cubicBezTo>
                  <a:pt x="1842599" y="508857"/>
                  <a:pt x="1843646" y="458505"/>
                  <a:pt x="1842599" y="430182"/>
                </a:cubicBezTo>
                <a:cubicBezTo>
                  <a:pt x="1841552" y="401858"/>
                  <a:pt x="1844693" y="359898"/>
                  <a:pt x="1844693" y="337869"/>
                </a:cubicBezTo>
                <a:cubicBezTo>
                  <a:pt x="1844693" y="315840"/>
                  <a:pt x="1842599" y="230870"/>
                  <a:pt x="1843646" y="223527"/>
                </a:cubicBezTo>
                <a:cubicBezTo>
                  <a:pt x="1844693" y="215135"/>
                  <a:pt x="1843646" y="203596"/>
                  <a:pt x="1837364" y="189959"/>
                </a:cubicBezTo>
                <a:cubicBezTo>
                  <a:pt x="1832129" y="177371"/>
                  <a:pt x="1834223" y="165832"/>
                  <a:pt x="1839458" y="160587"/>
                </a:cubicBezTo>
                <a:cubicBezTo>
                  <a:pt x="1841552" y="157965"/>
                  <a:pt x="1846002" y="156916"/>
                  <a:pt x="1850713" y="156653"/>
                </a:cubicBezTo>
                <a:close/>
                <a:moveTo>
                  <a:pt x="423408" y="144751"/>
                </a:moveTo>
                <a:cubicBezTo>
                  <a:pt x="577403" y="144751"/>
                  <a:pt x="702066" y="270639"/>
                  <a:pt x="702066" y="423802"/>
                </a:cubicBezTo>
                <a:cubicBezTo>
                  <a:pt x="702066" y="529757"/>
                  <a:pt x="644449" y="621025"/>
                  <a:pt x="558547" y="669282"/>
                </a:cubicBezTo>
                <a:cubicBezTo>
                  <a:pt x="552261" y="657742"/>
                  <a:pt x="552261" y="657742"/>
                  <a:pt x="552261" y="657742"/>
                </a:cubicBezTo>
                <a:cubicBezTo>
                  <a:pt x="635021" y="612633"/>
                  <a:pt x="690543" y="524512"/>
                  <a:pt x="690543" y="423802"/>
                </a:cubicBezTo>
                <a:cubicBezTo>
                  <a:pt x="690543" y="276933"/>
                  <a:pt x="571118" y="157340"/>
                  <a:pt x="423408" y="157340"/>
                </a:cubicBezTo>
                <a:cubicBezTo>
                  <a:pt x="276747" y="157340"/>
                  <a:pt x="156274" y="276933"/>
                  <a:pt x="156274" y="423802"/>
                </a:cubicBezTo>
                <a:cubicBezTo>
                  <a:pt x="156274" y="525561"/>
                  <a:pt x="212844" y="613682"/>
                  <a:pt x="295603" y="658792"/>
                </a:cubicBezTo>
                <a:cubicBezTo>
                  <a:pt x="290365" y="669282"/>
                  <a:pt x="290365" y="669282"/>
                  <a:pt x="290365" y="669282"/>
                </a:cubicBezTo>
                <a:cubicBezTo>
                  <a:pt x="203416" y="622074"/>
                  <a:pt x="144751" y="529757"/>
                  <a:pt x="144751" y="423802"/>
                </a:cubicBezTo>
                <a:cubicBezTo>
                  <a:pt x="144751" y="270639"/>
                  <a:pt x="270461" y="144751"/>
                  <a:pt x="423408" y="144751"/>
                </a:cubicBezTo>
                <a:close/>
                <a:moveTo>
                  <a:pt x="564556" y="131901"/>
                </a:moveTo>
                <a:cubicBezTo>
                  <a:pt x="565481" y="130213"/>
                  <a:pt x="567066" y="129694"/>
                  <a:pt x="569708" y="132290"/>
                </a:cubicBezTo>
                <a:cubicBezTo>
                  <a:pt x="569708" y="132290"/>
                  <a:pt x="581332" y="144751"/>
                  <a:pt x="583445" y="148904"/>
                </a:cubicBezTo>
                <a:cubicBezTo>
                  <a:pt x="585559" y="152019"/>
                  <a:pt x="584502" y="162403"/>
                  <a:pt x="576048" y="161365"/>
                </a:cubicBezTo>
                <a:cubicBezTo>
                  <a:pt x="566537" y="160326"/>
                  <a:pt x="564424" y="143712"/>
                  <a:pt x="563367" y="138520"/>
                </a:cubicBezTo>
                <a:cubicBezTo>
                  <a:pt x="563367" y="136444"/>
                  <a:pt x="563631" y="133588"/>
                  <a:pt x="564556" y="131901"/>
                </a:cubicBezTo>
                <a:close/>
                <a:moveTo>
                  <a:pt x="2608468" y="107751"/>
                </a:moveTo>
                <a:cubicBezTo>
                  <a:pt x="2612133" y="108013"/>
                  <a:pt x="2616320" y="109586"/>
                  <a:pt x="2618937" y="112208"/>
                </a:cubicBezTo>
                <a:cubicBezTo>
                  <a:pt x="2623124" y="118502"/>
                  <a:pt x="2626265" y="124795"/>
                  <a:pt x="2628359" y="128991"/>
                </a:cubicBezTo>
                <a:cubicBezTo>
                  <a:pt x="2630453" y="132138"/>
                  <a:pt x="2624171" y="134235"/>
                  <a:pt x="2617890" y="136333"/>
                </a:cubicBezTo>
                <a:cubicBezTo>
                  <a:pt x="2611609" y="138431"/>
                  <a:pt x="2617890" y="142627"/>
                  <a:pt x="2617890" y="151018"/>
                </a:cubicBezTo>
                <a:cubicBezTo>
                  <a:pt x="2618937" y="158360"/>
                  <a:pt x="2631499" y="154165"/>
                  <a:pt x="2637781" y="162556"/>
                </a:cubicBezTo>
                <a:cubicBezTo>
                  <a:pt x="2644062" y="169898"/>
                  <a:pt x="2632546" y="181436"/>
                  <a:pt x="2622078" y="186681"/>
                </a:cubicBezTo>
                <a:cubicBezTo>
                  <a:pt x="2611609" y="190876"/>
                  <a:pt x="2608468" y="198219"/>
                  <a:pt x="2611609" y="200317"/>
                </a:cubicBezTo>
                <a:cubicBezTo>
                  <a:pt x="2614750" y="202414"/>
                  <a:pt x="2622078" y="215001"/>
                  <a:pt x="2627312" y="221295"/>
                </a:cubicBezTo>
                <a:cubicBezTo>
                  <a:pt x="2631499" y="227588"/>
                  <a:pt x="2625218" y="230735"/>
                  <a:pt x="2621031" y="245419"/>
                </a:cubicBezTo>
                <a:cubicBezTo>
                  <a:pt x="2616843" y="259055"/>
                  <a:pt x="2607422" y="267446"/>
                  <a:pt x="2601140" y="274789"/>
                </a:cubicBezTo>
                <a:cubicBezTo>
                  <a:pt x="2594859" y="281082"/>
                  <a:pt x="2600094" y="285278"/>
                  <a:pt x="2605328" y="284229"/>
                </a:cubicBezTo>
                <a:cubicBezTo>
                  <a:pt x="2610562" y="282131"/>
                  <a:pt x="2632546" y="276887"/>
                  <a:pt x="2652437" y="277935"/>
                </a:cubicBezTo>
                <a:cubicBezTo>
                  <a:pt x="2671280" y="278984"/>
                  <a:pt x="2679655" y="311500"/>
                  <a:pt x="2677561" y="315696"/>
                </a:cubicBezTo>
                <a:cubicBezTo>
                  <a:pt x="2675468" y="320941"/>
                  <a:pt x="2654530" y="320941"/>
                  <a:pt x="2638827" y="325136"/>
                </a:cubicBezTo>
                <a:cubicBezTo>
                  <a:pt x="2624171" y="329332"/>
                  <a:pt x="2619984" y="329332"/>
                  <a:pt x="2619984" y="329332"/>
                </a:cubicBezTo>
                <a:cubicBezTo>
                  <a:pt x="2619984" y="329332"/>
                  <a:pt x="2617890" y="324087"/>
                  <a:pt x="2622078" y="320941"/>
                </a:cubicBezTo>
                <a:cubicBezTo>
                  <a:pt x="2627312" y="318843"/>
                  <a:pt x="2636734" y="310452"/>
                  <a:pt x="2638827" y="305207"/>
                </a:cubicBezTo>
                <a:cubicBezTo>
                  <a:pt x="2641968" y="301011"/>
                  <a:pt x="2638827" y="292620"/>
                  <a:pt x="2622078" y="294718"/>
                </a:cubicBezTo>
                <a:cubicBezTo>
                  <a:pt x="2605328" y="296816"/>
                  <a:pt x="2570781" y="313598"/>
                  <a:pt x="2555078" y="319892"/>
                </a:cubicBezTo>
                <a:cubicBezTo>
                  <a:pt x="2539376" y="327234"/>
                  <a:pt x="2522626" y="337723"/>
                  <a:pt x="2503782" y="352408"/>
                </a:cubicBezTo>
                <a:cubicBezTo>
                  <a:pt x="2493314" y="361848"/>
                  <a:pt x="2479704" y="378630"/>
                  <a:pt x="2465048" y="384924"/>
                </a:cubicBezTo>
                <a:cubicBezTo>
                  <a:pt x="2453533" y="390168"/>
                  <a:pt x="2440971" y="384924"/>
                  <a:pt x="2437830" y="383875"/>
                </a:cubicBezTo>
                <a:cubicBezTo>
                  <a:pt x="2432596" y="378630"/>
                  <a:pt x="2430502" y="368141"/>
                  <a:pt x="2432596" y="360799"/>
                </a:cubicBezTo>
                <a:cubicBezTo>
                  <a:pt x="2434689" y="353457"/>
                  <a:pt x="2442017" y="355554"/>
                  <a:pt x="2447252" y="354506"/>
                </a:cubicBezTo>
                <a:cubicBezTo>
                  <a:pt x="2452486" y="353457"/>
                  <a:pt x="2471330" y="348212"/>
                  <a:pt x="2471330" y="348212"/>
                </a:cubicBezTo>
                <a:cubicBezTo>
                  <a:pt x="2471330" y="348212"/>
                  <a:pt x="2526813" y="317794"/>
                  <a:pt x="2533094" y="313598"/>
                </a:cubicBezTo>
                <a:cubicBezTo>
                  <a:pt x="2540422" y="309403"/>
                  <a:pt x="2539376" y="308354"/>
                  <a:pt x="2542516" y="305207"/>
                </a:cubicBezTo>
                <a:cubicBezTo>
                  <a:pt x="2545657" y="302060"/>
                  <a:pt x="2533094" y="296816"/>
                  <a:pt x="2533094" y="296816"/>
                </a:cubicBezTo>
                <a:cubicBezTo>
                  <a:pt x="2533094" y="296816"/>
                  <a:pt x="2526813" y="294718"/>
                  <a:pt x="2524720" y="302060"/>
                </a:cubicBezTo>
                <a:cubicBezTo>
                  <a:pt x="2522626" y="308354"/>
                  <a:pt x="2514251" y="306256"/>
                  <a:pt x="2514251" y="306256"/>
                </a:cubicBezTo>
                <a:cubicBezTo>
                  <a:pt x="2514251" y="306256"/>
                  <a:pt x="2507970" y="294718"/>
                  <a:pt x="2504829" y="290522"/>
                </a:cubicBezTo>
                <a:cubicBezTo>
                  <a:pt x="2500642" y="286327"/>
                  <a:pt x="2503782" y="269544"/>
                  <a:pt x="2503782" y="263251"/>
                </a:cubicBezTo>
                <a:cubicBezTo>
                  <a:pt x="2503782" y="256957"/>
                  <a:pt x="2505876" y="231784"/>
                  <a:pt x="2505876" y="227588"/>
                </a:cubicBezTo>
                <a:cubicBezTo>
                  <a:pt x="2506923" y="224441"/>
                  <a:pt x="2499595" y="217099"/>
                  <a:pt x="2495407" y="212903"/>
                </a:cubicBezTo>
                <a:cubicBezTo>
                  <a:pt x="2492267" y="209757"/>
                  <a:pt x="2488079" y="201365"/>
                  <a:pt x="2487033" y="198219"/>
                </a:cubicBezTo>
                <a:cubicBezTo>
                  <a:pt x="2487033" y="194023"/>
                  <a:pt x="2491220" y="183534"/>
                  <a:pt x="2495407" y="183534"/>
                </a:cubicBezTo>
                <a:cubicBezTo>
                  <a:pt x="2500642" y="184583"/>
                  <a:pt x="2516345" y="197170"/>
                  <a:pt x="2520532" y="206610"/>
                </a:cubicBezTo>
                <a:cubicBezTo>
                  <a:pt x="2523673" y="216050"/>
                  <a:pt x="2522626" y="233881"/>
                  <a:pt x="2519485" y="248566"/>
                </a:cubicBezTo>
                <a:cubicBezTo>
                  <a:pt x="2517391" y="263251"/>
                  <a:pt x="2535188" y="249615"/>
                  <a:pt x="2536235" y="246468"/>
                </a:cubicBezTo>
                <a:cubicBezTo>
                  <a:pt x="2537282" y="242273"/>
                  <a:pt x="2539376" y="224441"/>
                  <a:pt x="2539376" y="221295"/>
                </a:cubicBezTo>
                <a:cubicBezTo>
                  <a:pt x="2538329" y="218148"/>
                  <a:pt x="2540422" y="190876"/>
                  <a:pt x="2539376" y="182485"/>
                </a:cubicBezTo>
                <a:cubicBezTo>
                  <a:pt x="2538329" y="174094"/>
                  <a:pt x="2529954" y="164654"/>
                  <a:pt x="2529954" y="158360"/>
                </a:cubicBezTo>
                <a:cubicBezTo>
                  <a:pt x="2529954" y="152067"/>
                  <a:pt x="2545657" y="143676"/>
                  <a:pt x="2550891" y="146822"/>
                </a:cubicBezTo>
                <a:cubicBezTo>
                  <a:pt x="2556125" y="151018"/>
                  <a:pt x="2562407" y="154165"/>
                  <a:pt x="2560313" y="171996"/>
                </a:cubicBezTo>
                <a:cubicBezTo>
                  <a:pt x="2557172" y="189827"/>
                  <a:pt x="2546704" y="219197"/>
                  <a:pt x="2545657" y="228637"/>
                </a:cubicBezTo>
                <a:cubicBezTo>
                  <a:pt x="2543563" y="237028"/>
                  <a:pt x="2548797" y="233881"/>
                  <a:pt x="2555078" y="231784"/>
                </a:cubicBezTo>
                <a:cubicBezTo>
                  <a:pt x="2562407" y="228637"/>
                  <a:pt x="2556125" y="239126"/>
                  <a:pt x="2561360" y="239126"/>
                </a:cubicBezTo>
                <a:cubicBezTo>
                  <a:pt x="2567641" y="240175"/>
                  <a:pt x="2563453" y="245419"/>
                  <a:pt x="2563453" y="249615"/>
                </a:cubicBezTo>
                <a:cubicBezTo>
                  <a:pt x="2562407" y="253811"/>
                  <a:pt x="2559266" y="273740"/>
                  <a:pt x="2556125" y="286327"/>
                </a:cubicBezTo>
                <a:cubicBezTo>
                  <a:pt x="2551938" y="298914"/>
                  <a:pt x="2566594" y="294718"/>
                  <a:pt x="2566594" y="294718"/>
                </a:cubicBezTo>
                <a:cubicBezTo>
                  <a:pt x="2566594" y="294718"/>
                  <a:pt x="2580203" y="290522"/>
                  <a:pt x="2584391" y="286327"/>
                </a:cubicBezTo>
                <a:cubicBezTo>
                  <a:pt x="2588578" y="283180"/>
                  <a:pt x="2585437" y="272691"/>
                  <a:pt x="2585437" y="266398"/>
                </a:cubicBezTo>
                <a:cubicBezTo>
                  <a:pt x="2585437" y="261153"/>
                  <a:pt x="2577063" y="263251"/>
                  <a:pt x="2576016" y="258006"/>
                </a:cubicBezTo>
                <a:cubicBezTo>
                  <a:pt x="2574969" y="253811"/>
                  <a:pt x="2587531" y="227588"/>
                  <a:pt x="2590672" y="216050"/>
                </a:cubicBezTo>
                <a:cubicBezTo>
                  <a:pt x="2592766" y="205561"/>
                  <a:pt x="2584391" y="207659"/>
                  <a:pt x="2582297" y="206610"/>
                </a:cubicBezTo>
                <a:cubicBezTo>
                  <a:pt x="2579156" y="204512"/>
                  <a:pt x="2579156" y="189827"/>
                  <a:pt x="2582297" y="183534"/>
                </a:cubicBezTo>
                <a:cubicBezTo>
                  <a:pt x="2584391" y="178290"/>
                  <a:pt x="2588578" y="178290"/>
                  <a:pt x="2596953" y="174094"/>
                </a:cubicBezTo>
                <a:cubicBezTo>
                  <a:pt x="2604281" y="169898"/>
                  <a:pt x="2604281" y="163605"/>
                  <a:pt x="2605328" y="160458"/>
                </a:cubicBezTo>
                <a:cubicBezTo>
                  <a:pt x="2606375" y="156262"/>
                  <a:pt x="2605328" y="154165"/>
                  <a:pt x="2601140" y="149969"/>
                </a:cubicBezTo>
                <a:cubicBezTo>
                  <a:pt x="2598000" y="145773"/>
                  <a:pt x="2599047" y="138431"/>
                  <a:pt x="2599047" y="133187"/>
                </a:cubicBezTo>
                <a:cubicBezTo>
                  <a:pt x="2599047" y="127942"/>
                  <a:pt x="2599047" y="117453"/>
                  <a:pt x="2601140" y="111160"/>
                </a:cubicBezTo>
                <a:cubicBezTo>
                  <a:pt x="2601664" y="108537"/>
                  <a:pt x="2604804" y="107488"/>
                  <a:pt x="2608468" y="107751"/>
                </a:cubicBezTo>
                <a:close/>
                <a:moveTo>
                  <a:pt x="259878" y="95412"/>
                </a:moveTo>
                <a:cubicBezTo>
                  <a:pt x="263005" y="93306"/>
                  <a:pt x="265090" y="97519"/>
                  <a:pt x="267175" y="99625"/>
                </a:cubicBezTo>
                <a:cubicBezTo>
                  <a:pt x="270302" y="102785"/>
                  <a:pt x="270302" y="105945"/>
                  <a:pt x="270302" y="109104"/>
                </a:cubicBezTo>
                <a:cubicBezTo>
                  <a:pt x="271344" y="112264"/>
                  <a:pt x="274471" y="121743"/>
                  <a:pt x="275513" y="124903"/>
                </a:cubicBezTo>
                <a:cubicBezTo>
                  <a:pt x="277598" y="128062"/>
                  <a:pt x="283852" y="151233"/>
                  <a:pt x="283852" y="154393"/>
                </a:cubicBezTo>
                <a:cubicBezTo>
                  <a:pt x="284894" y="157553"/>
                  <a:pt x="286979" y="162819"/>
                  <a:pt x="281767" y="163872"/>
                </a:cubicBezTo>
                <a:cubicBezTo>
                  <a:pt x="277598" y="164925"/>
                  <a:pt x="276556" y="158606"/>
                  <a:pt x="276556" y="156499"/>
                </a:cubicBezTo>
                <a:cubicBezTo>
                  <a:pt x="276556" y="154393"/>
                  <a:pt x="276556" y="149127"/>
                  <a:pt x="275513" y="145967"/>
                </a:cubicBezTo>
                <a:cubicBezTo>
                  <a:pt x="274471" y="142807"/>
                  <a:pt x="269259" y="124903"/>
                  <a:pt x="266132" y="116477"/>
                </a:cubicBezTo>
                <a:cubicBezTo>
                  <a:pt x="264048" y="106998"/>
                  <a:pt x="260921" y="108051"/>
                  <a:pt x="257794" y="103838"/>
                </a:cubicBezTo>
                <a:cubicBezTo>
                  <a:pt x="255709" y="98572"/>
                  <a:pt x="256751" y="96466"/>
                  <a:pt x="259878" y="95412"/>
                </a:cubicBezTo>
                <a:close/>
                <a:moveTo>
                  <a:pt x="281623" y="90318"/>
                </a:moveTo>
                <a:cubicBezTo>
                  <a:pt x="282680" y="90318"/>
                  <a:pt x="285850" y="89271"/>
                  <a:pt x="289020" y="92413"/>
                </a:cubicBezTo>
                <a:cubicBezTo>
                  <a:pt x="291134" y="95556"/>
                  <a:pt x="294304" y="99746"/>
                  <a:pt x="294304" y="103936"/>
                </a:cubicBezTo>
                <a:cubicBezTo>
                  <a:pt x="294304" y="107079"/>
                  <a:pt x="295361" y="110221"/>
                  <a:pt x="297474" y="111269"/>
                </a:cubicBezTo>
                <a:cubicBezTo>
                  <a:pt x="298531" y="113364"/>
                  <a:pt x="299588" y="118601"/>
                  <a:pt x="299588" y="122791"/>
                </a:cubicBezTo>
                <a:cubicBezTo>
                  <a:pt x="299588" y="126982"/>
                  <a:pt x="297474" y="130124"/>
                  <a:pt x="295361" y="129077"/>
                </a:cubicBezTo>
                <a:cubicBezTo>
                  <a:pt x="293247" y="128029"/>
                  <a:pt x="286907" y="112316"/>
                  <a:pt x="286907" y="109174"/>
                </a:cubicBezTo>
                <a:cubicBezTo>
                  <a:pt x="285850" y="107079"/>
                  <a:pt x="283737" y="104984"/>
                  <a:pt x="281623" y="102889"/>
                </a:cubicBezTo>
                <a:cubicBezTo>
                  <a:pt x="280566" y="100794"/>
                  <a:pt x="277396" y="97651"/>
                  <a:pt x="277396" y="94509"/>
                </a:cubicBezTo>
                <a:cubicBezTo>
                  <a:pt x="277396" y="91366"/>
                  <a:pt x="279510" y="91366"/>
                  <a:pt x="281623" y="90318"/>
                </a:cubicBezTo>
                <a:close/>
                <a:moveTo>
                  <a:pt x="588618" y="74719"/>
                </a:moveTo>
                <a:cubicBezTo>
                  <a:pt x="589666" y="75764"/>
                  <a:pt x="590714" y="82039"/>
                  <a:pt x="589666" y="84131"/>
                </a:cubicBezTo>
                <a:cubicBezTo>
                  <a:pt x="588618" y="87268"/>
                  <a:pt x="585474" y="89360"/>
                  <a:pt x="584426" y="89360"/>
                </a:cubicBezTo>
                <a:cubicBezTo>
                  <a:pt x="583378" y="90405"/>
                  <a:pt x="582330" y="91451"/>
                  <a:pt x="580234" y="93543"/>
                </a:cubicBezTo>
                <a:cubicBezTo>
                  <a:pt x="580234" y="94589"/>
                  <a:pt x="578138" y="96680"/>
                  <a:pt x="577090" y="98772"/>
                </a:cubicBezTo>
                <a:cubicBezTo>
                  <a:pt x="579186" y="99818"/>
                  <a:pt x="582330" y="99818"/>
                  <a:pt x="582330" y="99818"/>
                </a:cubicBezTo>
                <a:cubicBezTo>
                  <a:pt x="584426" y="99818"/>
                  <a:pt x="588618" y="99818"/>
                  <a:pt x="591762" y="98772"/>
                </a:cubicBezTo>
                <a:cubicBezTo>
                  <a:pt x="594906" y="97726"/>
                  <a:pt x="597002" y="100863"/>
                  <a:pt x="599098" y="104001"/>
                </a:cubicBezTo>
                <a:cubicBezTo>
                  <a:pt x="601194" y="107138"/>
                  <a:pt x="597002" y="108184"/>
                  <a:pt x="593858" y="108184"/>
                </a:cubicBezTo>
                <a:cubicBezTo>
                  <a:pt x="590714" y="109230"/>
                  <a:pt x="588618" y="107138"/>
                  <a:pt x="586522" y="107138"/>
                </a:cubicBezTo>
                <a:cubicBezTo>
                  <a:pt x="584426" y="107138"/>
                  <a:pt x="576042" y="107138"/>
                  <a:pt x="570802" y="107138"/>
                </a:cubicBezTo>
                <a:cubicBezTo>
                  <a:pt x="567658" y="112367"/>
                  <a:pt x="561370" y="120734"/>
                  <a:pt x="558225" y="123871"/>
                </a:cubicBezTo>
                <a:cubicBezTo>
                  <a:pt x="554033" y="128054"/>
                  <a:pt x="545649" y="132237"/>
                  <a:pt x="540409" y="134329"/>
                </a:cubicBezTo>
                <a:cubicBezTo>
                  <a:pt x="535169" y="137466"/>
                  <a:pt x="530977" y="141649"/>
                  <a:pt x="526785" y="142695"/>
                </a:cubicBezTo>
                <a:cubicBezTo>
                  <a:pt x="521545" y="143741"/>
                  <a:pt x="521545" y="141649"/>
                  <a:pt x="522593" y="139558"/>
                </a:cubicBezTo>
                <a:cubicBezTo>
                  <a:pt x="522593" y="137466"/>
                  <a:pt x="520497" y="133283"/>
                  <a:pt x="523641" y="131192"/>
                </a:cubicBezTo>
                <a:cubicBezTo>
                  <a:pt x="526785" y="129100"/>
                  <a:pt x="528881" y="127008"/>
                  <a:pt x="529929" y="130146"/>
                </a:cubicBezTo>
                <a:cubicBezTo>
                  <a:pt x="529929" y="133283"/>
                  <a:pt x="533073" y="133283"/>
                  <a:pt x="532025" y="132237"/>
                </a:cubicBezTo>
                <a:cubicBezTo>
                  <a:pt x="532025" y="132237"/>
                  <a:pt x="542505" y="127008"/>
                  <a:pt x="546697" y="124917"/>
                </a:cubicBezTo>
                <a:cubicBezTo>
                  <a:pt x="550889" y="121779"/>
                  <a:pt x="557177" y="114459"/>
                  <a:pt x="559273" y="112367"/>
                </a:cubicBezTo>
                <a:cubicBezTo>
                  <a:pt x="559273" y="112367"/>
                  <a:pt x="560321" y="110276"/>
                  <a:pt x="562418" y="108184"/>
                </a:cubicBezTo>
                <a:cubicBezTo>
                  <a:pt x="560321" y="108184"/>
                  <a:pt x="558225" y="109230"/>
                  <a:pt x="556129" y="109230"/>
                </a:cubicBezTo>
                <a:cubicBezTo>
                  <a:pt x="551937" y="110276"/>
                  <a:pt x="550889" y="111321"/>
                  <a:pt x="546697" y="106092"/>
                </a:cubicBezTo>
                <a:cubicBezTo>
                  <a:pt x="542505" y="101909"/>
                  <a:pt x="542505" y="98772"/>
                  <a:pt x="543553" y="95634"/>
                </a:cubicBezTo>
                <a:cubicBezTo>
                  <a:pt x="544601" y="92497"/>
                  <a:pt x="546697" y="91451"/>
                  <a:pt x="548793" y="92497"/>
                </a:cubicBezTo>
                <a:cubicBezTo>
                  <a:pt x="549841" y="92497"/>
                  <a:pt x="554033" y="95634"/>
                  <a:pt x="557177" y="96680"/>
                </a:cubicBezTo>
                <a:cubicBezTo>
                  <a:pt x="559273" y="98772"/>
                  <a:pt x="566610" y="98772"/>
                  <a:pt x="568706" y="98772"/>
                </a:cubicBezTo>
                <a:cubicBezTo>
                  <a:pt x="568706" y="98772"/>
                  <a:pt x="568706" y="98772"/>
                  <a:pt x="569754" y="98772"/>
                </a:cubicBezTo>
                <a:cubicBezTo>
                  <a:pt x="572898" y="92497"/>
                  <a:pt x="577090" y="87268"/>
                  <a:pt x="577090" y="87268"/>
                </a:cubicBezTo>
                <a:cubicBezTo>
                  <a:pt x="578138" y="87268"/>
                  <a:pt x="579186" y="79947"/>
                  <a:pt x="581282" y="76810"/>
                </a:cubicBezTo>
                <a:cubicBezTo>
                  <a:pt x="582330" y="73673"/>
                  <a:pt x="586522" y="72627"/>
                  <a:pt x="588618" y="74719"/>
                </a:cubicBezTo>
                <a:close/>
                <a:moveTo>
                  <a:pt x="296358" y="53462"/>
                </a:moveTo>
                <a:cubicBezTo>
                  <a:pt x="297410" y="53462"/>
                  <a:pt x="304772" y="55557"/>
                  <a:pt x="305823" y="58700"/>
                </a:cubicBezTo>
                <a:cubicBezTo>
                  <a:pt x="307926" y="61842"/>
                  <a:pt x="305823" y="66032"/>
                  <a:pt x="305823" y="70222"/>
                </a:cubicBezTo>
                <a:cubicBezTo>
                  <a:pt x="305823" y="73365"/>
                  <a:pt x="308978" y="83840"/>
                  <a:pt x="310030" y="86982"/>
                </a:cubicBezTo>
                <a:cubicBezTo>
                  <a:pt x="311081" y="89077"/>
                  <a:pt x="325804" y="123646"/>
                  <a:pt x="328959" y="129931"/>
                </a:cubicBezTo>
                <a:cubicBezTo>
                  <a:pt x="333166" y="136216"/>
                  <a:pt x="333166" y="135168"/>
                  <a:pt x="335269" y="138311"/>
                </a:cubicBezTo>
                <a:cubicBezTo>
                  <a:pt x="338424" y="141453"/>
                  <a:pt x="336321" y="148786"/>
                  <a:pt x="332114" y="146691"/>
                </a:cubicBezTo>
                <a:cubicBezTo>
                  <a:pt x="327908" y="143548"/>
                  <a:pt x="322649" y="130978"/>
                  <a:pt x="319495" y="123646"/>
                </a:cubicBezTo>
                <a:cubicBezTo>
                  <a:pt x="316340" y="117361"/>
                  <a:pt x="312133" y="105838"/>
                  <a:pt x="310030" y="100600"/>
                </a:cubicBezTo>
                <a:cubicBezTo>
                  <a:pt x="307926" y="95363"/>
                  <a:pt x="298462" y="74412"/>
                  <a:pt x="297410" y="72317"/>
                </a:cubicBezTo>
                <a:cubicBezTo>
                  <a:pt x="297410" y="70222"/>
                  <a:pt x="295307" y="67080"/>
                  <a:pt x="293204" y="63937"/>
                </a:cubicBezTo>
                <a:cubicBezTo>
                  <a:pt x="290049" y="61842"/>
                  <a:pt x="288997" y="58700"/>
                  <a:pt x="290049" y="56604"/>
                </a:cubicBezTo>
                <a:cubicBezTo>
                  <a:pt x="291100" y="54509"/>
                  <a:pt x="294255" y="53462"/>
                  <a:pt x="296358" y="53462"/>
                </a:cubicBezTo>
                <a:close/>
                <a:moveTo>
                  <a:pt x="423136" y="14681"/>
                </a:moveTo>
                <a:cubicBezTo>
                  <a:pt x="197952" y="14681"/>
                  <a:pt x="14663" y="198188"/>
                  <a:pt x="14663" y="423640"/>
                </a:cubicBezTo>
                <a:cubicBezTo>
                  <a:pt x="14663" y="649092"/>
                  <a:pt x="197952" y="833648"/>
                  <a:pt x="423136" y="833648"/>
                </a:cubicBezTo>
                <a:cubicBezTo>
                  <a:pt x="648320" y="833648"/>
                  <a:pt x="832657" y="649092"/>
                  <a:pt x="832657" y="423640"/>
                </a:cubicBezTo>
                <a:cubicBezTo>
                  <a:pt x="832657" y="198188"/>
                  <a:pt x="648320" y="14681"/>
                  <a:pt x="423136" y="14681"/>
                </a:cubicBezTo>
                <a:close/>
                <a:moveTo>
                  <a:pt x="423136" y="0"/>
                </a:moveTo>
                <a:cubicBezTo>
                  <a:pt x="656699" y="0"/>
                  <a:pt x="847320" y="190848"/>
                  <a:pt x="847320" y="423640"/>
                </a:cubicBezTo>
                <a:cubicBezTo>
                  <a:pt x="847320" y="657481"/>
                  <a:pt x="656699" y="848328"/>
                  <a:pt x="423136" y="848328"/>
                </a:cubicBezTo>
                <a:cubicBezTo>
                  <a:pt x="189573" y="848328"/>
                  <a:pt x="0" y="657481"/>
                  <a:pt x="0" y="423640"/>
                </a:cubicBezTo>
                <a:cubicBezTo>
                  <a:pt x="0" y="190848"/>
                  <a:pt x="189573" y="0"/>
                  <a:pt x="4231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 name="文本占位符 1"/>
          <p:cNvSpPr>
            <a:spLocks noGrp="1"/>
          </p:cNvSpPr>
          <p:nvPr>
            <p:ph type="body" idx="10"/>
          </p:nvPr>
        </p:nvSpPr>
        <p:spPr>
          <a:xfrm>
            <a:off x="3790493" y="4231638"/>
            <a:ext cx="7872102" cy="1107996"/>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6600" b="1" strike="noStrike"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3777066" y="5527894"/>
            <a:ext cx="7872103"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300">
                <a:solidFill>
                  <a:srgbClr val="595959"/>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648620" y="3585308"/>
            <a:ext cx="2323072" cy="2400657"/>
          </a:xfrm>
          <a:prstGeom prst="rect">
            <a:avLst/>
          </a:prstGeom>
        </p:spPr>
        <p:txBody>
          <a:bodyPr vert="horz" wrap="none" lIns="0" tIns="45720" rIns="0" bIns="4572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5000" spc="0">
                <a:solidFill>
                  <a:srgbClr val="979797"/>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355177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封面">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E780D1F-89B6-48C6-9AF5-69BDEE4F5E1D}"/>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7">
            <a:extLst>
              <a:ext uri="{FF2B5EF4-FFF2-40B4-BE49-F238E27FC236}">
                <a16:creationId xmlns:a16="http://schemas.microsoft.com/office/drawing/2014/main" id="{2363295E-8682-4F71-B1F5-7572FBE04CD6}"/>
              </a:ext>
            </a:extLst>
          </p:cNvPr>
          <p:cNvGrpSpPr>
            <a:grpSpLocks/>
          </p:cNvGrpSpPr>
          <p:nvPr/>
        </p:nvGrpSpPr>
        <p:grpSpPr bwMode="auto">
          <a:xfrm>
            <a:off x="530225" y="666750"/>
            <a:ext cx="11131550" cy="5580063"/>
            <a:chOff x="1375797" y="902205"/>
            <a:chExt cx="9647982" cy="4782170"/>
          </a:xfrm>
        </p:grpSpPr>
        <p:grpSp>
          <p:nvGrpSpPr>
            <p:cNvPr id="7" name="组合 8">
              <a:extLst>
                <a:ext uri="{FF2B5EF4-FFF2-40B4-BE49-F238E27FC236}">
                  <a16:creationId xmlns:a16="http://schemas.microsoft.com/office/drawing/2014/main" id="{59A44C8E-2250-49FA-B398-3ABAF1FC2E8E}"/>
                </a:ext>
              </a:extLst>
            </p:cNvPr>
            <p:cNvGrpSpPr>
              <a:grpSpLocks/>
            </p:cNvGrpSpPr>
            <p:nvPr/>
          </p:nvGrpSpPr>
          <p:grpSpPr bwMode="auto">
            <a:xfrm>
              <a:off x="1375797" y="904240"/>
              <a:ext cx="9647982" cy="4780135"/>
              <a:chOff x="1375797" y="1261127"/>
              <a:chExt cx="9647982" cy="4423248"/>
            </a:xfrm>
          </p:grpSpPr>
          <p:sp>
            <p:nvSpPr>
              <p:cNvPr id="10" name="矩形 40">
                <a:extLst>
                  <a:ext uri="{FF2B5EF4-FFF2-40B4-BE49-F238E27FC236}">
                    <a16:creationId xmlns:a16="http://schemas.microsoft.com/office/drawing/2014/main" id="{D53F6937-DFDB-4BC4-8410-971F5B292AA7}"/>
                  </a:ext>
                </a:extLst>
              </p:cNvPr>
              <p:cNvSpPr/>
              <p:nvPr/>
            </p:nvSpPr>
            <p:spPr>
              <a:xfrm>
                <a:off x="1375797" y="1260503"/>
                <a:ext cx="9647982" cy="4423872"/>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1" fmla="*/ 1375797 w 11023779"/>
                  <a:gd name="connsiteY0-2" fmla="*/ 1261127 h 5684375"/>
                  <a:gd name="connsiteX1-3" fmla="*/ 0 w 11023779"/>
                  <a:gd name="connsiteY1-4" fmla="*/ 0 h 5684375"/>
                  <a:gd name="connsiteX2-5" fmla="*/ 11023779 w 11023779"/>
                  <a:gd name="connsiteY2-6" fmla="*/ 1261127 h 5684375"/>
                  <a:gd name="connsiteX3-7" fmla="*/ 11023779 w 11023779"/>
                  <a:gd name="connsiteY3-8" fmla="*/ 5684375 h 5684375"/>
                  <a:gd name="connsiteX4-9" fmla="*/ 1375797 w 11023779"/>
                  <a:gd name="connsiteY4-10" fmla="*/ 5684375 h 5684375"/>
                  <a:gd name="connsiteX5" fmla="*/ 1375797 w 11023779"/>
                  <a:gd name="connsiteY5" fmla="*/ 1261127 h 5684375"/>
                  <a:gd name="connsiteX0-11" fmla="*/ 0 w 9647982"/>
                  <a:gd name="connsiteY0-12" fmla="*/ 0 h 4423248"/>
                  <a:gd name="connsiteX1-13" fmla="*/ 9647982 w 9647982"/>
                  <a:gd name="connsiteY1-14" fmla="*/ 0 h 4423248"/>
                  <a:gd name="connsiteX2-15" fmla="*/ 9647982 w 9647982"/>
                  <a:gd name="connsiteY2-16" fmla="*/ 4423248 h 4423248"/>
                  <a:gd name="connsiteX3-17" fmla="*/ 0 w 9647982"/>
                  <a:gd name="connsiteY3-18" fmla="*/ 4423248 h 4423248"/>
                  <a:gd name="connsiteX4-19" fmla="*/ 0 w 9647982"/>
                  <a:gd name="connsiteY4-20" fmla="*/ 0 h 4423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任意多边形: 形状 12">
                <a:extLst>
                  <a:ext uri="{FF2B5EF4-FFF2-40B4-BE49-F238E27FC236}">
                    <a16:creationId xmlns:a16="http://schemas.microsoft.com/office/drawing/2014/main" id="{8EADFDC1-0259-4DDE-8758-9A3F4C07EEA9}"/>
                  </a:ext>
                </a:extLst>
              </p:cNvPr>
              <p:cNvSpPr/>
              <p:nvPr/>
            </p:nvSpPr>
            <p:spPr>
              <a:xfrm>
                <a:off x="1451473" y="1334779"/>
                <a:ext cx="9496630" cy="4324417"/>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8" name="任意多边形: 形状 9">
              <a:extLst>
                <a:ext uri="{FF2B5EF4-FFF2-40B4-BE49-F238E27FC236}">
                  <a16:creationId xmlns:a16="http://schemas.microsoft.com/office/drawing/2014/main" id="{3A22BD9E-A50B-460D-B501-24B3014BDB5D}"/>
                </a:ext>
              </a:extLst>
            </p:cNvPr>
            <p:cNvSpPr/>
            <p:nvPr/>
          </p:nvSpPr>
          <p:spPr>
            <a:xfrm>
              <a:off x="1377173"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任意多边形: 形状 10">
              <a:extLst>
                <a:ext uri="{FF2B5EF4-FFF2-40B4-BE49-F238E27FC236}">
                  <a16:creationId xmlns:a16="http://schemas.microsoft.com/office/drawing/2014/main" id="{666E294B-1D7E-4FA5-95AA-ABEDA7E7186F}"/>
                </a:ext>
              </a:extLst>
            </p:cNvPr>
            <p:cNvSpPr/>
            <p:nvPr/>
          </p:nvSpPr>
          <p:spPr>
            <a:xfrm flipH="1">
              <a:off x="10571100" y="902205"/>
              <a:ext cx="452679" cy="453048"/>
            </a:xfrm>
            <a:custGeom>
              <a:avLst/>
              <a:gdLst>
                <a:gd name="connsiteX0" fmla="*/ 0 w 720000"/>
                <a:gd name="connsiteY0" fmla="*/ 1080000 h 1080000"/>
                <a:gd name="connsiteX1" fmla="*/ 0 w 720000"/>
                <a:gd name="connsiteY1" fmla="*/ 0 h 1080000"/>
                <a:gd name="connsiteX2" fmla="*/ 720000 w 720000"/>
                <a:gd name="connsiteY2" fmla="*/ 0 h 1080000"/>
                <a:gd name="connsiteX0-1" fmla="*/ 0 w 720000"/>
                <a:gd name="connsiteY0-2" fmla="*/ 2160000 h 2160000"/>
                <a:gd name="connsiteX1-3" fmla="*/ 0 w 720000"/>
                <a:gd name="connsiteY1-4" fmla="*/ 1080000 h 2160000"/>
                <a:gd name="connsiteX2-5" fmla="*/ 720000 w 720000"/>
                <a:gd name="connsiteY2-6" fmla="*/ 1080000 h 2160000"/>
                <a:gd name="connsiteX3" fmla="*/ 720000 w 720000"/>
                <a:gd name="connsiteY3" fmla="*/ 0 h 2160000"/>
                <a:gd name="connsiteX0-7" fmla="*/ 0 w 720000"/>
                <a:gd name="connsiteY0-8" fmla="*/ 2160000 h 2160000"/>
                <a:gd name="connsiteX1-9" fmla="*/ 0 w 720000"/>
                <a:gd name="connsiteY1-10" fmla="*/ 1080000 h 2160000"/>
                <a:gd name="connsiteX2-11" fmla="*/ 720000 w 720000"/>
                <a:gd name="connsiteY2-12" fmla="*/ 1080000 h 2160000"/>
                <a:gd name="connsiteX3-13" fmla="*/ 720000 w 720000"/>
                <a:gd name="connsiteY3-14" fmla="*/ 0 h 2160000"/>
                <a:gd name="connsiteX4" fmla="*/ 0 w 720000"/>
                <a:gd name="connsiteY4" fmla="*/ 0 h 2160000"/>
                <a:gd name="connsiteX0-15" fmla="*/ 0 w 720000"/>
                <a:gd name="connsiteY0-16" fmla="*/ 2160000 h 2160000"/>
                <a:gd name="connsiteX1-17" fmla="*/ 0 w 720000"/>
                <a:gd name="connsiteY1-18" fmla="*/ 1080000 h 2160000"/>
                <a:gd name="connsiteX2-19" fmla="*/ 720000 w 720000"/>
                <a:gd name="connsiteY2-20" fmla="*/ 1080000 h 2160000"/>
                <a:gd name="connsiteX3-21" fmla="*/ 720000 w 720000"/>
                <a:gd name="connsiteY3-22" fmla="*/ 0 h 2160000"/>
                <a:gd name="connsiteX4-23" fmla="*/ 0 w 720000"/>
                <a:gd name="connsiteY4-24" fmla="*/ 0 h 2160000"/>
                <a:gd name="connsiteX5" fmla="*/ 0 w 720000"/>
                <a:gd name="connsiteY5" fmla="*/ 720000 h 2160000"/>
                <a:gd name="connsiteX0-25" fmla="*/ 0 w 1080000"/>
                <a:gd name="connsiteY0-26" fmla="*/ 2160000 h 2160000"/>
                <a:gd name="connsiteX1-27" fmla="*/ 0 w 1080000"/>
                <a:gd name="connsiteY1-28" fmla="*/ 1080000 h 2160000"/>
                <a:gd name="connsiteX2-29" fmla="*/ 720000 w 1080000"/>
                <a:gd name="connsiteY2-30" fmla="*/ 1080000 h 2160000"/>
                <a:gd name="connsiteX3-31" fmla="*/ 720000 w 1080000"/>
                <a:gd name="connsiteY3-32" fmla="*/ 0 h 2160000"/>
                <a:gd name="connsiteX4-33" fmla="*/ 0 w 1080000"/>
                <a:gd name="connsiteY4-34" fmla="*/ 0 h 2160000"/>
                <a:gd name="connsiteX5-35" fmla="*/ 0 w 1080000"/>
                <a:gd name="connsiteY5-36" fmla="*/ 720000 h 2160000"/>
                <a:gd name="connsiteX6" fmla="*/ 1080000 w 1080000"/>
                <a:gd name="connsiteY6" fmla="*/ 720000 h 2160000"/>
                <a:gd name="connsiteX0-37" fmla="*/ 0 w 1080000"/>
                <a:gd name="connsiteY0-38" fmla="*/ 2160000 h 2160000"/>
                <a:gd name="connsiteX1-39" fmla="*/ 0 w 1080000"/>
                <a:gd name="connsiteY1-40" fmla="*/ 1080000 h 2160000"/>
                <a:gd name="connsiteX2-41" fmla="*/ 720000 w 1080000"/>
                <a:gd name="connsiteY2-42" fmla="*/ 1080000 h 2160000"/>
                <a:gd name="connsiteX3-43" fmla="*/ 720000 w 1080000"/>
                <a:gd name="connsiteY3-44" fmla="*/ 0 h 2160000"/>
                <a:gd name="connsiteX4-45" fmla="*/ 0 w 1080000"/>
                <a:gd name="connsiteY4-46" fmla="*/ 0 h 2160000"/>
                <a:gd name="connsiteX5-47" fmla="*/ 0 w 1080000"/>
                <a:gd name="connsiteY5-48" fmla="*/ 720000 h 2160000"/>
                <a:gd name="connsiteX6-49" fmla="*/ 1080000 w 1080000"/>
                <a:gd name="connsiteY6-50" fmla="*/ 720000 h 2160000"/>
                <a:gd name="connsiteX7" fmla="*/ 1080000 w 1080000"/>
                <a:gd name="connsiteY7" fmla="*/ 0 h 2160000"/>
                <a:gd name="connsiteX0-51" fmla="*/ 0 w 2160000"/>
                <a:gd name="connsiteY0-52" fmla="*/ 2160000 h 2160000"/>
                <a:gd name="connsiteX1-53" fmla="*/ 0 w 2160000"/>
                <a:gd name="connsiteY1-54" fmla="*/ 1080000 h 2160000"/>
                <a:gd name="connsiteX2-55" fmla="*/ 720000 w 2160000"/>
                <a:gd name="connsiteY2-56" fmla="*/ 1080000 h 2160000"/>
                <a:gd name="connsiteX3-57" fmla="*/ 720000 w 2160000"/>
                <a:gd name="connsiteY3-58" fmla="*/ 0 h 2160000"/>
                <a:gd name="connsiteX4-59" fmla="*/ 0 w 2160000"/>
                <a:gd name="connsiteY4-60" fmla="*/ 0 h 2160000"/>
                <a:gd name="connsiteX5-61" fmla="*/ 0 w 2160000"/>
                <a:gd name="connsiteY5-62" fmla="*/ 720000 h 2160000"/>
                <a:gd name="connsiteX6-63" fmla="*/ 1080000 w 2160000"/>
                <a:gd name="connsiteY6-64" fmla="*/ 720000 h 2160000"/>
                <a:gd name="connsiteX7-65" fmla="*/ 1080000 w 2160000"/>
                <a:gd name="connsiteY7-66" fmla="*/ 0 h 2160000"/>
                <a:gd name="connsiteX8" fmla="*/ 2160000 w 2160000"/>
                <a:gd name="connsiteY8" fmla="*/ 0 h 2160000"/>
              </a:gdLst>
              <a:ahLst/>
              <a:cxnLst>
                <a:cxn ang="0">
                  <a:pos x="connsiteX0-1" y="connsiteY0-2"/>
                </a:cxn>
                <a:cxn ang="0">
                  <a:pos x="connsiteX1-3" y="connsiteY1-4"/>
                </a:cxn>
                <a:cxn ang="0">
                  <a:pos x="connsiteX2-5" y="connsiteY2-6"/>
                </a:cxn>
                <a:cxn ang="0">
                  <a:pos x="connsiteX3-13" y="connsiteY3-14"/>
                </a:cxn>
                <a:cxn ang="0">
                  <a:pos x="connsiteX4-23" y="connsiteY4-24"/>
                </a:cxn>
                <a:cxn ang="0">
                  <a:pos x="connsiteX5-35" y="connsiteY5-36"/>
                </a:cxn>
                <a:cxn ang="0">
                  <a:pos x="connsiteX6-49" y="connsiteY6-50"/>
                </a:cxn>
                <a:cxn ang="0">
                  <a:pos x="connsiteX7-65" y="connsiteY7-66"/>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pSp>
        <p:nvGrpSpPr>
          <p:cNvPr id="12" name="组合 16">
            <a:extLst>
              <a:ext uri="{FF2B5EF4-FFF2-40B4-BE49-F238E27FC236}">
                <a16:creationId xmlns:a16="http://schemas.microsoft.com/office/drawing/2014/main" id="{8F35C4EC-892C-414C-B76C-197DFB12F941}"/>
              </a:ext>
            </a:extLst>
          </p:cNvPr>
          <p:cNvGrpSpPr>
            <a:grpSpLocks/>
          </p:cNvGrpSpPr>
          <p:nvPr/>
        </p:nvGrpSpPr>
        <p:grpSpPr bwMode="auto">
          <a:xfrm>
            <a:off x="4495800" y="361950"/>
            <a:ext cx="3200400" cy="779463"/>
            <a:chOff x="4495800" y="635954"/>
            <a:chExt cx="3200400" cy="779326"/>
          </a:xfrm>
        </p:grpSpPr>
        <p:sp useBgFill="1">
          <p:nvSpPr>
            <p:cNvPr id="13" name="矩形 12">
              <a:extLst>
                <a:ext uri="{FF2B5EF4-FFF2-40B4-BE49-F238E27FC236}">
                  <a16:creationId xmlns:a16="http://schemas.microsoft.com/office/drawing/2014/main" id="{08372A37-EEBA-4694-99C2-F2434B05083A}"/>
                </a:ext>
              </a:extLst>
            </p:cNvPr>
            <p:cNvSpPr/>
            <p:nvPr/>
          </p:nvSpPr>
          <p:spPr>
            <a:xfrm>
              <a:off x="4495800" y="635954"/>
              <a:ext cx="3200400" cy="779326"/>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4" name="763a3f4e-9d53-4af4-bab9-7348766026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A5923458-E027-4863-BA70-E95C30645924}"/>
                </a:ext>
              </a:extLst>
            </p:cNvPr>
            <p:cNvGrpSpPr>
              <a:grpSpLocks noChangeAspect="1"/>
            </p:cNvGrpSpPr>
            <p:nvPr>
              <p:custDataLst>
                <p:tags r:id="rId1"/>
              </p:custDataLst>
            </p:nvPr>
          </p:nvGrpSpPr>
          <p:grpSpPr>
            <a:xfrm>
              <a:off x="4823681" y="635953"/>
              <a:ext cx="2544629" cy="779325"/>
              <a:chOff x="2988658" y="2478922"/>
              <a:chExt cx="6214681" cy="1903326"/>
            </a:xfrm>
            <a:solidFill>
              <a:schemeClr val="accent1"/>
            </a:solidFill>
          </p:grpSpPr>
          <p:grpSp>
            <p:nvGrpSpPr>
              <p:cNvPr id="15" name="îSlîde">
                <a:extLst>
                  <a:ext uri="{FF2B5EF4-FFF2-40B4-BE49-F238E27FC236}">
                    <a16:creationId xmlns:a16="http://schemas.microsoft.com/office/drawing/2014/main" id="{D2C12330-40DF-4FC4-BD4F-CE139E5CC861}"/>
                  </a:ext>
                </a:extLst>
              </p:cNvPr>
              <p:cNvGrpSpPr/>
              <p:nvPr/>
            </p:nvGrpSpPr>
            <p:grpSpPr>
              <a:xfrm>
                <a:off x="2988658" y="2478922"/>
                <a:ext cx="1901065" cy="1903326"/>
                <a:chOff x="1735138" y="2095500"/>
                <a:chExt cx="2667000" cy="2670175"/>
              </a:xfrm>
              <a:grpFill/>
            </p:grpSpPr>
            <p:sp>
              <p:nvSpPr>
                <p:cNvPr id="22" name="î$ļîďe">
                  <a:extLst>
                    <a:ext uri="{FF2B5EF4-FFF2-40B4-BE49-F238E27FC236}">
                      <a16:creationId xmlns:a16="http://schemas.microsoft.com/office/drawing/2014/main" id="{6E85DCEA-EEA3-4B17-A554-F1C2E676DC5C}"/>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3" name="ïṧḷíḋê">
                  <a:extLst>
                    <a:ext uri="{FF2B5EF4-FFF2-40B4-BE49-F238E27FC236}">
                      <a16:creationId xmlns:a16="http://schemas.microsoft.com/office/drawing/2014/main" id="{E33F448E-3B9F-4631-8929-84DAE1374D83}"/>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4" name="íṡļíḋé">
                  <a:extLst>
                    <a:ext uri="{FF2B5EF4-FFF2-40B4-BE49-F238E27FC236}">
                      <a16:creationId xmlns:a16="http://schemas.microsoft.com/office/drawing/2014/main" id="{940288E5-8207-4FAA-94CD-39E37415C405}"/>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5" name="í$ḻîḓê">
                  <a:extLst>
                    <a:ext uri="{FF2B5EF4-FFF2-40B4-BE49-F238E27FC236}">
                      <a16:creationId xmlns:a16="http://schemas.microsoft.com/office/drawing/2014/main" id="{749ABDBC-5F4B-48F6-B3D8-686224008C3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6" name="ï$ḻíḓê">
                  <a:extLst>
                    <a:ext uri="{FF2B5EF4-FFF2-40B4-BE49-F238E27FC236}">
                      <a16:creationId xmlns:a16="http://schemas.microsoft.com/office/drawing/2014/main" id="{30051D97-F4E7-40FE-A527-0EEBBEA50E8B}"/>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7" name="ïš1ïḓê">
                  <a:extLst>
                    <a:ext uri="{FF2B5EF4-FFF2-40B4-BE49-F238E27FC236}">
                      <a16:creationId xmlns:a16="http://schemas.microsoft.com/office/drawing/2014/main" id="{6C972694-5DD7-4095-A54B-ED45737FF55A}"/>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8" name="íṣlidé">
                  <a:extLst>
                    <a:ext uri="{FF2B5EF4-FFF2-40B4-BE49-F238E27FC236}">
                      <a16:creationId xmlns:a16="http://schemas.microsoft.com/office/drawing/2014/main" id="{1C65E6CA-965D-4D07-83A3-4501A0438FB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9" name="íṩľïdé">
                  <a:extLst>
                    <a:ext uri="{FF2B5EF4-FFF2-40B4-BE49-F238E27FC236}">
                      <a16:creationId xmlns:a16="http://schemas.microsoft.com/office/drawing/2014/main" id="{4498CADA-76A0-496E-B7F1-6299F282EBE6}"/>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0" name="iṡḻîḑè">
                  <a:extLst>
                    <a:ext uri="{FF2B5EF4-FFF2-40B4-BE49-F238E27FC236}">
                      <a16:creationId xmlns:a16="http://schemas.microsoft.com/office/drawing/2014/main" id="{79CB77D5-604B-4FE1-9BCF-DEAA0D27A6C3}"/>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1" name="iṧľîḓé">
                  <a:extLst>
                    <a:ext uri="{FF2B5EF4-FFF2-40B4-BE49-F238E27FC236}">
                      <a16:creationId xmlns:a16="http://schemas.microsoft.com/office/drawing/2014/main" id="{CCAF93C7-ED08-45DA-9BC5-7C63578058FF}"/>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2" name="iṥ1ïḍè">
                  <a:extLst>
                    <a:ext uri="{FF2B5EF4-FFF2-40B4-BE49-F238E27FC236}">
                      <a16:creationId xmlns:a16="http://schemas.microsoft.com/office/drawing/2014/main" id="{D1B04257-0DE0-4997-AE24-588FABC809B3}"/>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3" name="îṡḷïďé">
                  <a:extLst>
                    <a:ext uri="{FF2B5EF4-FFF2-40B4-BE49-F238E27FC236}">
                      <a16:creationId xmlns:a16="http://schemas.microsoft.com/office/drawing/2014/main" id="{045B6BAA-2B65-4092-8FDE-B3496312E74D}"/>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4" name="í$liḍè">
                  <a:extLst>
                    <a:ext uri="{FF2B5EF4-FFF2-40B4-BE49-F238E27FC236}">
                      <a16:creationId xmlns:a16="http://schemas.microsoft.com/office/drawing/2014/main" id="{509834B8-27C4-4A42-A30F-C18313B5D5A3}"/>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35" name="ís1iḍè">
                  <a:extLst>
                    <a:ext uri="{FF2B5EF4-FFF2-40B4-BE49-F238E27FC236}">
                      <a16:creationId xmlns:a16="http://schemas.microsoft.com/office/drawing/2014/main" id="{0D665E6F-570C-4AFC-8BA0-B7C3439F7BB7}"/>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grpSp>
          <p:sp>
            <p:nvSpPr>
              <p:cNvPr id="16" name="ïślîḓê">
                <a:extLst>
                  <a:ext uri="{FF2B5EF4-FFF2-40B4-BE49-F238E27FC236}">
                    <a16:creationId xmlns:a16="http://schemas.microsoft.com/office/drawing/2014/main" id="{ADA23296-EC8A-4092-A15C-ADC6709D1934}"/>
                  </a:ext>
                </a:extLst>
              </p:cNvPr>
              <p:cNvSpPr/>
              <p:nvPr/>
            </p:nvSpPr>
            <p:spPr bwMode="auto">
              <a:xfrm>
                <a:off x="5203178" y="3897933"/>
                <a:ext cx="4000161"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grpSp>
            <p:nvGrpSpPr>
              <p:cNvPr id="17" name="iSļïḍe">
                <a:extLst>
                  <a:ext uri="{FF2B5EF4-FFF2-40B4-BE49-F238E27FC236}">
                    <a16:creationId xmlns:a16="http://schemas.microsoft.com/office/drawing/2014/main" id="{E5621477-0E33-4505-83DA-5A8952478E8D}"/>
                  </a:ext>
                </a:extLst>
              </p:cNvPr>
              <p:cNvGrpSpPr/>
              <p:nvPr/>
            </p:nvGrpSpPr>
            <p:grpSpPr>
              <a:xfrm>
                <a:off x="5388759" y="2716555"/>
                <a:ext cx="3612028" cy="965242"/>
                <a:chOff x="5102226" y="2428875"/>
                <a:chExt cx="5067300" cy="1354138"/>
              </a:xfrm>
              <a:grpFill/>
            </p:grpSpPr>
            <p:sp>
              <p:nvSpPr>
                <p:cNvPr id="18" name="íṧḻîďè">
                  <a:extLst>
                    <a:ext uri="{FF2B5EF4-FFF2-40B4-BE49-F238E27FC236}">
                      <a16:creationId xmlns:a16="http://schemas.microsoft.com/office/drawing/2014/main" id="{DE1974D0-D750-4FEB-9B88-A773FF328300}"/>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19" name="îṩḻidé">
                  <a:extLst>
                    <a:ext uri="{FF2B5EF4-FFF2-40B4-BE49-F238E27FC236}">
                      <a16:creationId xmlns:a16="http://schemas.microsoft.com/office/drawing/2014/main" id="{EE3B9C45-B5E8-49B2-8862-F8CB06AF886E}"/>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0" name="ïsľíḋè">
                  <a:extLst>
                    <a:ext uri="{FF2B5EF4-FFF2-40B4-BE49-F238E27FC236}">
                      <a16:creationId xmlns:a16="http://schemas.microsoft.com/office/drawing/2014/main" id="{F7110212-B29C-4C7C-A15A-6470E7B1E5AE}"/>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sp>
              <p:nvSpPr>
                <p:cNvPr id="21" name="işľiḋé">
                  <a:extLst>
                    <a:ext uri="{FF2B5EF4-FFF2-40B4-BE49-F238E27FC236}">
                      <a16:creationId xmlns:a16="http://schemas.microsoft.com/office/drawing/2014/main" id="{9B953452-AEED-473D-91EE-BE4082514CC9}"/>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chemeClr val="accent1"/>
                    </a:solidFill>
                    <a:latin typeface="+mn-lt"/>
                    <a:ea typeface="+mn-ea"/>
                  </a:endParaRPr>
                </a:p>
              </p:txBody>
            </p:sp>
          </p:grpSp>
        </p:grpSp>
      </p:grpSp>
      <p:sp>
        <p:nvSpPr>
          <p:cNvPr id="36" name="任意多边形: 形状 40">
            <a:extLst>
              <a:ext uri="{FF2B5EF4-FFF2-40B4-BE49-F238E27FC236}">
                <a16:creationId xmlns:a16="http://schemas.microsoft.com/office/drawing/2014/main" id="{C8656D46-9C74-4421-973F-3C85551E864E}"/>
              </a:ext>
            </a:extLst>
          </p:cNvPr>
          <p:cNvSpPr/>
          <p:nvPr/>
        </p:nvSpPr>
        <p:spPr>
          <a:xfrm flipV="1">
            <a:off x="0" y="4762500"/>
            <a:ext cx="12192000" cy="2085975"/>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7" name="图片 66">
            <a:extLst>
              <a:ext uri="{FF2B5EF4-FFF2-40B4-BE49-F238E27FC236}">
                <a16:creationId xmlns:a16="http://schemas.microsoft.com/office/drawing/2014/main" id="{E07E1DF8-5CC8-470F-AC01-43213F06678D}"/>
              </a:ext>
            </a:extLst>
          </p:cNvPr>
          <p:cNvPicPr>
            <a:picLocks noChangeAspect="1"/>
          </p:cNvPicPr>
          <p:nvPr/>
        </p:nvPicPr>
        <p:blipFill>
          <a:blip r:embed="rId3">
            <a:extLst>
              <a:ext uri="{28A0092B-C50C-407E-A947-70E740481C1C}">
                <a14:useLocalDpi xmlns:a14="http://schemas.microsoft.com/office/drawing/2010/main" val="0"/>
              </a:ext>
            </a:extLst>
          </a:blip>
          <a:srcRect l="2171" t="9294" r="3717" b="49559"/>
          <a:stretch>
            <a:fillRect/>
          </a:stretch>
        </p:blipFill>
        <p:spPr bwMode="auto">
          <a:xfrm>
            <a:off x="0" y="4013200"/>
            <a:ext cx="12192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67">
            <a:extLst>
              <a:ext uri="{FF2B5EF4-FFF2-40B4-BE49-F238E27FC236}">
                <a16:creationId xmlns:a16="http://schemas.microsoft.com/office/drawing/2014/main" id="{851FBE3C-E5EB-4EEF-A714-F037296BE1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910138"/>
            <a:ext cx="121920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任意多边形: 形状 52">
            <a:extLst>
              <a:ext uri="{FF2B5EF4-FFF2-40B4-BE49-F238E27FC236}">
                <a16:creationId xmlns:a16="http://schemas.microsoft.com/office/drawing/2014/main" id="{12F3FD6B-A7BD-4825-BF60-6C961B8AE940}"/>
              </a:ext>
            </a:extLst>
          </p:cNvPr>
          <p:cNvSpPr/>
          <p:nvPr/>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2" name="文本占位符 4"/>
          <p:cNvSpPr>
            <a:spLocks noGrp="1"/>
          </p:cNvSpPr>
          <p:nvPr>
            <p:ph type="body" idx="10"/>
          </p:nvPr>
        </p:nvSpPr>
        <p:spPr>
          <a:xfrm>
            <a:off x="1617851" y="1656575"/>
            <a:ext cx="8956298" cy="923330"/>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6000" b="1"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3" name="文本占位符 5"/>
          <p:cNvSpPr>
            <a:spLocks noGrp="1"/>
          </p:cNvSpPr>
          <p:nvPr>
            <p:ph type="body" sz="quarter" idx="11"/>
          </p:nvPr>
        </p:nvSpPr>
        <p:spPr>
          <a:xfrm>
            <a:off x="1617850" y="2692270"/>
            <a:ext cx="8956297" cy="40011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600">
                <a:solidFill>
                  <a:schemeClr val="accent1"/>
                </a:solidFill>
                <a:latin typeface="+mn-lt"/>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4" name="文本占位符 6"/>
          <p:cNvSpPr>
            <a:spLocks noGrp="1"/>
          </p:cNvSpPr>
          <p:nvPr>
            <p:ph type="body" sz="quarter" idx="12"/>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044658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一段内容1">
    <p:spTree>
      <p:nvGrpSpPr>
        <p:cNvPr id="1" name=""/>
        <p:cNvGrpSpPr/>
        <p:nvPr/>
      </p:nvGrpSpPr>
      <p:grpSpPr>
        <a:xfrm>
          <a:off x="0" y="0"/>
          <a:ext cx="0" cy="0"/>
          <a:chOff x="0" y="0"/>
          <a:chExt cx="0" cy="0"/>
        </a:xfrm>
      </p:grpSpPr>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图片占位符 1"/>
          <p:cNvSpPr>
            <a:spLocks noGrp="1"/>
          </p:cNvSpPr>
          <p:nvPr>
            <p:ph type="pic" sz="quarter" idx="23"/>
          </p:nvPr>
        </p:nvSpPr>
        <p:spPr>
          <a:xfrm>
            <a:off x="2971799" y="1376486"/>
            <a:ext cx="8549857" cy="4511431"/>
          </a:xfrm>
          <a:prstGeom prst="rect">
            <a:avLst/>
          </a:prstGeom>
          <a:noFill/>
          <a:ln>
            <a:gradFill flip="none" rotWithShape="1">
              <a:gsLst>
                <a:gs pos="90000">
                  <a:schemeClr val="bg1">
                    <a:lumMod val="75000"/>
                  </a:schemeClr>
                </a:gs>
                <a:gs pos="90000">
                  <a:schemeClr val="bg1">
                    <a:lumMod val="75000"/>
                    <a:alpha val="0"/>
                  </a:schemeClr>
                </a:gs>
              </a:gsLst>
              <a:lin ang="10800000" scaled="1"/>
              <a:tileRect/>
            </a:gradFill>
          </a:ln>
          <a:effectLst/>
        </p:spPr>
        <p:txBody>
          <a:bodyPr/>
          <a:lstStyle/>
          <a:p>
            <a:pPr lvl="0"/>
            <a:r>
              <a:rPr lang="zh-CN" altLang="en-US" noProof="0"/>
              <a:t>单击图标添加图片</a:t>
            </a:r>
            <a:endParaRPr lang="zh-CN" altLang="en-US" noProof="0" dirty="0"/>
          </a:p>
        </p:txBody>
      </p:sp>
      <p:sp>
        <p:nvSpPr>
          <p:cNvPr id="16" name="文本占位符 15"/>
          <p:cNvSpPr>
            <a:spLocks noGrp="1"/>
          </p:cNvSpPr>
          <p:nvPr>
            <p:ph type="body" sz="quarter" idx="25"/>
          </p:nvPr>
        </p:nvSpPr>
        <p:spPr>
          <a:xfrm>
            <a:off x="657640" y="1376486"/>
            <a:ext cx="6108920" cy="4511431"/>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gradFill flip="none" rotWithShape="1">
            <a:gsLst>
              <a:gs pos="40000">
                <a:schemeClr val="bg1"/>
              </a:gs>
              <a:gs pos="100000">
                <a:schemeClr val="bg1">
                  <a:alpha val="0"/>
                </a:schemeClr>
              </a:gs>
            </a:gsLst>
            <a:lin ang="0" scaled="1"/>
            <a:tileRect/>
          </a:gradFill>
          <a:ln>
            <a:gradFill flip="none" rotWithShape="1">
              <a:gsLst>
                <a:gs pos="90000">
                  <a:schemeClr val="bg1">
                    <a:lumMod val="75000"/>
                  </a:schemeClr>
                </a:gs>
                <a:gs pos="90000">
                  <a:schemeClr val="bg1">
                    <a:lumMod val="75000"/>
                    <a:alpha val="0"/>
                  </a:schemeClr>
                </a:gs>
              </a:gsLst>
              <a:lin ang="0" scaled="1"/>
              <a:tileRect/>
            </a:gradFill>
          </a:ln>
        </p:spPr>
        <p:txBody>
          <a:bodyPr wrap="square">
            <a:noAutofit/>
          </a:bodyPr>
          <a:lstStyle>
            <a:lvl1pPr marL="0" indent="0">
              <a:buNone/>
              <a:defRPr sz="100">
                <a:noFill/>
              </a:defRPr>
            </a:lvl1pPr>
          </a:lstStyle>
          <a:p>
            <a:pPr lvl="0"/>
            <a:r>
              <a:rPr lang="zh-CN" altLang="en-US"/>
              <a:t>单击此处编辑母版文本样式</a:t>
            </a:r>
          </a:p>
        </p:txBody>
      </p:sp>
      <p:sp>
        <p:nvSpPr>
          <p:cNvPr id="15" name="文本占位符 14"/>
          <p:cNvSpPr>
            <a:spLocks noGrp="1"/>
          </p:cNvSpPr>
          <p:nvPr>
            <p:ph type="body" sz="quarter" idx="24"/>
          </p:nvPr>
        </p:nvSpPr>
        <p:spPr>
          <a:xfrm>
            <a:off x="657642" y="1965958"/>
            <a:ext cx="4767798" cy="3332482"/>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17" name="文本占位符 16"/>
          <p:cNvSpPr>
            <a:spLocks noGrp="1"/>
          </p:cNvSpPr>
          <p:nvPr>
            <p:ph type="body" sz="quarter" idx="26"/>
          </p:nvPr>
        </p:nvSpPr>
        <p:spPr>
          <a:xfrm>
            <a:off x="1069120" y="2454211"/>
            <a:ext cx="3883880"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8" name="文本占位符 17"/>
          <p:cNvSpPr>
            <a:spLocks noGrp="1"/>
          </p:cNvSpPr>
          <p:nvPr>
            <p:ph type="body" sz="quarter" idx="27"/>
          </p:nvPr>
        </p:nvSpPr>
        <p:spPr>
          <a:xfrm>
            <a:off x="1069120" y="3416861"/>
            <a:ext cx="3883880" cy="1393330"/>
          </a:xfrm>
          <a:prstGeom prst="rect">
            <a:avLst/>
          </a:prstGeom>
        </p:spPr>
        <p:txBody>
          <a:bodyPr vert="horz" wrap="square" lIns="91440" tIns="45720" rIns="91440" bIns="45720" anchor="t" anchorCtr="0">
            <a:norm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1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文本占位符 22"/>
          <p:cNvSpPr>
            <a:spLocks noGrp="1"/>
          </p:cNvSpPr>
          <p:nvPr>
            <p:ph type="body" sz="quarter" idx="28"/>
          </p:nvPr>
        </p:nvSpPr>
        <p:spPr>
          <a:xfrm>
            <a:off x="1160564" y="3213036"/>
            <a:ext cx="821792" cy="6350"/>
          </a:xfrm>
          <a:custGeom>
            <a:avLst/>
            <a:gdLst>
              <a:gd name="connsiteX0" fmla="*/ 0 w 821792"/>
              <a:gd name="connsiteY0" fmla="*/ 0 h 6350"/>
              <a:gd name="connsiteX1" fmla="*/ 821792 w 821792"/>
              <a:gd name="connsiteY1" fmla="*/ 0 h 6350"/>
              <a:gd name="connsiteX2" fmla="*/ 821792 w 821792"/>
              <a:gd name="connsiteY2" fmla="*/ 6350 h 6350"/>
              <a:gd name="connsiteX3" fmla="*/ 0 w 821792"/>
              <a:gd name="connsiteY3" fmla="*/ 6350 h 6350"/>
            </a:gdLst>
            <a:ahLst/>
            <a:cxnLst>
              <a:cxn ang="0">
                <a:pos x="connsiteX0" y="connsiteY0"/>
              </a:cxn>
              <a:cxn ang="0">
                <a:pos x="connsiteX1" y="connsiteY1"/>
              </a:cxn>
              <a:cxn ang="0">
                <a:pos x="connsiteX2" y="connsiteY2"/>
              </a:cxn>
              <a:cxn ang="0">
                <a:pos x="connsiteX3" y="connsiteY3"/>
              </a:cxn>
            </a:cxnLst>
            <a:rect l="l" t="t" r="r" b="b"/>
            <a:pathLst>
              <a:path w="821792" h="6350">
                <a:moveTo>
                  <a:pt x="0" y="0"/>
                </a:moveTo>
                <a:lnTo>
                  <a:pt x="821792" y="0"/>
                </a:lnTo>
                <a:lnTo>
                  <a:pt x="821792" y="6350"/>
                </a:lnTo>
                <a:lnTo>
                  <a:pt x="0" y="6350"/>
                </a:lnTo>
                <a:close/>
              </a:path>
            </a:pathLst>
          </a:custGeom>
          <a:solidFill>
            <a:schemeClr val="bg1">
              <a:alpha val="50000"/>
            </a:schemeClr>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140966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676883"/>
          </a:xfrm>
        </p:spPr>
        <p:txBody>
          <a:bodyPr>
            <a:normAutofit/>
          </a:bodyPr>
          <a:lstStyle>
            <a:lvl1pPr algn="l">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12" name="Content Placeholder 2"/>
          <p:cNvSpPr>
            <a:spLocks noGrp="1"/>
          </p:cNvSpPr>
          <p:nvPr>
            <p:ph sz="quarter" idx="13"/>
          </p:nvPr>
        </p:nvSpPr>
        <p:spPr>
          <a:xfrm>
            <a:off x="913774" y="1600200"/>
            <a:ext cx="10363826" cy="5105400"/>
          </a:xfrm>
        </p:spPr>
        <p:txBody>
          <a:bodyPr>
            <a:normAutofit/>
          </a:bodyPr>
          <a:lstStyle>
            <a:lvl1pPr>
              <a:defRPr sz="2400">
                <a:latin typeface="微软雅黑 Light" panose="020B0502040204020203" pitchFamily="34" charset="-122"/>
                <a:ea typeface="微软雅黑 Light" panose="020B0502040204020203" pitchFamily="34" charset="-122"/>
              </a:defRPr>
            </a:lvl1pPr>
            <a:lvl2pPr>
              <a:defRPr sz="2000">
                <a:latin typeface="微软雅黑 Light" panose="020B0502040204020203" pitchFamily="34" charset="-122"/>
                <a:ea typeface="微软雅黑 Light" panose="020B0502040204020203" pitchFamily="34" charset="-122"/>
              </a:defRPr>
            </a:lvl2pPr>
            <a:lvl3pPr>
              <a:defRPr sz="1800">
                <a:latin typeface="微软雅黑 Light" panose="020B0502040204020203" pitchFamily="34" charset="-122"/>
                <a:ea typeface="微软雅黑 Light" panose="020B0502040204020203" pitchFamily="34" charset="-122"/>
              </a:defRPr>
            </a:lvl3pPr>
            <a:lvl4pPr>
              <a:defRPr sz="1600">
                <a:latin typeface="微软雅黑 Light" panose="020B0502040204020203" pitchFamily="34" charset="-122"/>
                <a:ea typeface="微软雅黑 Light" panose="020B0502040204020203" pitchFamily="34" charset="-122"/>
              </a:defRPr>
            </a:lvl4pPr>
            <a:lvl5pPr>
              <a:defRPr sz="1600">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a:xfrm>
            <a:off x="11234739" y="6438356"/>
            <a:ext cx="764215" cy="365125"/>
          </a:xfrm>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125605233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一段内容2">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89ED1A3-2560-4155-BE6A-BBBE4EA1EA3A}"/>
              </a:ext>
            </a:extLst>
          </p:cNvPr>
          <p:cNvSpPr/>
          <p:nvPr/>
        </p:nvSpPr>
        <p:spPr>
          <a:xfrm>
            <a:off x="660400" y="1493838"/>
            <a:ext cx="10858500" cy="42767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23"/>
          </p:nvPr>
        </p:nvSpPr>
        <p:spPr>
          <a:xfrm>
            <a:off x="2988494" y="2769338"/>
            <a:ext cx="8042219" cy="1725729"/>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24"/>
          </p:nvPr>
        </p:nvSpPr>
        <p:spPr>
          <a:xfrm>
            <a:off x="1304692" y="2117378"/>
            <a:ext cx="828905" cy="3029648"/>
          </a:xfrm>
          <a:prstGeom prst="rect">
            <a:avLst/>
          </a:prstGeom>
        </p:spPr>
        <p:txBody>
          <a:bodyPr vert="eaVert" wrap="square" lIns="91440" tIns="45720" rIns="91440" bIns="45720" anchor="ctr" anchorCtr="1">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6" name="文本占位符 15"/>
          <p:cNvSpPr>
            <a:spLocks noGrp="1"/>
          </p:cNvSpPr>
          <p:nvPr>
            <p:ph type="body" sz="quarter" idx="28"/>
          </p:nvPr>
        </p:nvSpPr>
        <p:spPr>
          <a:xfrm>
            <a:off x="2404746" y="2693848"/>
            <a:ext cx="6350" cy="1876704"/>
          </a:xfrm>
          <a:custGeom>
            <a:avLst/>
            <a:gdLst>
              <a:gd name="connsiteX0" fmla="*/ 0 w 1250531"/>
              <a:gd name="connsiteY0" fmla="*/ 519188 h 1876704"/>
              <a:gd name="connsiteX1" fmla="*/ 821792 w 1250531"/>
              <a:gd name="connsiteY1" fmla="*/ 519188 h 1876704"/>
              <a:gd name="connsiteX2" fmla="*/ 821792 w 1250531"/>
              <a:gd name="connsiteY2" fmla="*/ 525538 h 1876704"/>
              <a:gd name="connsiteX3" fmla="*/ 0 w 1250531"/>
              <a:gd name="connsiteY3" fmla="*/ 52553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0-1" fmla="*/ 0 w 1250531"/>
              <a:gd name="connsiteY0-2" fmla="*/ 519188 h 1876704"/>
              <a:gd name="connsiteX1-3" fmla="*/ 821792 w 1250531"/>
              <a:gd name="connsiteY1-4" fmla="*/ 519188 h 1876704"/>
              <a:gd name="connsiteX2-5" fmla="*/ 0 w 1250531"/>
              <a:gd name="connsiteY2-6" fmla="*/ 525538 h 1876704"/>
              <a:gd name="connsiteX3-7" fmla="*/ 0 w 1250531"/>
              <a:gd name="connsiteY3-8" fmla="*/ 519188 h 1876704"/>
              <a:gd name="connsiteX4-9" fmla="*/ 1244181 w 1250531"/>
              <a:gd name="connsiteY4-10" fmla="*/ 0 h 1876704"/>
              <a:gd name="connsiteX5-11" fmla="*/ 1250531 w 1250531"/>
              <a:gd name="connsiteY5-12" fmla="*/ 0 h 1876704"/>
              <a:gd name="connsiteX6-13" fmla="*/ 1250531 w 1250531"/>
              <a:gd name="connsiteY6-14" fmla="*/ 1876704 h 1876704"/>
              <a:gd name="connsiteX7-15" fmla="*/ 1244181 w 1250531"/>
              <a:gd name="connsiteY7-16" fmla="*/ 1876704 h 1876704"/>
              <a:gd name="connsiteX8" fmla="*/ 1244181 w 1250531"/>
              <a:gd name="connsiteY8" fmla="*/ 0 h 1876704"/>
              <a:gd name="connsiteX0-17" fmla="*/ 0 w 1250531"/>
              <a:gd name="connsiteY0-18" fmla="*/ 519188 h 1876704"/>
              <a:gd name="connsiteX1-19" fmla="*/ 0 w 1250531"/>
              <a:gd name="connsiteY1-20" fmla="*/ 525538 h 1876704"/>
              <a:gd name="connsiteX2-21" fmla="*/ 0 w 1250531"/>
              <a:gd name="connsiteY2-22" fmla="*/ 519188 h 1876704"/>
              <a:gd name="connsiteX3-23" fmla="*/ 1244181 w 1250531"/>
              <a:gd name="connsiteY3-24" fmla="*/ 0 h 1876704"/>
              <a:gd name="connsiteX4-25" fmla="*/ 1250531 w 1250531"/>
              <a:gd name="connsiteY4-26" fmla="*/ 0 h 1876704"/>
              <a:gd name="connsiteX5-27" fmla="*/ 1250531 w 1250531"/>
              <a:gd name="connsiteY5-28" fmla="*/ 1876704 h 1876704"/>
              <a:gd name="connsiteX6-29" fmla="*/ 1244181 w 1250531"/>
              <a:gd name="connsiteY6-30" fmla="*/ 1876704 h 1876704"/>
              <a:gd name="connsiteX7-31" fmla="*/ 1244181 w 1250531"/>
              <a:gd name="connsiteY7-32" fmla="*/ 0 h 1876704"/>
              <a:gd name="connsiteX0-33" fmla="*/ 0 w 6350"/>
              <a:gd name="connsiteY0-34" fmla="*/ 0 h 1876704"/>
              <a:gd name="connsiteX1-35" fmla="*/ 6350 w 6350"/>
              <a:gd name="connsiteY1-36" fmla="*/ 0 h 1876704"/>
              <a:gd name="connsiteX2-37" fmla="*/ 6350 w 6350"/>
              <a:gd name="connsiteY2-38" fmla="*/ 1876704 h 1876704"/>
              <a:gd name="connsiteX3-39" fmla="*/ 0 w 6350"/>
              <a:gd name="connsiteY3-40" fmla="*/ 1876704 h 1876704"/>
              <a:gd name="connsiteX4-41" fmla="*/ 0 w 6350"/>
              <a:gd name="connsiteY4-42" fmla="*/ 0 h 18767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1876704">
                <a:moveTo>
                  <a:pt x="0" y="0"/>
                </a:moveTo>
                <a:lnTo>
                  <a:pt x="6350" y="0"/>
                </a:lnTo>
                <a:lnTo>
                  <a:pt x="6350" y="1876704"/>
                </a:lnTo>
                <a:lnTo>
                  <a:pt x="0" y="1876704"/>
                </a:lnTo>
                <a:lnTo>
                  <a:pt x="0" y="0"/>
                </a:lnTo>
                <a:close/>
              </a:path>
            </a:pathLst>
          </a:custGeom>
          <a:solidFill>
            <a:schemeClr val="accent1">
              <a:alpha val="5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3" name="文本占位符 12"/>
          <p:cNvSpPr>
            <a:spLocks noGrp="1"/>
          </p:cNvSpPr>
          <p:nvPr>
            <p:ph type="body" sz="quarter" idx="29"/>
          </p:nvPr>
        </p:nvSpPr>
        <p:spPr>
          <a:xfrm>
            <a:off x="6467822" y="2117377"/>
            <a:ext cx="427166" cy="35222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15" name="文本占位符 14"/>
          <p:cNvSpPr>
            <a:spLocks noGrp="1"/>
          </p:cNvSpPr>
          <p:nvPr>
            <p:ph type="body" sz="quarter" idx="30"/>
          </p:nvPr>
        </p:nvSpPr>
        <p:spPr>
          <a:xfrm>
            <a:off x="6467823" y="4794802"/>
            <a:ext cx="427166" cy="35222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285703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一段内容3">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0616F340-FAEB-4867-82F3-2534E99AF506}"/>
              </a:ext>
            </a:extLst>
          </p:cNvPr>
          <p:cNvSpPr/>
          <p:nvPr/>
        </p:nvSpPr>
        <p:spPr>
          <a:xfrm>
            <a:off x="1166813" y="1755775"/>
            <a:ext cx="9631362" cy="4032250"/>
          </a:xfrm>
          <a:custGeom>
            <a:avLst/>
            <a:gdLst>
              <a:gd name="connsiteX0" fmla="*/ 0 w 10858500"/>
              <a:gd name="connsiteY0" fmla="*/ 0 h 4277362"/>
              <a:gd name="connsiteX1" fmla="*/ 10858500 w 10858500"/>
              <a:gd name="connsiteY1" fmla="*/ 0 h 4277362"/>
              <a:gd name="connsiteX2" fmla="*/ 10858500 w 10858500"/>
              <a:gd name="connsiteY2" fmla="*/ 4277362 h 4277362"/>
              <a:gd name="connsiteX3" fmla="*/ 0 w 10858500"/>
              <a:gd name="connsiteY3" fmla="*/ 4277362 h 4277362"/>
              <a:gd name="connsiteX4" fmla="*/ 0 w 10858500"/>
              <a:gd name="connsiteY4" fmla="*/ 0 h 4277362"/>
              <a:gd name="connsiteX0-1" fmla="*/ 5080 w 10863580"/>
              <a:gd name="connsiteY0-2" fmla="*/ 0 h 4277362"/>
              <a:gd name="connsiteX1-3" fmla="*/ 10863580 w 10863580"/>
              <a:gd name="connsiteY1-4" fmla="*/ 0 h 4277362"/>
              <a:gd name="connsiteX2-5" fmla="*/ 10863580 w 10863580"/>
              <a:gd name="connsiteY2-6" fmla="*/ 4277362 h 4277362"/>
              <a:gd name="connsiteX3-7" fmla="*/ 5080 w 10863580"/>
              <a:gd name="connsiteY3-8" fmla="*/ 4277362 h 4277362"/>
              <a:gd name="connsiteX4-9" fmla="*/ 0 w 10863580"/>
              <a:gd name="connsiteY4-10" fmla="*/ 1493520 h 4277362"/>
              <a:gd name="connsiteX5" fmla="*/ 5080 w 10863580"/>
              <a:gd name="connsiteY5" fmla="*/ 0 h 4277362"/>
              <a:gd name="connsiteX0-11" fmla="*/ 5080 w 10866120"/>
              <a:gd name="connsiteY0-12" fmla="*/ 0 h 4277362"/>
              <a:gd name="connsiteX1-13" fmla="*/ 10863580 w 10866120"/>
              <a:gd name="connsiteY1-14" fmla="*/ 0 h 4277362"/>
              <a:gd name="connsiteX2-15" fmla="*/ 10866120 w 10866120"/>
              <a:gd name="connsiteY2-16" fmla="*/ 1676400 h 4277362"/>
              <a:gd name="connsiteX3-17" fmla="*/ 10863580 w 10866120"/>
              <a:gd name="connsiteY3-18" fmla="*/ 4277362 h 4277362"/>
              <a:gd name="connsiteX4-19" fmla="*/ 5080 w 10866120"/>
              <a:gd name="connsiteY4-20" fmla="*/ 4277362 h 4277362"/>
              <a:gd name="connsiteX5-21" fmla="*/ 0 w 10866120"/>
              <a:gd name="connsiteY5-22" fmla="*/ 1493520 h 4277362"/>
              <a:gd name="connsiteX6" fmla="*/ 5080 w 10866120"/>
              <a:gd name="connsiteY6" fmla="*/ 0 h 4277362"/>
              <a:gd name="connsiteX0-23" fmla="*/ 0 w 10866120"/>
              <a:gd name="connsiteY0-24" fmla="*/ 1494353 h 4278195"/>
              <a:gd name="connsiteX1-25" fmla="*/ 10863580 w 10866120"/>
              <a:gd name="connsiteY1-26" fmla="*/ 833 h 4278195"/>
              <a:gd name="connsiteX2-27" fmla="*/ 10866120 w 10866120"/>
              <a:gd name="connsiteY2-28" fmla="*/ 1677233 h 4278195"/>
              <a:gd name="connsiteX3-29" fmla="*/ 10863580 w 10866120"/>
              <a:gd name="connsiteY3-30" fmla="*/ 4278195 h 4278195"/>
              <a:gd name="connsiteX4-31" fmla="*/ 5080 w 10866120"/>
              <a:gd name="connsiteY4-32" fmla="*/ 4278195 h 4278195"/>
              <a:gd name="connsiteX5-33" fmla="*/ 0 w 10866120"/>
              <a:gd name="connsiteY5-34" fmla="*/ 1494353 h 4278195"/>
              <a:gd name="connsiteX0-35" fmla="*/ 0 w 10866120"/>
              <a:gd name="connsiteY0-36" fmla="*/ 1494353 h 4278195"/>
              <a:gd name="connsiteX1-37" fmla="*/ 10863580 w 10866120"/>
              <a:gd name="connsiteY1-38" fmla="*/ 833 h 4278195"/>
              <a:gd name="connsiteX2-39" fmla="*/ 10866120 w 10866120"/>
              <a:gd name="connsiteY2-40" fmla="*/ 1677233 h 4278195"/>
              <a:gd name="connsiteX3-41" fmla="*/ 10863580 w 10866120"/>
              <a:gd name="connsiteY3-42" fmla="*/ 4278195 h 4278195"/>
              <a:gd name="connsiteX4-43" fmla="*/ 0 w 10866120"/>
              <a:gd name="connsiteY4-44" fmla="*/ 1494353 h 4278195"/>
              <a:gd name="connsiteX0-45" fmla="*/ 0 w 10866120"/>
              <a:gd name="connsiteY0-46" fmla="*/ 1494353 h 3775275"/>
              <a:gd name="connsiteX1-47" fmla="*/ 10863580 w 10866120"/>
              <a:gd name="connsiteY1-48" fmla="*/ 833 h 3775275"/>
              <a:gd name="connsiteX2-49" fmla="*/ 10866120 w 10866120"/>
              <a:gd name="connsiteY2-50" fmla="*/ 1677233 h 3775275"/>
              <a:gd name="connsiteX3-51" fmla="*/ 6687820 w 10866120"/>
              <a:gd name="connsiteY3-52" fmla="*/ 3775275 h 3775275"/>
              <a:gd name="connsiteX4-53" fmla="*/ 0 w 10866120"/>
              <a:gd name="connsiteY4-54" fmla="*/ 1494353 h 3775275"/>
              <a:gd name="connsiteX0-55" fmla="*/ 0 w 10866120"/>
              <a:gd name="connsiteY0-56" fmla="*/ 1494353 h 3781463"/>
              <a:gd name="connsiteX1-57" fmla="*/ 10863580 w 10866120"/>
              <a:gd name="connsiteY1-58" fmla="*/ 833 h 3781463"/>
              <a:gd name="connsiteX2-59" fmla="*/ 10866120 w 10866120"/>
              <a:gd name="connsiteY2-60" fmla="*/ 1677233 h 3781463"/>
              <a:gd name="connsiteX3-61" fmla="*/ 6687820 w 10866120"/>
              <a:gd name="connsiteY3-62" fmla="*/ 3775275 h 3781463"/>
              <a:gd name="connsiteX4-63" fmla="*/ 0 w 10866120"/>
              <a:gd name="connsiteY4-64" fmla="*/ 1494353 h 3781463"/>
              <a:gd name="connsiteX0-65" fmla="*/ 31 w 10866151"/>
              <a:gd name="connsiteY0-66" fmla="*/ 1495929 h 3783039"/>
              <a:gd name="connsiteX1-67" fmla="*/ 10863611 w 10866151"/>
              <a:gd name="connsiteY1-68" fmla="*/ 2409 h 3783039"/>
              <a:gd name="connsiteX2-69" fmla="*/ 10866151 w 10866151"/>
              <a:gd name="connsiteY2-70" fmla="*/ 1678809 h 3783039"/>
              <a:gd name="connsiteX3-71" fmla="*/ 6687851 w 10866151"/>
              <a:gd name="connsiteY3-72" fmla="*/ 3776851 h 3783039"/>
              <a:gd name="connsiteX4-73" fmla="*/ 31 w 10866151"/>
              <a:gd name="connsiteY4-74" fmla="*/ 1495929 h 3783039"/>
              <a:gd name="connsiteX0-75" fmla="*/ 1 w 10866121"/>
              <a:gd name="connsiteY0-76" fmla="*/ 1174547 h 3461657"/>
              <a:gd name="connsiteX1-77" fmla="*/ 6672581 w 10866121"/>
              <a:gd name="connsiteY1-78" fmla="*/ 1067 h 3461657"/>
              <a:gd name="connsiteX2-79" fmla="*/ 10866121 w 10866121"/>
              <a:gd name="connsiteY2-80" fmla="*/ 1357427 h 3461657"/>
              <a:gd name="connsiteX3-81" fmla="*/ 6687821 w 10866121"/>
              <a:gd name="connsiteY3-82" fmla="*/ 3455469 h 3461657"/>
              <a:gd name="connsiteX4-83" fmla="*/ 1 w 10866121"/>
              <a:gd name="connsiteY4-84" fmla="*/ 1174547 h 3461657"/>
              <a:gd name="connsiteX0-85" fmla="*/ 1 w 10866121"/>
              <a:gd name="connsiteY0-86" fmla="*/ 1189151 h 3476261"/>
              <a:gd name="connsiteX1-87" fmla="*/ 6672581 w 10866121"/>
              <a:gd name="connsiteY1-88" fmla="*/ 15671 h 3476261"/>
              <a:gd name="connsiteX2-89" fmla="*/ 10866121 w 10866121"/>
              <a:gd name="connsiteY2-90" fmla="*/ 1372031 h 3476261"/>
              <a:gd name="connsiteX3-91" fmla="*/ 6687821 w 10866121"/>
              <a:gd name="connsiteY3-92" fmla="*/ 3470073 h 3476261"/>
              <a:gd name="connsiteX4-93" fmla="*/ 1 w 10866121"/>
              <a:gd name="connsiteY4-94" fmla="*/ 1189151 h 3476261"/>
              <a:gd name="connsiteX0-95" fmla="*/ 153 w 10866273"/>
              <a:gd name="connsiteY0-96" fmla="*/ 979923 h 3267033"/>
              <a:gd name="connsiteX1-97" fmla="*/ 6489853 w 10866273"/>
              <a:gd name="connsiteY1-98" fmla="*/ 19803 h 3267033"/>
              <a:gd name="connsiteX2-99" fmla="*/ 10866273 w 10866273"/>
              <a:gd name="connsiteY2-100" fmla="*/ 1162803 h 3267033"/>
              <a:gd name="connsiteX3-101" fmla="*/ 6687973 w 10866273"/>
              <a:gd name="connsiteY3-102" fmla="*/ 3260845 h 3267033"/>
              <a:gd name="connsiteX4-103" fmla="*/ 153 w 10866273"/>
              <a:gd name="connsiteY4-104" fmla="*/ 979923 h 3267033"/>
              <a:gd name="connsiteX0-105" fmla="*/ 24733 w 10890853"/>
              <a:gd name="connsiteY0-106" fmla="*/ 1600647 h 3887757"/>
              <a:gd name="connsiteX1-107" fmla="*/ 6514433 w 10890853"/>
              <a:gd name="connsiteY1-108" fmla="*/ 640527 h 3887757"/>
              <a:gd name="connsiteX2-109" fmla="*/ 10890853 w 10890853"/>
              <a:gd name="connsiteY2-110" fmla="*/ 1783527 h 3887757"/>
              <a:gd name="connsiteX3-111" fmla="*/ 6712553 w 10890853"/>
              <a:gd name="connsiteY3-112" fmla="*/ 3881569 h 3887757"/>
              <a:gd name="connsiteX4-113" fmla="*/ 24733 w 10890853"/>
              <a:gd name="connsiteY4-114" fmla="*/ 1600647 h 3887757"/>
              <a:gd name="connsiteX0-115" fmla="*/ 24733 w 10897001"/>
              <a:gd name="connsiteY0-116" fmla="*/ 1600647 h 4124481"/>
              <a:gd name="connsiteX1-117" fmla="*/ 6514433 w 10897001"/>
              <a:gd name="connsiteY1-118" fmla="*/ 640527 h 4124481"/>
              <a:gd name="connsiteX2-119" fmla="*/ 10890853 w 10897001"/>
              <a:gd name="connsiteY2-120" fmla="*/ 1783527 h 4124481"/>
              <a:gd name="connsiteX3-121" fmla="*/ 6712553 w 10897001"/>
              <a:gd name="connsiteY3-122" fmla="*/ 3881569 h 4124481"/>
              <a:gd name="connsiteX4-123" fmla="*/ 24733 w 10897001"/>
              <a:gd name="connsiteY4-124" fmla="*/ 1600647 h 4124481"/>
              <a:gd name="connsiteX0-125" fmla="*/ 4 w 10866129"/>
              <a:gd name="connsiteY0-126" fmla="*/ 978846 h 3021642"/>
              <a:gd name="connsiteX1-127" fmla="*/ 6489704 w 10866129"/>
              <a:gd name="connsiteY1-128" fmla="*/ 18726 h 3021642"/>
              <a:gd name="connsiteX2-129" fmla="*/ 10866124 w 10866129"/>
              <a:gd name="connsiteY2-130" fmla="*/ 1161726 h 3021642"/>
              <a:gd name="connsiteX3-131" fmla="*/ 6520184 w 10866129"/>
              <a:gd name="connsiteY3-132" fmla="*/ 3015928 h 3021642"/>
              <a:gd name="connsiteX4-133" fmla="*/ 4 w 10866129"/>
              <a:gd name="connsiteY4-134" fmla="*/ 978846 h 3021642"/>
              <a:gd name="connsiteX0-135" fmla="*/ 1567 w 10869469"/>
              <a:gd name="connsiteY0-136" fmla="*/ 978408 h 2914872"/>
              <a:gd name="connsiteX1-137" fmla="*/ 6491267 w 10869469"/>
              <a:gd name="connsiteY1-138" fmla="*/ 18288 h 2914872"/>
              <a:gd name="connsiteX2-139" fmla="*/ 10867687 w 10869469"/>
              <a:gd name="connsiteY2-140" fmla="*/ 1161288 h 2914872"/>
              <a:gd name="connsiteX3-141" fmla="*/ 5957867 w 10869469"/>
              <a:gd name="connsiteY3-142" fmla="*/ 2908810 h 2914872"/>
              <a:gd name="connsiteX4-143" fmla="*/ 1567 w 10869469"/>
              <a:gd name="connsiteY4-144" fmla="*/ 978408 h 2914872"/>
              <a:gd name="connsiteX0-145" fmla="*/ 1576 w 10869478"/>
              <a:gd name="connsiteY0-146" fmla="*/ 978408 h 2909397"/>
              <a:gd name="connsiteX1-147" fmla="*/ 6491276 w 10869478"/>
              <a:gd name="connsiteY1-148" fmla="*/ 18288 h 2909397"/>
              <a:gd name="connsiteX2-149" fmla="*/ 10867696 w 10869478"/>
              <a:gd name="connsiteY2-150" fmla="*/ 1161288 h 2909397"/>
              <a:gd name="connsiteX3-151" fmla="*/ 5957876 w 10869478"/>
              <a:gd name="connsiteY3-152" fmla="*/ 2908810 h 2909397"/>
              <a:gd name="connsiteX4-153" fmla="*/ 1576 w 10869478"/>
              <a:gd name="connsiteY4-154" fmla="*/ 978408 h 2909397"/>
              <a:gd name="connsiteX0-155" fmla="*/ 1244 w 10869146"/>
              <a:gd name="connsiteY0-156" fmla="*/ 978408 h 2909397"/>
              <a:gd name="connsiteX1-157" fmla="*/ 6490944 w 10869146"/>
              <a:gd name="connsiteY1-158" fmla="*/ 18288 h 2909397"/>
              <a:gd name="connsiteX2-159" fmla="*/ 10867364 w 10869146"/>
              <a:gd name="connsiteY2-160" fmla="*/ 1161288 h 2909397"/>
              <a:gd name="connsiteX3-161" fmla="*/ 5957544 w 10869146"/>
              <a:gd name="connsiteY3-162" fmla="*/ 2908810 h 2909397"/>
              <a:gd name="connsiteX4-163" fmla="*/ 1244 w 10869146"/>
              <a:gd name="connsiteY4-164" fmla="*/ 978408 h 2909397"/>
              <a:gd name="connsiteX0-165" fmla="*/ 1244 w 10869139"/>
              <a:gd name="connsiteY0-166" fmla="*/ 1218418 h 3230303"/>
              <a:gd name="connsiteX1-167" fmla="*/ 6490944 w 10869139"/>
              <a:gd name="connsiteY1-168" fmla="*/ 258298 h 3230303"/>
              <a:gd name="connsiteX2-169" fmla="*/ 10867364 w 10869139"/>
              <a:gd name="connsiteY2-170" fmla="*/ 1401298 h 3230303"/>
              <a:gd name="connsiteX3-171" fmla="*/ 5957544 w 10869139"/>
              <a:gd name="connsiteY3-172" fmla="*/ 3148820 h 3230303"/>
              <a:gd name="connsiteX4-173" fmla="*/ 1244 w 10869139"/>
              <a:gd name="connsiteY4-174" fmla="*/ 1218418 h 3230303"/>
              <a:gd name="connsiteX0-175" fmla="*/ 859 w 10868754"/>
              <a:gd name="connsiteY0-176" fmla="*/ 1218418 h 3230303"/>
              <a:gd name="connsiteX1-177" fmla="*/ 6490559 w 10868754"/>
              <a:gd name="connsiteY1-178" fmla="*/ 258298 h 3230303"/>
              <a:gd name="connsiteX2-179" fmla="*/ 10866979 w 10868754"/>
              <a:gd name="connsiteY2-180" fmla="*/ 1401298 h 3230303"/>
              <a:gd name="connsiteX3-181" fmla="*/ 5957159 w 10868754"/>
              <a:gd name="connsiteY3-182" fmla="*/ 3148820 h 3230303"/>
              <a:gd name="connsiteX4-183" fmla="*/ 859 w 10868754"/>
              <a:gd name="connsiteY4-184" fmla="*/ 1218418 h 3230303"/>
              <a:gd name="connsiteX0-185" fmla="*/ 27 w 10867922"/>
              <a:gd name="connsiteY0-186" fmla="*/ 1728608 h 3867704"/>
              <a:gd name="connsiteX1-187" fmla="*/ 6489727 w 10867922"/>
              <a:gd name="connsiteY1-188" fmla="*/ 768488 h 3867704"/>
              <a:gd name="connsiteX2-189" fmla="*/ 10866147 w 10867922"/>
              <a:gd name="connsiteY2-190" fmla="*/ 1911488 h 3867704"/>
              <a:gd name="connsiteX3-191" fmla="*/ 5956327 w 10867922"/>
              <a:gd name="connsiteY3-192" fmla="*/ 3659010 h 3867704"/>
              <a:gd name="connsiteX4-193" fmla="*/ 27 w 10867922"/>
              <a:gd name="connsiteY4-194" fmla="*/ 1728608 h 3867704"/>
              <a:gd name="connsiteX0-195" fmla="*/ 4174 w 10872069"/>
              <a:gd name="connsiteY0-196" fmla="*/ 1974235 h 4314339"/>
              <a:gd name="connsiteX1-197" fmla="*/ 6493874 w 10872069"/>
              <a:gd name="connsiteY1-198" fmla="*/ 1014115 h 4314339"/>
              <a:gd name="connsiteX2-199" fmla="*/ 10870294 w 10872069"/>
              <a:gd name="connsiteY2-200" fmla="*/ 2157115 h 4314339"/>
              <a:gd name="connsiteX3-201" fmla="*/ 5960474 w 10872069"/>
              <a:gd name="connsiteY3-202" fmla="*/ 3904637 h 4314339"/>
              <a:gd name="connsiteX4-203" fmla="*/ 4174 w 10872069"/>
              <a:gd name="connsiteY4-204" fmla="*/ 1974235 h 4314339"/>
              <a:gd name="connsiteX0-205" fmla="*/ 4174 w 10871549"/>
              <a:gd name="connsiteY0-206" fmla="*/ 1974235 h 4314339"/>
              <a:gd name="connsiteX1-207" fmla="*/ 6493874 w 10871549"/>
              <a:gd name="connsiteY1-208" fmla="*/ 1014115 h 4314339"/>
              <a:gd name="connsiteX2-209" fmla="*/ 10870294 w 10871549"/>
              <a:gd name="connsiteY2-210" fmla="*/ 2157115 h 4314339"/>
              <a:gd name="connsiteX3-211" fmla="*/ 5960474 w 10871549"/>
              <a:gd name="connsiteY3-212" fmla="*/ 3904637 h 4314339"/>
              <a:gd name="connsiteX4-213" fmla="*/ 4174 w 10871549"/>
              <a:gd name="connsiteY4-214" fmla="*/ 1974235 h 4314339"/>
              <a:gd name="connsiteX0-215" fmla="*/ 1043 w 10868638"/>
              <a:gd name="connsiteY0-216" fmla="*/ 1113083 h 3044082"/>
              <a:gd name="connsiteX1-217" fmla="*/ 6445023 w 10868638"/>
              <a:gd name="connsiteY1-218" fmla="*/ 15803 h 3044082"/>
              <a:gd name="connsiteX2-219" fmla="*/ 10867163 w 10868638"/>
              <a:gd name="connsiteY2-220" fmla="*/ 1295963 h 3044082"/>
              <a:gd name="connsiteX3-221" fmla="*/ 5957343 w 10868638"/>
              <a:gd name="connsiteY3-222" fmla="*/ 3043485 h 3044082"/>
              <a:gd name="connsiteX4-223" fmla="*/ 1043 w 10868638"/>
              <a:gd name="connsiteY4-224" fmla="*/ 1113083 h 3044082"/>
              <a:gd name="connsiteX0-225" fmla="*/ 92 w 10867687"/>
              <a:gd name="connsiteY0-226" fmla="*/ 1939365 h 4205053"/>
              <a:gd name="connsiteX1-227" fmla="*/ 6444072 w 10867687"/>
              <a:gd name="connsiteY1-228" fmla="*/ 842085 h 4205053"/>
              <a:gd name="connsiteX2-229" fmla="*/ 10866212 w 10867687"/>
              <a:gd name="connsiteY2-230" fmla="*/ 2122245 h 4205053"/>
              <a:gd name="connsiteX3-231" fmla="*/ 5956392 w 10867687"/>
              <a:gd name="connsiteY3-232" fmla="*/ 3869767 h 4205053"/>
              <a:gd name="connsiteX4-233" fmla="*/ 92 w 10867687"/>
              <a:gd name="connsiteY4-234" fmla="*/ 1939365 h 4205053"/>
              <a:gd name="connsiteX0-235" fmla="*/ 92 w 10866345"/>
              <a:gd name="connsiteY0-236" fmla="*/ 1939365 h 4233754"/>
              <a:gd name="connsiteX1-237" fmla="*/ 6444072 w 10866345"/>
              <a:gd name="connsiteY1-238" fmla="*/ 842085 h 4233754"/>
              <a:gd name="connsiteX2-239" fmla="*/ 10866212 w 10866345"/>
              <a:gd name="connsiteY2-240" fmla="*/ 2122245 h 4233754"/>
              <a:gd name="connsiteX3-241" fmla="*/ 5956392 w 10866345"/>
              <a:gd name="connsiteY3-242" fmla="*/ 3869767 h 4233754"/>
              <a:gd name="connsiteX4-243" fmla="*/ 92 w 10866345"/>
              <a:gd name="connsiteY4-244" fmla="*/ 1939365 h 4233754"/>
              <a:gd name="connsiteX0-245" fmla="*/ 360627 w 11226892"/>
              <a:gd name="connsiteY0-246" fmla="*/ 1939365 h 4111761"/>
              <a:gd name="connsiteX1-247" fmla="*/ 6804607 w 11226892"/>
              <a:gd name="connsiteY1-248" fmla="*/ 842085 h 4111761"/>
              <a:gd name="connsiteX2-249" fmla="*/ 11226747 w 11226892"/>
              <a:gd name="connsiteY2-250" fmla="*/ 2122245 h 4111761"/>
              <a:gd name="connsiteX3-251" fmla="*/ 6316927 w 11226892"/>
              <a:gd name="connsiteY3-252" fmla="*/ 3869767 h 4111761"/>
              <a:gd name="connsiteX4-253" fmla="*/ 1403479 w 11226892"/>
              <a:gd name="connsiteY4-254" fmla="*/ 3890085 h 4111761"/>
              <a:gd name="connsiteX5-255" fmla="*/ 360627 w 11226892"/>
              <a:gd name="connsiteY5-256" fmla="*/ 1939365 h 4111761"/>
              <a:gd name="connsiteX0-257" fmla="*/ 360627 w 11479764"/>
              <a:gd name="connsiteY0-258" fmla="*/ 1939365 h 4027540"/>
              <a:gd name="connsiteX1-259" fmla="*/ 6804607 w 11479764"/>
              <a:gd name="connsiteY1-260" fmla="*/ 842085 h 4027540"/>
              <a:gd name="connsiteX2-261" fmla="*/ 11226747 w 11479764"/>
              <a:gd name="connsiteY2-262" fmla="*/ 2122245 h 4027540"/>
              <a:gd name="connsiteX3-263" fmla="*/ 10442977 w 11479764"/>
              <a:gd name="connsiteY3-264" fmla="*/ 3903149 h 4027540"/>
              <a:gd name="connsiteX4-265" fmla="*/ 6316927 w 11479764"/>
              <a:gd name="connsiteY4-266" fmla="*/ 3869767 h 4027540"/>
              <a:gd name="connsiteX5-267" fmla="*/ 1403479 w 11479764"/>
              <a:gd name="connsiteY5-268" fmla="*/ 3890085 h 4027540"/>
              <a:gd name="connsiteX6-269" fmla="*/ 360627 w 11479764"/>
              <a:gd name="connsiteY6-270" fmla="*/ 1939365 h 4027540"/>
              <a:gd name="connsiteX0-271" fmla="*/ 691351 w 10804648"/>
              <a:gd name="connsiteY0-272" fmla="*/ 1535740 h 5008578"/>
              <a:gd name="connsiteX1-273" fmla="*/ 6129491 w 10804648"/>
              <a:gd name="connsiteY1-274" fmla="*/ 1823123 h 5008578"/>
              <a:gd name="connsiteX2-275" fmla="*/ 10551631 w 10804648"/>
              <a:gd name="connsiteY2-276" fmla="*/ 3103283 h 5008578"/>
              <a:gd name="connsiteX3-277" fmla="*/ 9767861 w 10804648"/>
              <a:gd name="connsiteY3-278" fmla="*/ 4884187 h 5008578"/>
              <a:gd name="connsiteX4-279" fmla="*/ 5641811 w 10804648"/>
              <a:gd name="connsiteY4-280" fmla="*/ 4850805 h 5008578"/>
              <a:gd name="connsiteX5-281" fmla="*/ 728363 w 10804648"/>
              <a:gd name="connsiteY5-282" fmla="*/ 4871123 h 5008578"/>
              <a:gd name="connsiteX6-283" fmla="*/ 691351 w 10804648"/>
              <a:gd name="connsiteY6-284" fmla="*/ 1535740 h 5008578"/>
              <a:gd name="connsiteX0-285" fmla="*/ 978576 w 11091873"/>
              <a:gd name="connsiteY0-286" fmla="*/ 404454 h 3877292"/>
              <a:gd name="connsiteX1-287" fmla="*/ 6416716 w 11091873"/>
              <a:gd name="connsiteY1-288" fmla="*/ 691837 h 3877292"/>
              <a:gd name="connsiteX2-289" fmla="*/ 10838856 w 11091873"/>
              <a:gd name="connsiteY2-290" fmla="*/ 1971997 h 3877292"/>
              <a:gd name="connsiteX3-291" fmla="*/ 10055086 w 11091873"/>
              <a:gd name="connsiteY3-292" fmla="*/ 3752901 h 3877292"/>
              <a:gd name="connsiteX4-293" fmla="*/ 5929036 w 11091873"/>
              <a:gd name="connsiteY4-294" fmla="*/ 3719519 h 3877292"/>
              <a:gd name="connsiteX5-295" fmla="*/ 1015588 w 11091873"/>
              <a:gd name="connsiteY5-296" fmla="*/ 3739837 h 3877292"/>
              <a:gd name="connsiteX6-297" fmla="*/ 978576 w 11091873"/>
              <a:gd name="connsiteY6-298" fmla="*/ 404454 h 3877292"/>
              <a:gd name="connsiteX0-299" fmla="*/ 1104826 w 11218123"/>
              <a:gd name="connsiteY0-300" fmla="*/ 306070 h 3778908"/>
              <a:gd name="connsiteX1-301" fmla="*/ 6542966 w 11218123"/>
              <a:gd name="connsiteY1-302" fmla="*/ 593453 h 3778908"/>
              <a:gd name="connsiteX2-303" fmla="*/ 10965106 w 11218123"/>
              <a:gd name="connsiteY2-304" fmla="*/ 1873613 h 3778908"/>
              <a:gd name="connsiteX3-305" fmla="*/ 10181336 w 11218123"/>
              <a:gd name="connsiteY3-306" fmla="*/ 3654517 h 3778908"/>
              <a:gd name="connsiteX4-307" fmla="*/ 6055286 w 11218123"/>
              <a:gd name="connsiteY4-308" fmla="*/ 3621135 h 3778908"/>
              <a:gd name="connsiteX5-309" fmla="*/ 1141838 w 11218123"/>
              <a:gd name="connsiteY5-310" fmla="*/ 3641453 h 3778908"/>
              <a:gd name="connsiteX6-311" fmla="*/ 1104826 w 11218123"/>
              <a:gd name="connsiteY6-312" fmla="*/ 306070 h 3778908"/>
              <a:gd name="connsiteX0-313" fmla="*/ 1204971 w 11318268"/>
              <a:gd name="connsiteY0-314" fmla="*/ 416036 h 3888874"/>
              <a:gd name="connsiteX1-315" fmla="*/ 6643111 w 11318268"/>
              <a:gd name="connsiteY1-316" fmla="*/ 703419 h 3888874"/>
              <a:gd name="connsiteX2-317" fmla="*/ 11065251 w 11318268"/>
              <a:gd name="connsiteY2-318" fmla="*/ 1983579 h 3888874"/>
              <a:gd name="connsiteX3-319" fmla="*/ 10281481 w 11318268"/>
              <a:gd name="connsiteY3-320" fmla="*/ 3764483 h 3888874"/>
              <a:gd name="connsiteX4-321" fmla="*/ 6155431 w 11318268"/>
              <a:gd name="connsiteY4-322" fmla="*/ 3731101 h 3888874"/>
              <a:gd name="connsiteX5-323" fmla="*/ 1241983 w 11318268"/>
              <a:gd name="connsiteY5-324" fmla="*/ 3751419 h 3888874"/>
              <a:gd name="connsiteX6-325" fmla="*/ 1204971 w 11318268"/>
              <a:gd name="connsiteY6-326" fmla="*/ 416036 h 3888874"/>
              <a:gd name="connsiteX0-327" fmla="*/ 1430906 w 11008626"/>
              <a:gd name="connsiteY0-328" fmla="*/ 338825 h 4281926"/>
              <a:gd name="connsiteX1-329" fmla="*/ 6333469 w 11008626"/>
              <a:gd name="connsiteY1-330" fmla="*/ 1096471 h 4281926"/>
              <a:gd name="connsiteX2-331" fmla="*/ 10755609 w 11008626"/>
              <a:gd name="connsiteY2-332" fmla="*/ 2376631 h 4281926"/>
              <a:gd name="connsiteX3-333" fmla="*/ 9971839 w 11008626"/>
              <a:gd name="connsiteY3-334" fmla="*/ 4157535 h 4281926"/>
              <a:gd name="connsiteX4-335" fmla="*/ 5845789 w 11008626"/>
              <a:gd name="connsiteY4-336" fmla="*/ 4124153 h 4281926"/>
              <a:gd name="connsiteX5-337" fmla="*/ 932341 w 11008626"/>
              <a:gd name="connsiteY5-338" fmla="*/ 4144471 h 4281926"/>
              <a:gd name="connsiteX6-339" fmla="*/ 1430906 w 11008626"/>
              <a:gd name="connsiteY6-340" fmla="*/ 338825 h 4281926"/>
              <a:gd name="connsiteX0-341" fmla="*/ 1327601 w 10905321"/>
              <a:gd name="connsiteY0-342" fmla="*/ 187429 h 4130530"/>
              <a:gd name="connsiteX1-343" fmla="*/ 6230164 w 10905321"/>
              <a:gd name="connsiteY1-344" fmla="*/ 945075 h 4130530"/>
              <a:gd name="connsiteX2-345" fmla="*/ 10652304 w 10905321"/>
              <a:gd name="connsiteY2-346" fmla="*/ 2225235 h 4130530"/>
              <a:gd name="connsiteX3-347" fmla="*/ 9868534 w 10905321"/>
              <a:gd name="connsiteY3-348" fmla="*/ 4006139 h 4130530"/>
              <a:gd name="connsiteX4-349" fmla="*/ 5742484 w 10905321"/>
              <a:gd name="connsiteY4-350" fmla="*/ 3972757 h 4130530"/>
              <a:gd name="connsiteX5-351" fmla="*/ 829036 w 10905321"/>
              <a:gd name="connsiteY5-352" fmla="*/ 3993075 h 4130530"/>
              <a:gd name="connsiteX6-353" fmla="*/ 1327601 w 10905321"/>
              <a:gd name="connsiteY6-354" fmla="*/ 187429 h 4130530"/>
              <a:gd name="connsiteX0-355" fmla="*/ 1327601 w 10399945"/>
              <a:gd name="connsiteY0-356" fmla="*/ 160815 h 4103916"/>
              <a:gd name="connsiteX1-357" fmla="*/ 6230164 w 10399945"/>
              <a:gd name="connsiteY1-358" fmla="*/ 918461 h 4103916"/>
              <a:gd name="connsiteX2-359" fmla="*/ 9855470 w 10399945"/>
              <a:gd name="connsiteY2-360" fmla="*/ 591889 h 4103916"/>
              <a:gd name="connsiteX3-361" fmla="*/ 9868534 w 10399945"/>
              <a:gd name="connsiteY3-362" fmla="*/ 3979525 h 4103916"/>
              <a:gd name="connsiteX4-363" fmla="*/ 5742484 w 10399945"/>
              <a:gd name="connsiteY4-364" fmla="*/ 3946143 h 4103916"/>
              <a:gd name="connsiteX5-365" fmla="*/ 829036 w 10399945"/>
              <a:gd name="connsiteY5-366" fmla="*/ 3966461 h 4103916"/>
              <a:gd name="connsiteX6-367" fmla="*/ 1327601 w 10399945"/>
              <a:gd name="connsiteY6-368" fmla="*/ 160815 h 4103916"/>
              <a:gd name="connsiteX0-369" fmla="*/ 1327601 w 10517391"/>
              <a:gd name="connsiteY0-370" fmla="*/ 158393 h 4101494"/>
              <a:gd name="connsiteX1-371" fmla="*/ 6230164 w 10517391"/>
              <a:gd name="connsiteY1-372" fmla="*/ 916039 h 4101494"/>
              <a:gd name="connsiteX2-373" fmla="*/ 10090602 w 10517391"/>
              <a:gd name="connsiteY2-374" fmla="*/ 419650 h 4101494"/>
              <a:gd name="connsiteX3-375" fmla="*/ 9868534 w 10517391"/>
              <a:gd name="connsiteY3-376" fmla="*/ 3977103 h 4101494"/>
              <a:gd name="connsiteX4-377" fmla="*/ 5742484 w 10517391"/>
              <a:gd name="connsiteY4-378" fmla="*/ 3943721 h 4101494"/>
              <a:gd name="connsiteX5-379" fmla="*/ 829036 w 10517391"/>
              <a:gd name="connsiteY5-380" fmla="*/ 3964039 h 4101494"/>
              <a:gd name="connsiteX6-381" fmla="*/ 1327601 w 10517391"/>
              <a:gd name="connsiteY6-382" fmla="*/ 158393 h 4101494"/>
              <a:gd name="connsiteX0-383" fmla="*/ 1327601 w 10517391"/>
              <a:gd name="connsiteY0-384" fmla="*/ 158393 h 4214754"/>
              <a:gd name="connsiteX1-385" fmla="*/ 6230164 w 10517391"/>
              <a:gd name="connsiteY1-386" fmla="*/ 916039 h 4214754"/>
              <a:gd name="connsiteX2-387" fmla="*/ 10090602 w 10517391"/>
              <a:gd name="connsiteY2-388" fmla="*/ 419650 h 4214754"/>
              <a:gd name="connsiteX3-389" fmla="*/ 9868534 w 10517391"/>
              <a:gd name="connsiteY3-390" fmla="*/ 3977103 h 4214754"/>
              <a:gd name="connsiteX4-391" fmla="*/ 5742484 w 10517391"/>
              <a:gd name="connsiteY4-392" fmla="*/ 3943721 h 4214754"/>
              <a:gd name="connsiteX5-393" fmla="*/ 829036 w 10517391"/>
              <a:gd name="connsiteY5-394" fmla="*/ 3964039 h 4214754"/>
              <a:gd name="connsiteX6-395" fmla="*/ 1327601 w 10517391"/>
              <a:gd name="connsiteY6-396" fmla="*/ 158393 h 4214754"/>
              <a:gd name="connsiteX0-397" fmla="*/ 1327601 w 10572950"/>
              <a:gd name="connsiteY0-398" fmla="*/ 158393 h 4197356"/>
              <a:gd name="connsiteX1-399" fmla="*/ 6230164 w 10572950"/>
              <a:gd name="connsiteY1-400" fmla="*/ 916039 h 4197356"/>
              <a:gd name="connsiteX2-401" fmla="*/ 10090602 w 10572950"/>
              <a:gd name="connsiteY2-402" fmla="*/ 419650 h 4197356"/>
              <a:gd name="connsiteX3-403" fmla="*/ 9868534 w 10572950"/>
              <a:gd name="connsiteY3-404" fmla="*/ 3977103 h 4197356"/>
              <a:gd name="connsiteX4-405" fmla="*/ 5742484 w 10572950"/>
              <a:gd name="connsiteY4-406" fmla="*/ 3943721 h 4197356"/>
              <a:gd name="connsiteX5-407" fmla="*/ 829036 w 10572950"/>
              <a:gd name="connsiteY5-408" fmla="*/ 3964039 h 4197356"/>
              <a:gd name="connsiteX6-409" fmla="*/ 1327601 w 10572950"/>
              <a:gd name="connsiteY6-410" fmla="*/ 158393 h 4197356"/>
              <a:gd name="connsiteX0-411" fmla="*/ 1377991 w 10623340"/>
              <a:gd name="connsiteY0-412" fmla="*/ 158393 h 4197356"/>
              <a:gd name="connsiteX1-413" fmla="*/ 6280554 w 10623340"/>
              <a:gd name="connsiteY1-414" fmla="*/ 916039 h 4197356"/>
              <a:gd name="connsiteX2-415" fmla="*/ 10140992 w 10623340"/>
              <a:gd name="connsiteY2-416" fmla="*/ 419650 h 4197356"/>
              <a:gd name="connsiteX3-417" fmla="*/ 9918924 w 10623340"/>
              <a:gd name="connsiteY3-418" fmla="*/ 3977103 h 4197356"/>
              <a:gd name="connsiteX4-419" fmla="*/ 5792874 w 10623340"/>
              <a:gd name="connsiteY4-420" fmla="*/ 3943721 h 4197356"/>
              <a:gd name="connsiteX5-421" fmla="*/ 879426 w 10623340"/>
              <a:gd name="connsiteY5-422" fmla="*/ 3964039 h 4197356"/>
              <a:gd name="connsiteX6-423" fmla="*/ 1377991 w 10623340"/>
              <a:gd name="connsiteY6-424" fmla="*/ 158393 h 4197356"/>
              <a:gd name="connsiteX0-425" fmla="*/ 1230081 w 10390075"/>
              <a:gd name="connsiteY0-426" fmla="*/ 158393 h 4234608"/>
              <a:gd name="connsiteX1-427" fmla="*/ 6132644 w 10390075"/>
              <a:gd name="connsiteY1-428" fmla="*/ 916039 h 4234608"/>
              <a:gd name="connsiteX2-429" fmla="*/ 9993082 w 10390075"/>
              <a:gd name="connsiteY2-430" fmla="*/ 419650 h 4234608"/>
              <a:gd name="connsiteX3-431" fmla="*/ 9771014 w 10390075"/>
              <a:gd name="connsiteY3-432" fmla="*/ 3977103 h 4234608"/>
              <a:gd name="connsiteX4-433" fmla="*/ 5618838 w 10390075"/>
              <a:gd name="connsiteY4-434" fmla="*/ 3930659 h 4234608"/>
              <a:gd name="connsiteX5-435" fmla="*/ 731516 w 10390075"/>
              <a:gd name="connsiteY5-436" fmla="*/ 3964039 h 4234608"/>
              <a:gd name="connsiteX6-437" fmla="*/ 1230081 w 10390075"/>
              <a:gd name="connsiteY6-438" fmla="*/ 158393 h 4234608"/>
              <a:gd name="connsiteX0-439" fmla="*/ 1273376 w 10433370"/>
              <a:gd name="connsiteY0-440" fmla="*/ 158393 h 4263611"/>
              <a:gd name="connsiteX1-441" fmla="*/ 6175939 w 10433370"/>
              <a:gd name="connsiteY1-442" fmla="*/ 916039 h 4263611"/>
              <a:gd name="connsiteX2-443" fmla="*/ 10036377 w 10433370"/>
              <a:gd name="connsiteY2-444" fmla="*/ 419650 h 4263611"/>
              <a:gd name="connsiteX3-445" fmla="*/ 9814309 w 10433370"/>
              <a:gd name="connsiteY3-446" fmla="*/ 3977103 h 4263611"/>
              <a:gd name="connsiteX4-447" fmla="*/ 5662133 w 10433370"/>
              <a:gd name="connsiteY4-448" fmla="*/ 3930659 h 4263611"/>
              <a:gd name="connsiteX5-449" fmla="*/ 774811 w 10433370"/>
              <a:gd name="connsiteY5-450" fmla="*/ 3964039 h 4263611"/>
              <a:gd name="connsiteX6-451" fmla="*/ 1273376 w 10433370"/>
              <a:gd name="connsiteY6-452" fmla="*/ 158393 h 4263611"/>
              <a:gd name="connsiteX0-453" fmla="*/ 804711 w 9964705"/>
              <a:gd name="connsiteY0-454" fmla="*/ 126463 h 4273370"/>
              <a:gd name="connsiteX1-455" fmla="*/ 5707274 w 9964705"/>
              <a:gd name="connsiteY1-456" fmla="*/ 884109 h 4273370"/>
              <a:gd name="connsiteX2-457" fmla="*/ 9567712 w 9964705"/>
              <a:gd name="connsiteY2-458" fmla="*/ 387720 h 4273370"/>
              <a:gd name="connsiteX3-459" fmla="*/ 9345644 w 9964705"/>
              <a:gd name="connsiteY3-460" fmla="*/ 3945173 h 4273370"/>
              <a:gd name="connsiteX4-461" fmla="*/ 5193468 w 9964705"/>
              <a:gd name="connsiteY4-462" fmla="*/ 3898729 h 4273370"/>
              <a:gd name="connsiteX5-463" fmla="*/ 515151 w 9964705"/>
              <a:gd name="connsiteY5-464" fmla="*/ 3984360 h 4273370"/>
              <a:gd name="connsiteX6-465" fmla="*/ 804711 w 9964705"/>
              <a:gd name="connsiteY6-466" fmla="*/ 126463 h 4273370"/>
              <a:gd name="connsiteX0-467" fmla="*/ 854784 w 10014778"/>
              <a:gd name="connsiteY0-468" fmla="*/ 126463 h 4192393"/>
              <a:gd name="connsiteX1-469" fmla="*/ 5757347 w 10014778"/>
              <a:gd name="connsiteY1-470" fmla="*/ 884109 h 4192393"/>
              <a:gd name="connsiteX2-471" fmla="*/ 9617785 w 10014778"/>
              <a:gd name="connsiteY2-472" fmla="*/ 387720 h 4192393"/>
              <a:gd name="connsiteX3-473" fmla="*/ 9395717 w 10014778"/>
              <a:gd name="connsiteY3-474" fmla="*/ 3945173 h 4192393"/>
              <a:gd name="connsiteX4-475" fmla="*/ 5243541 w 10014778"/>
              <a:gd name="connsiteY4-476" fmla="*/ 3898729 h 4192393"/>
              <a:gd name="connsiteX5-477" fmla="*/ 565224 w 10014778"/>
              <a:gd name="connsiteY5-478" fmla="*/ 3984360 h 4192393"/>
              <a:gd name="connsiteX6-479" fmla="*/ 854784 w 10014778"/>
              <a:gd name="connsiteY6-480" fmla="*/ 126463 h 4192393"/>
              <a:gd name="connsiteX0-481" fmla="*/ 1253914 w 10413908"/>
              <a:gd name="connsiteY0-482" fmla="*/ 209094 h 4275024"/>
              <a:gd name="connsiteX1-483" fmla="*/ 6156477 w 10413908"/>
              <a:gd name="connsiteY1-484" fmla="*/ 966740 h 4275024"/>
              <a:gd name="connsiteX2-485" fmla="*/ 10016915 w 10413908"/>
              <a:gd name="connsiteY2-486" fmla="*/ 470351 h 4275024"/>
              <a:gd name="connsiteX3-487" fmla="*/ 9794847 w 10413908"/>
              <a:gd name="connsiteY3-488" fmla="*/ 4027804 h 4275024"/>
              <a:gd name="connsiteX4-489" fmla="*/ 5642671 w 10413908"/>
              <a:gd name="connsiteY4-490" fmla="*/ 3981360 h 4275024"/>
              <a:gd name="connsiteX5-491" fmla="*/ 964354 w 10413908"/>
              <a:gd name="connsiteY5-492" fmla="*/ 4066991 h 4275024"/>
              <a:gd name="connsiteX6-493" fmla="*/ 1253914 w 10413908"/>
              <a:gd name="connsiteY6-494" fmla="*/ 209094 h 4275024"/>
              <a:gd name="connsiteX0-495" fmla="*/ 865933 w 10010658"/>
              <a:gd name="connsiteY0-496" fmla="*/ 170897 h 4236827"/>
              <a:gd name="connsiteX1-497" fmla="*/ 5990564 w 10010658"/>
              <a:gd name="connsiteY1-498" fmla="*/ 654223 h 4236827"/>
              <a:gd name="connsiteX2-499" fmla="*/ 9628934 w 10010658"/>
              <a:gd name="connsiteY2-500" fmla="*/ 432154 h 4236827"/>
              <a:gd name="connsiteX3-501" fmla="*/ 9406866 w 10010658"/>
              <a:gd name="connsiteY3-502" fmla="*/ 3989607 h 4236827"/>
              <a:gd name="connsiteX4-503" fmla="*/ 5254690 w 10010658"/>
              <a:gd name="connsiteY4-504" fmla="*/ 3943163 h 4236827"/>
              <a:gd name="connsiteX5-505" fmla="*/ 576373 w 10010658"/>
              <a:gd name="connsiteY5-506" fmla="*/ 4028794 h 4236827"/>
              <a:gd name="connsiteX6-507" fmla="*/ 865933 w 10010658"/>
              <a:gd name="connsiteY6-508" fmla="*/ 170897 h 4236827"/>
              <a:gd name="connsiteX0-509" fmla="*/ 1130219 w 10274944"/>
              <a:gd name="connsiteY0-510" fmla="*/ 267272 h 4333202"/>
              <a:gd name="connsiteX1-511" fmla="*/ 6254850 w 10274944"/>
              <a:gd name="connsiteY1-512" fmla="*/ 750598 h 4333202"/>
              <a:gd name="connsiteX2-513" fmla="*/ 9893220 w 10274944"/>
              <a:gd name="connsiteY2-514" fmla="*/ 528529 h 4333202"/>
              <a:gd name="connsiteX3-515" fmla="*/ 9671152 w 10274944"/>
              <a:gd name="connsiteY3-516" fmla="*/ 4085982 h 4333202"/>
              <a:gd name="connsiteX4-517" fmla="*/ 5518976 w 10274944"/>
              <a:gd name="connsiteY4-518" fmla="*/ 4039538 h 4333202"/>
              <a:gd name="connsiteX5-519" fmla="*/ 840659 w 10274944"/>
              <a:gd name="connsiteY5-520" fmla="*/ 4125169 h 4333202"/>
              <a:gd name="connsiteX6-521" fmla="*/ 1130219 w 10274944"/>
              <a:gd name="connsiteY6-522" fmla="*/ 267272 h 4333202"/>
              <a:gd name="connsiteX0-523" fmla="*/ 1253653 w 10398378"/>
              <a:gd name="connsiteY0-524" fmla="*/ 267272 h 4333202"/>
              <a:gd name="connsiteX1-525" fmla="*/ 6378284 w 10398378"/>
              <a:gd name="connsiteY1-526" fmla="*/ 750598 h 4333202"/>
              <a:gd name="connsiteX2-527" fmla="*/ 10016654 w 10398378"/>
              <a:gd name="connsiteY2-528" fmla="*/ 528529 h 4333202"/>
              <a:gd name="connsiteX3-529" fmla="*/ 9794586 w 10398378"/>
              <a:gd name="connsiteY3-530" fmla="*/ 4085982 h 4333202"/>
              <a:gd name="connsiteX4-531" fmla="*/ 5642410 w 10398378"/>
              <a:gd name="connsiteY4-532" fmla="*/ 4039538 h 4333202"/>
              <a:gd name="connsiteX5-533" fmla="*/ 964093 w 10398378"/>
              <a:gd name="connsiteY5-534" fmla="*/ 4125169 h 4333202"/>
              <a:gd name="connsiteX6-535" fmla="*/ 1253653 w 10398378"/>
              <a:gd name="connsiteY6-536" fmla="*/ 267272 h 4333202"/>
              <a:gd name="connsiteX0-537" fmla="*/ 1253653 w 10682519"/>
              <a:gd name="connsiteY0-538" fmla="*/ 267272 h 4333202"/>
              <a:gd name="connsiteX1-539" fmla="*/ 6378284 w 10682519"/>
              <a:gd name="connsiteY1-540" fmla="*/ 750598 h 4333202"/>
              <a:gd name="connsiteX2-541" fmla="*/ 10016654 w 10682519"/>
              <a:gd name="connsiteY2-542" fmla="*/ 528529 h 4333202"/>
              <a:gd name="connsiteX3-543" fmla="*/ 9794586 w 10682519"/>
              <a:gd name="connsiteY3-544" fmla="*/ 4085982 h 4333202"/>
              <a:gd name="connsiteX4-545" fmla="*/ 5642410 w 10682519"/>
              <a:gd name="connsiteY4-546" fmla="*/ 4039538 h 4333202"/>
              <a:gd name="connsiteX5-547" fmla="*/ 964093 w 10682519"/>
              <a:gd name="connsiteY5-548" fmla="*/ 4125169 h 4333202"/>
              <a:gd name="connsiteX6-549" fmla="*/ 1253653 w 10682519"/>
              <a:gd name="connsiteY6-550" fmla="*/ 267272 h 4333202"/>
              <a:gd name="connsiteX0-551" fmla="*/ 1007924 w 10150146"/>
              <a:gd name="connsiteY0-552" fmla="*/ 202407 h 4268337"/>
              <a:gd name="connsiteX1-553" fmla="*/ 6169087 w 10150146"/>
              <a:gd name="connsiteY1-554" fmla="*/ 533333 h 4268337"/>
              <a:gd name="connsiteX2-555" fmla="*/ 9770925 w 10150146"/>
              <a:gd name="connsiteY2-556" fmla="*/ 463664 h 4268337"/>
              <a:gd name="connsiteX3-557" fmla="*/ 9548857 w 10150146"/>
              <a:gd name="connsiteY3-558" fmla="*/ 4021117 h 4268337"/>
              <a:gd name="connsiteX4-559" fmla="*/ 5396681 w 10150146"/>
              <a:gd name="connsiteY4-560" fmla="*/ 3974673 h 4268337"/>
              <a:gd name="connsiteX5-561" fmla="*/ 718364 w 10150146"/>
              <a:gd name="connsiteY5-562" fmla="*/ 4060304 h 4268337"/>
              <a:gd name="connsiteX6-563" fmla="*/ 1007924 w 10150146"/>
              <a:gd name="connsiteY6-564" fmla="*/ 202407 h 4268337"/>
              <a:gd name="connsiteX0-565" fmla="*/ 766458 w 9910698"/>
              <a:gd name="connsiteY0-566" fmla="*/ 202407 h 4360022"/>
              <a:gd name="connsiteX1-567" fmla="*/ 5927621 w 9910698"/>
              <a:gd name="connsiteY1-568" fmla="*/ 533333 h 4360022"/>
              <a:gd name="connsiteX2-569" fmla="*/ 9529459 w 9910698"/>
              <a:gd name="connsiteY2-570" fmla="*/ 463664 h 4360022"/>
              <a:gd name="connsiteX3-571" fmla="*/ 9307391 w 9910698"/>
              <a:gd name="connsiteY3-572" fmla="*/ 4021117 h 4360022"/>
              <a:gd name="connsiteX4-573" fmla="*/ 5118684 w 9910698"/>
              <a:gd name="connsiteY4-574" fmla="*/ 4096593 h 4360022"/>
              <a:gd name="connsiteX5-575" fmla="*/ 476898 w 9910698"/>
              <a:gd name="connsiteY5-576" fmla="*/ 4060304 h 4360022"/>
              <a:gd name="connsiteX6-577" fmla="*/ 766458 w 9910698"/>
              <a:gd name="connsiteY6-578" fmla="*/ 202407 h 4360022"/>
              <a:gd name="connsiteX0-579" fmla="*/ 1245284 w 10389524"/>
              <a:gd name="connsiteY0-580" fmla="*/ 260732 h 4418347"/>
              <a:gd name="connsiteX1-581" fmla="*/ 6406447 w 10389524"/>
              <a:gd name="connsiteY1-582" fmla="*/ 591658 h 4418347"/>
              <a:gd name="connsiteX2-583" fmla="*/ 10008285 w 10389524"/>
              <a:gd name="connsiteY2-584" fmla="*/ 521989 h 4418347"/>
              <a:gd name="connsiteX3-585" fmla="*/ 9786217 w 10389524"/>
              <a:gd name="connsiteY3-586" fmla="*/ 4079442 h 4418347"/>
              <a:gd name="connsiteX4-587" fmla="*/ 5597510 w 10389524"/>
              <a:gd name="connsiteY4-588" fmla="*/ 4154918 h 4418347"/>
              <a:gd name="connsiteX5-589" fmla="*/ 955724 w 10389524"/>
              <a:gd name="connsiteY5-590" fmla="*/ 4118629 h 4418347"/>
              <a:gd name="connsiteX6-591" fmla="*/ 1245284 w 10389524"/>
              <a:gd name="connsiteY6-592" fmla="*/ 260732 h 4418347"/>
              <a:gd name="connsiteX0-593" fmla="*/ 1538333 w 10682573"/>
              <a:gd name="connsiteY0-594" fmla="*/ 260732 h 4367971"/>
              <a:gd name="connsiteX1-595" fmla="*/ 6699496 w 10682573"/>
              <a:gd name="connsiteY1-596" fmla="*/ 591658 h 4367971"/>
              <a:gd name="connsiteX2-597" fmla="*/ 10301334 w 10682573"/>
              <a:gd name="connsiteY2-598" fmla="*/ 521989 h 4367971"/>
              <a:gd name="connsiteX3-599" fmla="*/ 10079266 w 10682573"/>
              <a:gd name="connsiteY3-600" fmla="*/ 4079442 h 4367971"/>
              <a:gd name="connsiteX4-601" fmla="*/ 5890559 w 10682573"/>
              <a:gd name="connsiteY4-602" fmla="*/ 4154918 h 4367971"/>
              <a:gd name="connsiteX5-603" fmla="*/ 1248773 w 10682573"/>
              <a:gd name="connsiteY5-604" fmla="*/ 4118629 h 4367971"/>
              <a:gd name="connsiteX6-605" fmla="*/ 1538333 w 10682573"/>
              <a:gd name="connsiteY6-606" fmla="*/ 260732 h 4367971"/>
              <a:gd name="connsiteX0-607" fmla="*/ 1538333 w 11090033"/>
              <a:gd name="connsiteY0-608" fmla="*/ 260732 h 4367971"/>
              <a:gd name="connsiteX1-609" fmla="*/ 6699496 w 11090033"/>
              <a:gd name="connsiteY1-610" fmla="*/ 591658 h 4367971"/>
              <a:gd name="connsiteX2-611" fmla="*/ 10301334 w 11090033"/>
              <a:gd name="connsiteY2-612" fmla="*/ 521989 h 4367971"/>
              <a:gd name="connsiteX3-613" fmla="*/ 10079266 w 11090033"/>
              <a:gd name="connsiteY3-614" fmla="*/ 4079442 h 4367971"/>
              <a:gd name="connsiteX4-615" fmla="*/ 5890559 w 11090033"/>
              <a:gd name="connsiteY4-616" fmla="*/ 4154918 h 4367971"/>
              <a:gd name="connsiteX5-617" fmla="*/ 1248773 w 11090033"/>
              <a:gd name="connsiteY5-618" fmla="*/ 4118629 h 4367971"/>
              <a:gd name="connsiteX6-619" fmla="*/ 1538333 w 11090033"/>
              <a:gd name="connsiteY6-620" fmla="*/ 260732 h 4367971"/>
              <a:gd name="connsiteX0-621" fmla="*/ 1538333 w 11298683"/>
              <a:gd name="connsiteY0-622" fmla="*/ 260732 h 4367971"/>
              <a:gd name="connsiteX1-623" fmla="*/ 6699496 w 11298683"/>
              <a:gd name="connsiteY1-624" fmla="*/ 591658 h 4367971"/>
              <a:gd name="connsiteX2-625" fmla="*/ 10301334 w 11298683"/>
              <a:gd name="connsiteY2-626" fmla="*/ 521989 h 4367971"/>
              <a:gd name="connsiteX3-627" fmla="*/ 10079266 w 11298683"/>
              <a:gd name="connsiteY3-628" fmla="*/ 4079442 h 4367971"/>
              <a:gd name="connsiteX4-629" fmla="*/ 5890559 w 11298683"/>
              <a:gd name="connsiteY4-630" fmla="*/ 4154918 h 4367971"/>
              <a:gd name="connsiteX5-631" fmla="*/ 1248773 w 11298683"/>
              <a:gd name="connsiteY5-632" fmla="*/ 4118629 h 4367971"/>
              <a:gd name="connsiteX6-633" fmla="*/ 1538333 w 11298683"/>
              <a:gd name="connsiteY6-634" fmla="*/ 260732 h 4367971"/>
              <a:gd name="connsiteX0-635" fmla="*/ 1538333 w 11322688"/>
              <a:gd name="connsiteY0-636" fmla="*/ 260732 h 4357498"/>
              <a:gd name="connsiteX1-637" fmla="*/ 6699496 w 11322688"/>
              <a:gd name="connsiteY1-638" fmla="*/ 591658 h 4357498"/>
              <a:gd name="connsiteX2-639" fmla="*/ 10301334 w 11322688"/>
              <a:gd name="connsiteY2-640" fmla="*/ 521989 h 4357498"/>
              <a:gd name="connsiteX3-641" fmla="*/ 10079266 w 11322688"/>
              <a:gd name="connsiteY3-642" fmla="*/ 4079442 h 4357498"/>
              <a:gd name="connsiteX4-643" fmla="*/ 5890559 w 11322688"/>
              <a:gd name="connsiteY4-644" fmla="*/ 4154918 h 4357498"/>
              <a:gd name="connsiteX5-645" fmla="*/ 1248773 w 11322688"/>
              <a:gd name="connsiteY5-646" fmla="*/ 4118629 h 4357498"/>
              <a:gd name="connsiteX6-647" fmla="*/ 1538333 w 11322688"/>
              <a:gd name="connsiteY6-648" fmla="*/ 260732 h 4357498"/>
              <a:gd name="connsiteX0-649" fmla="*/ 1538333 w 10969158"/>
              <a:gd name="connsiteY0-650" fmla="*/ 260732 h 4358112"/>
              <a:gd name="connsiteX1-651" fmla="*/ 6699496 w 10969158"/>
              <a:gd name="connsiteY1-652" fmla="*/ 591658 h 4358112"/>
              <a:gd name="connsiteX2-653" fmla="*/ 10301334 w 10969158"/>
              <a:gd name="connsiteY2-654" fmla="*/ 521989 h 4358112"/>
              <a:gd name="connsiteX3-655" fmla="*/ 10499383 w 10969158"/>
              <a:gd name="connsiteY3-656" fmla="*/ 4064202 h 4358112"/>
              <a:gd name="connsiteX4-657" fmla="*/ 5890559 w 10969158"/>
              <a:gd name="connsiteY4-658" fmla="*/ 4154918 h 4358112"/>
              <a:gd name="connsiteX5-659" fmla="*/ 1248773 w 10969158"/>
              <a:gd name="connsiteY5-660" fmla="*/ 4118629 h 4358112"/>
              <a:gd name="connsiteX6-661" fmla="*/ 1538333 w 10969158"/>
              <a:gd name="connsiteY6-662" fmla="*/ 260732 h 4358112"/>
              <a:gd name="connsiteX0-663" fmla="*/ 1538333 w 10860636"/>
              <a:gd name="connsiteY0-664" fmla="*/ 260732 h 4361839"/>
              <a:gd name="connsiteX1-665" fmla="*/ 6699496 w 10860636"/>
              <a:gd name="connsiteY1-666" fmla="*/ 591658 h 4361839"/>
              <a:gd name="connsiteX2-667" fmla="*/ 10301334 w 10860636"/>
              <a:gd name="connsiteY2-668" fmla="*/ 521989 h 4361839"/>
              <a:gd name="connsiteX3-669" fmla="*/ 10334990 w 10860636"/>
              <a:gd name="connsiteY3-670" fmla="*/ 3972762 h 4361839"/>
              <a:gd name="connsiteX4-671" fmla="*/ 5890559 w 10860636"/>
              <a:gd name="connsiteY4-672" fmla="*/ 4154918 h 4361839"/>
              <a:gd name="connsiteX5-673" fmla="*/ 1248773 w 10860636"/>
              <a:gd name="connsiteY5-674" fmla="*/ 4118629 h 4361839"/>
              <a:gd name="connsiteX6-675" fmla="*/ 1538333 w 10860636"/>
              <a:gd name="connsiteY6-676" fmla="*/ 260732 h 4361839"/>
              <a:gd name="connsiteX0-677" fmla="*/ 1538333 w 10931892"/>
              <a:gd name="connsiteY0-678" fmla="*/ 260732 h 4442097"/>
              <a:gd name="connsiteX1-679" fmla="*/ 6699496 w 10931892"/>
              <a:gd name="connsiteY1-680" fmla="*/ 591658 h 4442097"/>
              <a:gd name="connsiteX2-681" fmla="*/ 10301334 w 10931892"/>
              <a:gd name="connsiteY2-682" fmla="*/ 521989 h 4442097"/>
              <a:gd name="connsiteX3-683" fmla="*/ 10444585 w 10931892"/>
              <a:gd name="connsiteY3-684" fmla="*/ 4292802 h 4442097"/>
              <a:gd name="connsiteX4-685" fmla="*/ 5890559 w 10931892"/>
              <a:gd name="connsiteY4-686" fmla="*/ 4154918 h 4442097"/>
              <a:gd name="connsiteX5-687" fmla="*/ 1248773 w 10931892"/>
              <a:gd name="connsiteY5-688" fmla="*/ 4118629 h 4442097"/>
              <a:gd name="connsiteX6-689" fmla="*/ 1538333 w 10931892"/>
              <a:gd name="connsiteY6-690" fmla="*/ 260732 h 4442097"/>
              <a:gd name="connsiteX0-691" fmla="*/ 1538333 w 10931893"/>
              <a:gd name="connsiteY0-692" fmla="*/ 260732 h 4354999"/>
              <a:gd name="connsiteX1-693" fmla="*/ 6699496 w 10931893"/>
              <a:gd name="connsiteY1-694" fmla="*/ 591658 h 4354999"/>
              <a:gd name="connsiteX2-695" fmla="*/ 10301334 w 10931893"/>
              <a:gd name="connsiteY2-696" fmla="*/ 521989 h 4354999"/>
              <a:gd name="connsiteX3-697" fmla="*/ 10444585 w 10931893"/>
              <a:gd name="connsiteY3-698" fmla="*/ 4186122 h 4354999"/>
              <a:gd name="connsiteX4-699" fmla="*/ 5890559 w 10931893"/>
              <a:gd name="connsiteY4-700" fmla="*/ 4154918 h 4354999"/>
              <a:gd name="connsiteX5-701" fmla="*/ 1248773 w 10931893"/>
              <a:gd name="connsiteY5-702" fmla="*/ 4118629 h 4354999"/>
              <a:gd name="connsiteX6-703" fmla="*/ 1538333 w 10931893"/>
              <a:gd name="connsiteY6-704" fmla="*/ 260732 h 4354999"/>
              <a:gd name="connsiteX0-705" fmla="*/ 1538333 w 11288659"/>
              <a:gd name="connsiteY0-706" fmla="*/ 260732 h 4354999"/>
              <a:gd name="connsiteX1-707" fmla="*/ 6699496 w 11288659"/>
              <a:gd name="connsiteY1-708" fmla="*/ 591658 h 4354999"/>
              <a:gd name="connsiteX2-709" fmla="*/ 10301334 w 11288659"/>
              <a:gd name="connsiteY2-710" fmla="*/ 521989 h 4354999"/>
              <a:gd name="connsiteX3-711" fmla="*/ 10444585 w 11288659"/>
              <a:gd name="connsiteY3-712" fmla="*/ 4186122 h 4354999"/>
              <a:gd name="connsiteX4-713" fmla="*/ 5890559 w 11288659"/>
              <a:gd name="connsiteY4-714" fmla="*/ 4154918 h 4354999"/>
              <a:gd name="connsiteX5-715" fmla="*/ 1248773 w 11288659"/>
              <a:gd name="connsiteY5-716" fmla="*/ 4118629 h 4354999"/>
              <a:gd name="connsiteX6-717" fmla="*/ 1538333 w 11288659"/>
              <a:gd name="connsiteY6-718" fmla="*/ 260732 h 4354999"/>
              <a:gd name="connsiteX0-719" fmla="*/ 1249168 w 10965229"/>
              <a:gd name="connsiteY0-720" fmla="*/ 260732 h 4430928"/>
              <a:gd name="connsiteX1-721" fmla="*/ 6410331 w 10965229"/>
              <a:gd name="connsiteY1-722" fmla="*/ 591658 h 4430928"/>
              <a:gd name="connsiteX2-723" fmla="*/ 10012169 w 10965229"/>
              <a:gd name="connsiteY2-724" fmla="*/ 521989 h 4430928"/>
              <a:gd name="connsiteX3-725" fmla="*/ 10155420 w 10965229"/>
              <a:gd name="connsiteY3-726" fmla="*/ 4186122 h 4430928"/>
              <a:gd name="connsiteX4-727" fmla="*/ 5674459 w 10965229"/>
              <a:gd name="connsiteY4-728" fmla="*/ 4093958 h 4430928"/>
              <a:gd name="connsiteX5-729" fmla="*/ 959608 w 10965229"/>
              <a:gd name="connsiteY5-730" fmla="*/ 4118629 h 4430928"/>
              <a:gd name="connsiteX6-731" fmla="*/ 1249168 w 10965229"/>
              <a:gd name="connsiteY6-732" fmla="*/ 260732 h 4430928"/>
              <a:gd name="connsiteX0-733" fmla="*/ 1409455 w 11125516"/>
              <a:gd name="connsiteY0-734" fmla="*/ 260732 h 4430928"/>
              <a:gd name="connsiteX1-735" fmla="*/ 6570618 w 11125516"/>
              <a:gd name="connsiteY1-736" fmla="*/ 591658 h 4430928"/>
              <a:gd name="connsiteX2-737" fmla="*/ 10172456 w 11125516"/>
              <a:gd name="connsiteY2-738" fmla="*/ 521989 h 4430928"/>
              <a:gd name="connsiteX3-739" fmla="*/ 10315707 w 11125516"/>
              <a:gd name="connsiteY3-740" fmla="*/ 4186122 h 4430928"/>
              <a:gd name="connsiteX4-741" fmla="*/ 5834746 w 11125516"/>
              <a:gd name="connsiteY4-742" fmla="*/ 4093958 h 4430928"/>
              <a:gd name="connsiteX5-743" fmla="*/ 1119895 w 11125516"/>
              <a:gd name="connsiteY5-744" fmla="*/ 4118629 h 4430928"/>
              <a:gd name="connsiteX6-745" fmla="*/ 1409455 w 11125516"/>
              <a:gd name="connsiteY6-746" fmla="*/ 260732 h 4430928"/>
              <a:gd name="connsiteX0-747" fmla="*/ 1224232 w 11013356"/>
              <a:gd name="connsiteY0-748" fmla="*/ 290255 h 4277571"/>
              <a:gd name="connsiteX1-749" fmla="*/ 6458458 w 11013356"/>
              <a:gd name="connsiteY1-750" fmla="*/ 438301 h 4277571"/>
              <a:gd name="connsiteX2-751" fmla="*/ 10060296 w 11013356"/>
              <a:gd name="connsiteY2-752" fmla="*/ 368632 h 4277571"/>
              <a:gd name="connsiteX3-753" fmla="*/ 10203547 w 11013356"/>
              <a:gd name="connsiteY3-754" fmla="*/ 4032765 h 4277571"/>
              <a:gd name="connsiteX4-755" fmla="*/ 5722586 w 11013356"/>
              <a:gd name="connsiteY4-756" fmla="*/ 3940601 h 4277571"/>
              <a:gd name="connsiteX5-757" fmla="*/ 1007735 w 11013356"/>
              <a:gd name="connsiteY5-758" fmla="*/ 3965272 h 4277571"/>
              <a:gd name="connsiteX6-759" fmla="*/ 1224232 w 11013356"/>
              <a:gd name="connsiteY6-760" fmla="*/ 290255 h 4277571"/>
              <a:gd name="connsiteX0-761" fmla="*/ 1301636 w 11090760"/>
              <a:gd name="connsiteY0-762" fmla="*/ 350702 h 4338018"/>
              <a:gd name="connsiteX1-763" fmla="*/ 6535862 w 11090760"/>
              <a:gd name="connsiteY1-764" fmla="*/ 498748 h 4338018"/>
              <a:gd name="connsiteX2-765" fmla="*/ 10137700 w 11090760"/>
              <a:gd name="connsiteY2-766" fmla="*/ 429079 h 4338018"/>
              <a:gd name="connsiteX3-767" fmla="*/ 10280951 w 11090760"/>
              <a:gd name="connsiteY3-768" fmla="*/ 4093212 h 4338018"/>
              <a:gd name="connsiteX4-769" fmla="*/ 5799990 w 11090760"/>
              <a:gd name="connsiteY4-770" fmla="*/ 4001048 h 4338018"/>
              <a:gd name="connsiteX5-771" fmla="*/ 1085139 w 11090760"/>
              <a:gd name="connsiteY5-772" fmla="*/ 4025719 h 4338018"/>
              <a:gd name="connsiteX6-773" fmla="*/ 1301636 w 11090760"/>
              <a:gd name="connsiteY6-774" fmla="*/ 350702 h 4338018"/>
              <a:gd name="connsiteX0-775" fmla="*/ 1709605 w 11498729"/>
              <a:gd name="connsiteY0-776" fmla="*/ 350702 h 4338018"/>
              <a:gd name="connsiteX1-777" fmla="*/ 6943831 w 11498729"/>
              <a:gd name="connsiteY1-778" fmla="*/ 498748 h 4338018"/>
              <a:gd name="connsiteX2-779" fmla="*/ 10545669 w 11498729"/>
              <a:gd name="connsiteY2-780" fmla="*/ 429079 h 4338018"/>
              <a:gd name="connsiteX3-781" fmla="*/ 10688920 w 11498729"/>
              <a:gd name="connsiteY3-782" fmla="*/ 4093212 h 4338018"/>
              <a:gd name="connsiteX4-783" fmla="*/ 6207959 w 11498729"/>
              <a:gd name="connsiteY4-784" fmla="*/ 4001048 h 4338018"/>
              <a:gd name="connsiteX5-785" fmla="*/ 1493108 w 11498729"/>
              <a:gd name="connsiteY5-786" fmla="*/ 4025719 h 4338018"/>
              <a:gd name="connsiteX6-787" fmla="*/ 1709605 w 11498729"/>
              <a:gd name="connsiteY6-788" fmla="*/ 350702 h 4338018"/>
              <a:gd name="connsiteX0-789" fmla="*/ 1709605 w 11574848"/>
              <a:gd name="connsiteY0-790" fmla="*/ 350702 h 4338018"/>
              <a:gd name="connsiteX1-791" fmla="*/ 6943831 w 11574848"/>
              <a:gd name="connsiteY1-792" fmla="*/ 498748 h 4338018"/>
              <a:gd name="connsiteX2-793" fmla="*/ 10545669 w 11574848"/>
              <a:gd name="connsiteY2-794" fmla="*/ 429079 h 4338018"/>
              <a:gd name="connsiteX3-795" fmla="*/ 10688920 w 11574848"/>
              <a:gd name="connsiteY3-796" fmla="*/ 4093212 h 4338018"/>
              <a:gd name="connsiteX4-797" fmla="*/ 6207959 w 11574848"/>
              <a:gd name="connsiteY4-798" fmla="*/ 4001048 h 4338018"/>
              <a:gd name="connsiteX5-799" fmla="*/ 1493108 w 11574848"/>
              <a:gd name="connsiteY5-800" fmla="*/ 4025719 h 4338018"/>
              <a:gd name="connsiteX6-801" fmla="*/ 1709605 w 11574848"/>
              <a:gd name="connsiteY6-802" fmla="*/ 350702 h 4338018"/>
              <a:gd name="connsiteX0-803" fmla="*/ 1709605 w 11696165"/>
              <a:gd name="connsiteY0-804" fmla="*/ 350702 h 4257377"/>
              <a:gd name="connsiteX1-805" fmla="*/ 6943831 w 11696165"/>
              <a:gd name="connsiteY1-806" fmla="*/ 498748 h 4257377"/>
              <a:gd name="connsiteX2-807" fmla="*/ 10545669 w 11696165"/>
              <a:gd name="connsiteY2-808" fmla="*/ 429079 h 4257377"/>
              <a:gd name="connsiteX3-809" fmla="*/ 10688920 w 11696165"/>
              <a:gd name="connsiteY3-810" fmla="*/ 4093212 h 4257377"/>
              <a:gd name="connsiteX4-811" fmla="*/ 6207959 w 11696165"/>
              <a:gd name="connsiteY4-812" fmla="*/ 4001048 h 4257377"/>
              <a:gd name="connsiteX5-813" fmla="*/ 1493108 w 11696165"/>
              <a:gd name="connsiteY5-814" fmla="*/ 4025719 h 4257377"/>
              <a:gd name="connsiteX6-815" fmla="*/ 1709605 w 11696165"/>
              <a:gd name="connsiteY6-816" fmla="*/ 350702 h 4257377"/>
              <a:gd name="connsiteX0-817" fmla="*/ 1602532 w 11589092"/>
              <a:gd name="connsiteY0-818" fmla="*/ 121254 h 4027929"/>
              <a:gd name="connsiteX1-819" fmla="*/ 6836758 w 11589092"/>
              <a:gd name="connsiteY1-820" fmla="*/ 269300 h 4027929"/>
              <a:gd name="connsiteX2-821" fmla="*/ 10438596 w 11589092"/>
              <a:gd name="connsiteY2-822" fmla="*/ 199631 h 4027929"/>
              <a:gd name="connsiteX3-823" fmla="*/ 10581847 w 11589092"/>
              <a:gd name="connsiteY3-824" fmla="*/ 3863764 h 4027929"/>
              <a:gd name="connsiteX4-825" fmla="*/ 6100886 w 11589092"/>
              <a:gd name="connsiteY4-826" fmla="*/ 3771600 h 4027929"/>
              <a:gd name="connsiteX5-827" fmla="*/ 1386035 w 11589092"/>
              <a:gd name="connsiteY5-828" fmla="*/ 3796271 h 4027929"/>
              <a:gd name="connsiteX6-829" fmla="*/ 1602532 w 11589092"/>
              <a:gd name="connsiteY6-830" fmla="*/ 121254 h 4027929"/>
              <a:gd name="connsiteX0-831" fmla="*/ 1730132 w 11716692"/>
              <a:gd name="connsiteY0-832" fmla="*/ 121254 h 4027929"/>
              <a:gd name="connsiteX1-833" fmla="*/ 6964358 w 11716692"/>
              <a:gd name="connsiteY1-834" fmla="*/ 269300 h 4027929"/>
              <a:gd name="connsiteX2-835" fmla="*/ 10566196 w 11716692"/>
              <a:gd name="connsiteY2-836" fmla="*/ 199631 h 4027929"/>
              <a:gd name="connsiteX3-837" fmla="*/ 10709447 w 11716692"/>
              <a:gd name="connsiteY3-838" fmla="*/ 3863764 h 4027929"/>
              <a:gd name="connsiteX4-839" fmla="*/ 6228486 w 11716692"/>
              <a:gd name="connsiteY4-840" fmla="*/ 3771600 h 4027929"/>
              <a:gd name="connsiteX5-841" fmla="*/ 1513635 w 11716692"/>
              <a:gd name="connsiteY5-842" fmla="*/ 3796271 h 4027929"/>
              <a:gd name="connsiteX6-843" fmla="*/ 1730132 w 11716692"/>
              <a:gd name="connsiteY6-844" fmla="*/ 121254 h 4027929"/>
              <a:gd name="connsiteX0-845" fmla="*/ 1933811 w 11920371"/>
              <a:gd name="connsiteY0-846" fmla="*/ 121254 h 4027929"/>
              <a:gd name="connsiteX1-847" fmla="*/ 7168037 w 11920371"/>
              <a:gd name="connsiteY1-848" fmla="*/ 269300 h 4027929"/>
              <a:gd name="connsiteX2-849" fmla="*/ 10769875 w 11920371"/>
              <a:gd name="connsiteY2-850" fmla="*/ 199631 h 4027929"/>
              <a:gd name="connsiteX3-851" fmla="*/ 10913126 w 11920371"/>
              <a:gd name="connsiteY3-852" fmla="*/ 3863764 h 4027929"/>
              <a:gd name="connsiteX4-853" fmla="*/ 6432165 w 11920371"/>
              <a:gd name="connsiteY4-854" fmla="*/ 3771600 h 4027929"/>
              <a:gd name="connsiteX5-855" fmla="*/ 1717314 w 11920371"/>
              <a:gd name="connsiteY5-856" fmla="*/ 3796271 h 4027929"/>
              <a:gd name="connsiteX6-857" fmla="*/ 1933811 w 11920371"/>
              <a:gd name="connsiteY6-858" fmla="*/ 121254 h 4027929"/>
              <a:gd name="connsiteX0-859" fmla="*/ 1402427 w 11064580"/>
              <a:gd name="connsiteY0-860" fmla="*/ 155527 h 4062202"/>
              <a:gd name="connsiteX1-861" fmla="*/ 5010986 w 11064580"/>
              <a:gd name="connsiteY1-862" fmla="*/ 638853 h 4062202"/>
              <a:gd name="connsiteX2-863" fmla="*/ 10238491 w 11064580"/>
              <a:gd name="connsiteY2-864" fmla="*/ 233904 h 4062202"/>
              <a:gd name="connsiteX3-865" fmla="*/ 10381742 w 11064580"/>
              <a:gd name="connsiteY3-866" fmla="*/ 3898037 h 4062202"/>
              <a:gd name="connsiteX4-867" fmla="*/ 5900781 w 11064580"/>
              <a:gd name="connsiteY4-868" fmla="*/ 3805873 h 4062202"/>
              <a:gd name="connsiteX5-869" fmla="*/ 1185930 w 11064580"/>
              <a:gd name="connsiteY5-870" fmla="*/ 3830544 h 4062202"/>
              <a:gd name="connsiteX6-871" fmla="*/ 1402427 w 11064580"/>
              <a:gd name="connsiteY6-872" fmla="*/ 155527 h 4062202"/>
              <a:gd name="connsiteX0-873" fmla="*/ 1506762 w 11168915"/>
              <a:gd name="connsiteY0-874" fmla="*/ 88088 h 3994763"/>
              <a:gd name="connsiteX1-875" fmla="*/ 5115321 w 11168915"/>
              <a:gd name="connsiteY1-876" fmla="*/ 571414 h 3994763"/>
              <a:gd name="connsiteX2-877" fmla="*/ 10342826 w 11168915"/>
              <a:gd name="connsiteY2-878" fmla="*/ 166465 h 3994763"/>
              <a:gd name="connsiteX3-879" fmla="*/ 10486077 w 11168915"/>
              <a:gd name="connsiteY3-880" fmla="*/ 3830598 h 3994763"/>
              <a:gd name="connsiteX4-881" fmla="*/ 6005116 w 11168915"/>
              <a:gd name="connsiteY4-882" fmla="*/ 3738434 h 3994763"/>
              <a:gd name="connsiteX5-883" fmla="*/ 1290265 w 11168915"/>
              <a:gd name="connsiteY5-884" fmla="*/ 3763105 h 3994763"/>
              <a:gd name="connsiteX6-885" fmla="*/ 1506762 w 11168915"/>
              <a:gd name="connsiteY6-886" fmla="*/ 88088 h 3994763"/>
              <a:gd name="connsiteX0-887" fmla="*/ 1724553 w 11386706"/>
              <a:gd name="connsiteY0-888" fmla="*/ 88088 h 3994763"/>
              <a:gd name="connsiteX1-889" fmla="*/ 5333112 w 11386706"/>
              <a:gd name="connsiteY1-890" fmla="*/ 571414 h 3994763"/>
              <a:gd name="connsiteX2-891" fmla="*/ 10560617 w 11386706"/>
              <a:gd name="connsiteY2-892" fmla="*/ 166465 h 3994763"/>
              <a:gd name="connsiteX3-893" fmla="*/ 10703868 w 11386706"/>
              <a:gd name="connsiteY3-894" fmla="*/ 3830598 h 3994763"/>
              <a:gd name="connsiteX4-895" fmla="*/ 6222907 w 11386706"/>
              <a:gd name="connsiteY4-896" fmla="*/ 3738434 h 3994763"/>
              <a:gd name="connsiteX5-897" fmla="*/ 1508056 w 11386706"/>
              <a:gd name="connsiteY5-898" fmla="*/ 3763105 h 3994763"/>
              <a:gd name="connsiteX6-899" fmla="*/ 1724553 w 11386706"/>
              <a:gd name="connsiteY6-900" fmla="*/ 88088 h 3994763"/>
              <a:gd name="connsiteX0-901" fmla="*/ 1405426 w 11063616"/>
              <a:gd name="connsiteY0-902" fmla="*/ 185469 h 4092144"/>
              <a:gd name="connsiteX1-903" fmla="*/ 5087049 w 11063616"/>
              <a:gd name="connsiteY1-904" fmla="*/ 516395 h 4092144"/>
              <a:gd name="connsiteX2-905" fmla="*/ 10241490 w 11063616"/>
              <a:gd name="connsiteY2-906" fmla="*/ 263846 h 4092144"/>
              <a:gd name="connsiteX3-907" fmla="*/ 10384741 w 11063616"/>
              <a:gd name="connsiteY3-908" fmla="*/ 3927979 h 4092144"/>
              <a:gd name="connsiteX4-909" fmla="*/ 5903780 w 11063616"/>
              <a:gd name="connsiteY4-910" fmla="*/ 3835815 h 4092144"/>
              <a:gd name="connsiteX5-911" fmla="*/ 1188929 w 11063616"/>
              <a:gd name="connsiteY5-912" fmla="*/ 3860486 h 4092144"/>
              <a:gd name="connsiteX6-913" fmla="*/ 1405426 w 11063616"/>
              <a:gd name="connsiteY6-914" fmla="*/ 185469 h 4092144"/>
              <a:gd name="connsiteX0-915" fmla="*/ 1868831 w 11527021"/>
              <a:gd name="connsiteY0-916" fmla="*/ 120257 h 4026932"/>
              <a:gd name="connsiteX1-917" fmla="*/ 5550454 w 11527021"/>
              <a:gd name="connsiteY1-918" fmla="*/ 451183 h 4026932"/>
              <a:gd name="connsiteX2-919" fmla="*/ 10704895 w 11527021"/>
              <a:gd name="connsiteY2-920" fmla="*/ 198634 h 4026932"/>
              <a:gd name="connsiteX3-921" fmla="*/ 10848146 w 11527021"/>
              <a:gd name="connsiteY3-922" fmla="*/ 3862767 h 4026932"/>
              <a:gd name="connsiteX4-923" fmla="*/ 6367185 w 11527021"/>
              <a:gd name="connsiteY4-924" fmla="*/ 3770603 h 4026932"/>
              <a:gd name="connsiteX5-925" fmla="*/ 1652334 w 11527021"/>
              <a:gd name="connsiteY5-926" fmla="*/ 3795274 h 4026932"/>
              <a:gd name="connsiteX6-927" fmla="*/ 1868831 w 11527021"/>
              <a:gd name="connsiteY6-928" fmla="*/ 120257 h 4026932"/>
              <a:gd name="connsiteX0-929" fmla="*/ 1868832 w 11527022"/>
              <a:gd name="connsiteY0-930" fmla="*/ 144586 h 4051261"/>
              <a:gd name="connsiteX1-931" fmla="*/ 5550455 w 11527022"/>
              <a:gd name="connsiteY1-932" fmla="*/ 475512 h 4051261"/>
              <a:gd name="connsiteX2-933" fmla="*/ 10704896 w 11527022"/>
              <a:gd name="connsiteY2-934" fmla="*/ 222963 h 4051261"/>
              <a:gd name="connsiteX3-935" fmla="*/ 10848147 w 11527022"/>
              <a:gd name="connsiteY3-936" fmla="*/ 3887096 h 4051261"/>
              <a:gd name="connsiteX4-937" fmla="*/ 6367186 w 11527022"/>
              <a:gd name="connsiteY4-938" fmla="*/ 3794932 h 4051261"/>
              <a:gd name="connsiteX5-939" fmla="*/ 1652335 w 11527022"/>
              <a:gd name="connsiteY5-940" fmla="*/ 3819603 h 4051261"/>
              <a:gd name="connsiteX6-941" fmla="*/ 1868832 w 11527022"/>
              <a:gd name="connsiteY6-942" fmla="*/ 144586 h 4051261"/>
              <a:gd name="connsiteX0-943" fmla="*/ 1405425 w 11063615"/>
              <a:gd name="connsiteY0-944" fmla="*/ 170093 h 4094758"/>
              <a:gd name="connsiteX1-945" fmla="*/ 5087048 w 11063615"/>
              <a:gd name="connsiteY1-946" fmla="*/ 501019 h 4094758"/>
              <a:gd name="connsiteX2-947" fmla="*/ 10241489 w 11063615"/>
              <a:gd name="connsiteY2-948" fmla="*/ 248470 h 4094758"/>
              <a:gd name="connsiteX3-949" fmla="*/ 10384740 w 11063615"/>
              <a:gd name="connsiteY3-950" fmla="*/ 3912603 h 4094758"/>
              <a:gd name="connsiteX4-951" fmla="*/ 5903779 w 11063615"/>
              <a:gd name="connsiteY4-952" fmla="*/ 3820439 h 4094758"/>
              <a:gd name="connsiteX5-953" fmla="*/ 1188928 w 11063615"/>
              <a:gd name="connsiteY5-954" fmla="*/ 3890830 h 4094758"/>
              <a:gd name="connsiteX6-955" fmla="*/ 1405425 w 11063615"/>
              <a:gd name="connsiteY6-956" fmla="*/ 170093 h 4094758"/>
              <a:gd name="connsiteX0-957" fmla="*/ 1316504 w 10974694"/>
              <a:gd name="connsiteY0-958" fmla="*/ 170093 h 4094758"/>
              <a:gd name="connsiteX1-959" fmla="*/ 4998127 w 10974694"/>
              <a:gd name="connsiteY1-960" fmla="*/ 501019 h 4094758"/>
              <a:gd name="connsiteX2-961" fmla="*/ 10152568 w 10974694"/>
              <a:gd name="connsiteY2-962" fmla="*/ 248470 h 4094758"/>
              <a:gd name="connsiteX3-963" fmla="*/ 10295819 w 10974694"/>
              <a:gd name="connsiteY3-964" fmla="*/ 3912603 h 4094758"/>
              <a:gd name="connsiteX4-965" fmla="*/ 5814858 w 10974694"/>
              <a:gd name="connsiteY4-966" fmla="*/ 3820439 h 4094758"/>
              <a:gd name="connsiteX5-967" fmla="*/ 1100007 w 10974694"/>
              <a:gd name="connsiteY5-968" fmla="*/ 3890830 h 4094758"/>
              <a:gd name="connsiteX6-969" fmla="*/ 1316504 w 10974694"/>
              <a:gd name="connsiteY6-970" fmla="*/ 170093 h 4094758"/>
              <a:gd name="connsiteX0-971" fmla="*/ 1731586 w 11389776"/>
              <a:gd name="connsiteY0-972" fmla="*/ 144587 h 4069252"/>
              <a:gd name="connsiteX1-973" fmla="*/ 5413209 w 11389776"/>
              <a:gd name="connsiteY1-974" fmla="*/ 475513 h 4069252"/>
              <a:gd name="connsiteX2-975" fmla="*/ 10567650 w 11389776"/>
              <a:gd name="connsiteY2-976" fmla="*/ 222964 h 4069252"/>
              <a:gd name="connsiteX3-977" fmla="*/ 10710901 w 11389776"/>
              <a:gd name="connsiteY3-978" fmla="*/ 3887097 h 4069252"/>
              <a:gd name="connsiteX4-979" fmla="*/ 6229940 w 11389776"/>
              <a:gd name="connsiteY4-980" fmla="*/ 3794933 h 4069252"/>
              <a:gd name="connsiteX5-981" fmla="*/ 1515089 w 11389776"/>
              <a:gd name="connsiteY5-982" fmla="*/ 3865324 h 4069252"/>
              <a:gd name="connsiteX6-983" fmla="*/ 1731586 w 11389776"/>
              <a:gd name="connsiteY6-984" fmla="*/ 144587 h 4069252"/>
              <a:gd name="connsiteX0-985" fmla="*/ 1731586 w 11389776"/>
              <a:gd name="connsiteY0-986" fmla="*/ 129672 h 4054337"/>
              <a:gd name="connsiteX1-987" fmla="*/ 5413209 w 11389776"/>
              <a:gd name="connsiteY1-988" fmla="*/ 460598 h 4054337"/>
              <a:gd name="connsiteX2-989" fmla="*/ 10567650 w 11389776"/>
              <a:gd name="connsiteY2-990" fmla="*/ 208049 h 4054337"/>
              <a:gd name="connsiteX3-991" fmla="*/ 10710901 w 11389776"/>
              <a:gd name="connsiteY3-992" fmla="*/ 3872182 h 4054337"/>
              <a:gd name="connsiteX4-993" fmla="*/ 6229940 w 11389776"/>
              <a:gd name="connsiteY4-994" fmla="*/ 3780018 h 4054337"/>
              <a:gd name="connsiteX5-995" fmla="*/ 1515089 w 11389776"/>
              <a:gd name="connsiteY5-996" fmla="*/ 3850409 h 4054337"/>
              <a:gd name="connsiteX6-997" fmla="*/ 1731586 w 11389776"/>
              <a:gd name="connsiteY6-998" fmla="*/ 129672 h 4054337"/>
              <a:gd name="connsiteX0-999" fmla="*/ 1317262 w 10974465"/>
              <a:gd name="connsiteY0-1000" fmla="*/ 218319 h 4142984"/>
              <a:gd name="connsiteX1-1001" fmla="*/ 5017151 w 10974465"/>
              <a:gd name="connsiteY1-1002" fmla="*/ 442565 h 4142984"/>
              <a:gd name="connsiteX2-1003" fmla="*/ 10153326 w 10974465"/>
              <a:gd name="connsiteY2-1004" fmla="*/ 296696 h 4142984"/>
              <a:gd name="connsiteX3-1005" fmla="*/ 10296577 w 10974465"/>
              <a:gd name="connsiteY3-1006" fmla="*/ 3960829 h 4142984"/>
              <a:gd name="connsiteX4-1007" fmla="*/ 5815616 w 10974465"/>
              <a:gd name="connsiteY4-1008" fmla="*/ 3868665 h 4142984"/>
              <a:gd name="connsiteX5-1009" fmla="*/ 1100765 w 10974465"/>
              <a:gd name="connsiteY5-1010" fmla="*/ 3939056 h 4142984"/>
              <a:gd name="connsiteX6-1011" fmla="*/ 1317262 w 10974465"/>
              <a:gd name="connsiteY6-1012" fmla="*/ 218319 h 4142984"/>
              <a:gd name="connsiteX0-1013" fmla="*/ 1317262 w 10974464"/>
              <a:gd name="connsiteY0-1014" fmla="*/ 218319 h 4142984"/>
              <a:gd name="connsiteX1-1015" fmla="*/ 5017151 w 10974464"/>
              <a:gd name="connsiteY1-1016" fmla="*/ 442565 h 4142984"/>
              <a:gd name="connsiteX2-1017" fmla="*/ 10153326 w 10974464"/>
              <a:gd name="connsiteY2-1018" fmla="*/ 296696 h 4142984"/>
              <a:gd name="connsiteX3-1019" fmla="*/ 10296577 w 10974464"/>
              <a:gd name="connsiteY3-1020" fmla="*/ 3960829 h 4142984"/>
              <a:gd name="connsiteX4-1021" fmla="*/ 5815616 w 10974464"/>
              <a:gd name="connsiteY4-1022" fmla="*/ 3868665 h 4142984"/>
              <a:gd name="connsiteX5-1023" fmla="*/ 1100765 w 10974464"/>
              <a:gd name="connsiteY5-1024" fmla="*/ 3939056 h 4142984"/>
              <a:gd name="connsiteX6-1025" fmla="*/ 1317262 w 10974464"/>
              <a:gd name="connsiteY6-1026" fmla="*/ 218319 h 4142984"/>
              <a:gd name="connsiteX0-1027" fmla="*/ 1738939 w 11396141"/>
              <a:gd name="connsiteY0-1028" fmla="*/ 141716 h 4066381"/>
              <a:gd name="connsiteX1-1029" fmla="*/ 5438828 w 11396141"/>
              <a:gd name="connsiteY1-1030" fmla="*/ 365962 h 4066381"/>
              <a:gd name="connsiteX2-1031" fmla="*/ 10575003 w 11396141"/>
              <a:gd name="connsiteY2-1032" fmla="*/ 220093 h 4066381"/>
              <a:gd name="connsiteX3-1033" fmla="*/ 10718254 w 11396141"/>
              <a:gd name="connsiteY3-1034" fmla="*/ 3884226 h 4066381"/>
              <a:gd name="connsiteX4-1035" fmla="*/ 6237293 w 11396141"/>
              <a:gd name="connsiteY4-1036" fmla="*/ 3792062 h 4066381"/>
              <a:gd name="connsiteX5-1037" fmla="*/ 1522442 w 11396141"/>
              <a:gd name="connsiteY5-1038" fmla="*/ 3862453 h 4066381"/>
              <a:gd name="connsiteX6-1039" fmla="*/ 1738939 w 11396141"/>
              <a:gd name="connsiteY6-1040" fmla="*/ 141716 h 4066381"/>
              <a:gd name="connsiteX0-1041" fmla="*/ 1738939 w 11542457"/>
              <a:gd name="connsiteY0-1042" fmla="*/ 107774 h 4032439"/>
              <a:gd name="connsiteX1-1043" fmla="*/ 5438828 w 11542457"/>
              <a:gd name="connsiteY1-1044" fmla="*/ 332020 h 4032439"/>
              <a:gd name="connsiteX2-1045" fmla="*/ 10575003 w 11542457"/>
              <a:gd name="connsiteY2-1046" fmla="*/ 186151 h 4032439"/>
              <a:gd name="connsiteX3-1047" fmla="*/ 10718254 w 11542457"/>
              <a:gd name="connsiteY3-1048" fmla="*/ 3850284 h 4032439"/>
              <a:gd name="connsiteX4-1049" fmla="*/ 6237293 w 11542457"/>
              <a:gd name="connsiteY4-1050" fmla="*/ 3758120 h 4032439"/>
              <a:gd name="connsiteX5-1051" fmla="*/ 1522442 w 11542457"/>
              <a:gd name="connsiteY5-1052" fmla="*/ 3828511 h 4032439"/>
              <a:gd name="connsiteX6-1053" fmla="*/ 1738939 w 11542457"/>
              <a:gd name="connsiteY6-1054" fmla="*/ 107774 h 403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69" y="connsiteY6-270"/>
              </a:cxn>
            </a:cxnLst>
            <a:rect l="l" t="t" r="r" b="b"/>
            <a:pathLst>
              <a:path w="11542457" h="4032439">
                <a:moveTo>
                  <a:pt x="1738939" y="107774"/>
                </a:moveTo>
                <a:cubicBezTo>
                  <a:pt x="3798145" y="-215895"/>
                  <a:pt x="3929619" y="288477"/>
                  <a:pt x="5438828" y="332020"/>
                </a:cubicBezTo>
                <a:cubicBezTo>
                  <a:pt x="6948037" y="375563"/>
                  <a:pt x="9274983" y="-247826"/>
                  <a:pt x="10575003" y="186151"/>
                </a:cubicBezTo>
                <a:cubicBezTo>
                  <a:pt x="11875023" y="620128"/>
                  <a:pt x="11806524" y="3437836"/>
                  <a:pt x="10718254" y="3850284"/>
                </a:cubicBezTo>
                <a:cubicBezTo>
                  <a:pt x="9629984" y="4262732"/>
                  <a:pt x="7769928" y="3769369"/>
                  <a:pt x="6237293" y="3758120"/>
                </a:cubicBezTo>
                <a:cubicBezTo>
                  <a:pt x="4704658" y="3746871"/>
                  <a:pt x="3788239" y="4330222"/>
                  <a:pt x="1522442" y="3828511"/>
                </a:cubicBezTo>
                <a:cubicBezTo>
                  <a:pt x="-743355" y="3326800"/>
                  <a:pt x="-320267" y="431443"/>
                  <a:pt x="1738939" y="107774"/>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7" name="组合 11">
            <a:extLst>
              <a:ext uri="{FF2B5EF4-FFF2-40B4-BE49-F238E27FC236}">
                <a16:creationId xmlns:a16="http://schemas.microsoft.com/office/drawing/2014/main" id="{D6150F1F-B4F2-48EA-A894-6D3AF9863D84}"/>
              </a:ext>
            </a:extLst>
          </p:cNvPr>
          <p:cNvGrpSpPr>
            <a:grpSpLocks/>
          </p:cNvGrpSpPr>
          <p:nvPr/>
        </p:nvGrpSpPr>
        <p:grpSpPr bwMode="auto">
          <a:xfrm>
            <a:off x="5802313" y="1905000"/>
            <a:ext cx="587375" cy="3679825"/>
            <a:chOff x="6467823" y="2193576"/>
            <a:chExt cx="427167" cy="3029649"/>
          </a:xfrm>
        </p:grpSpPr>
        <p:sp>
          <p:nvSpPr>
            <p:cNvPr id="8" name="文本框 12">
              <a:extLst>
                <a:ext uri="{FF2B5EF4-FFF2-40B4-BE49-F238E27FC236}">
                  <a16:creationId xmlns:a16="http://schemas.microsoft.com/office/drawing/2014/main" id="{11FD4230-0953-4287-A6D3-EDD310BAB28F}"/>
                </a:ext>
              </a:extLst>
            </p:cNvPr>
            <p:cNvSpPr>
              <a:spLocks/>
            </p:cNvSpPr>
            <p:nvPr/>
          </p:nvSpPr>
          <p:spPr bwMode="auto">
            <a:xfrm>
              <a:off x="6467823" y="4871640"/>
              <a:ext cx="427167" cy="351585"/>
            </a:xfrm>
            <a:custGeom>
              <a:avLst/>
              <a:gdLst>
                <a:gd name="T0" fmla="*/ 229790 w 373261"/>
                <a:gd name="T1" fmla="*/ 0 h 307776"/>
                <a:gd name="T2" fmla="*/ 373261 w 373261"/>
                <a:gd name="T3" fmla="*/ 0 h 307776"/>
                <a:gd name="T4" fmla="*/ 373261 w 373261"/>
                <a:gd name="T5" fmla="*/ 101203 h 307776"/>
                <a:gd name="T6" fmla="*/ 360759 w 373261"/>
                <a:gd name="T7" fmla="*/ 211038 h 307776"/>
                <a:gd name="T8" fmla="*/ 317301 w 373261"/>
                <a:gd name="T9" fmla="*/ 307776 h 307776"/>
                <a:gd name="T10" fmla="*/ 226218 w 373261"/>
                <a:gd name="T11" fmla="*/ 307776 h 307776"/>
                <a:gd name="T12" fmla="*/ 294084 w 373261"/>
                <a:gd name="T13" fmla="*/ 135731 h 307776"/>
                <a:gd name="T14" fmla="*/ 229790 w 373261"/>
                <a:gd name="T15" fmla="*/ 135731 h 307776"/>
                <a:gd name="T16" fmla="*/ 229790 w 373261"/>
                <a:gd name="T17" fmla="*/ 0 h 307776"/>
                <a:gd name="T18" fmla="*/ 2976 w 373261"/>
                <a:gd name="T19" fmla="*/ 0 h 307776"/>
                <a:gd name="T20" fmla="*/ 146446 w 373261"/>
                <a:gd name="T21" fmla="*/ 0 h 307776"/>
                <a:gd name="T22" fmla="*/ 146446 w 373261"/>
                <a:gd name="T23" fmla="*/ 101203 h 307776"/>
                <a:gd name="T24" fmla="*/ 133350 w 373261"/>
                <a:gd name="T25" fmla="*/ 215801 h 307776"/>
                <a:gd name="T26" fmla="*/ 90487 w 373261"/>
                <a:gd name="T27" fmla="*/ 307776 h 307776"/>
                <a:gd name="T28" fmla="*/ 0 w 373261"/>
                <a:gd name="T29" fmla="*/ 307776 h 307776"/>
                <a:gd name="T30" fmla="*/ 67270 w 373261"/>
                <a:gd name="T31" fmla="*/ 135731 h 307776"/>
                <a:gd name="T32" fmla="*/ 2976 w 373261"/>
                <a:gd name="T33" fmla="*/ 135731 h 307776"/>
                <a:gd name="T34" fmla="*/ 2976 w 373261"/>
                <a:gd name="T35" fmla="*/ 0 h 307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261" h="307776">
                  <a:moveTo>
                    <a:pt x="229790" y="0"/>
                  </a:moveTo>
                  <a:lnTo>
                    <a:pt x="373261" y="0"/>
                  </a:lnTo>
                  <a:lnTo>
                    <a:pt x="373261" y="101203"/>
                  </a:lnTo>
                  <a:cubicBezTo>
                    <a:pt x="373261" y="141684"/>
                    <a:pt x="369093" y="178296"/>
                    <a:pt x="360759" y="211038"/>
                  </a:cubicBezTo>
                  <a:cubicBezTo>
                    <a:pt x="352425" y="243780"/>
                    <a:pt x="337939" y="276026"/>
                    <a:pt x="317301" y="307776"/>
                  </a:cubicBezTo>
                  <a:lnTo>
                    <a:pt x="226218" y="307776"/>
                  </a:lnTo>
                  <a:cubicBezTo>
                    <a:pt x="271462" y="246658"/>
                    <a:pt x="294084" y="189309"/>
                    <a:pt x="294084" y="135731"/>
                  </a:cubicBezTo>
                  <a:lnTo>
                    <a:pt x="229790" y="135731"/>
                  </a:lnTo>
                  <a:lnTo>
                    <a:pt x="229790" y="0"/>
                  </a:lnTo>
                  <a:close/>
                  <a:moveTo>
                    <a:pt x="2976" y="0"/>
                  </a:moveTo>
                  <a:lnTo>
                    <a:pt x="146446" y="0"/>
                  </a:lnTo>
                  <a:lnTo>
                    <a:pt x="146446" y="101203"/>
                  </a:lnTo>
                  <a:cubicBezTo>
                    <a:pt x="146446" y="145256"/>
                    <a:pt x="142081" y="183455"/>
                    <a:pt x="133350" y="215801"/>
                  </a:cubicBezTo>
                  <a:cubicBezTo>
                    <a:pt x="124618" y="248146"/>
                    <a:pt x="110331" y="278805"/>
                    <a:pt x="90487" y="307776"/>
                  </a:cubicBezTo>
                  <a:lnTo>
                    <a:pt x="0" y="307776"/>
                  </a:lnTo>
                  <a:cubicBezTo>
                    <a:pt x="44847" y="247054"/>
                    <a:pt x="67270" y="189706"/>
                    <a:pt x="67270" y="135731"/>
                  </a:cubicBezTo>
                  <a:lnTo>
                    <a:pt x="2976" y="135731"/>
                  </a:lnTo>
                  <a:lnTo>
                    <a:pt x="297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任意多边形: 形状 13">
              <a:extLst>
                <a:ext uri="{FF2B5EF4-FFF2-40B4-BE49-F238E27FC236}">
                  <a16:creationId xmlns:a16="http://schemas.microsoft.com/office/drawing/2014/main" id="{9FF4C12B-3618-447D-85E0-E2939F17B450}"/>
                </a:ext>
              </a:extLst>
            </p:cNvPr>
            <p:cNvSpPr>
              <a:spLocks/>
            </p:cNvSpPr>
            <p:nvPr/>
          </p:nvSpPr>
          <p:spPr bwMode="auto">
            <a:xfrm>
              <a:off x="6467823" y="2193576"/>
              <a:ext cx="427167" cy="351586"/>
            </a:xfrm>
            <a:custGeom>
              <a:avLst/>
              <a:gdLst>
                <a:gd name="T0" fmla="*/ 281582 w 373261"/>
                <a:gd name="T1" fmla="*/ 0 h 307776"/>
                <a:gd name="T2" fmla="*/ 373261 w 373261"/>
                <a:gd name="T3" fmla="*/ 0 h 307776"/>
                <a:gd name="T4" fmla="*/ 305990 w 373261"/>
                <a:gd name="T5" fmla="*/ 172640 h 307776"/>
                <a:gd name="T6" fmla="*/ 369689 w 373261"/>
                <a:gd name="T7" fmla="*/ 172640 h 307776"/>
                <a:gd name="T8" fmla="*/ 369689 w 373261"/>
                <a:gd name="T9" fmla="*/ 307776 h 307776"/>
                <a:gd name="T10" fmla="*/ 226218 w 373261"/>
                <a:gd name="T11" fmla="*/ 307776 h 307776"/>
                <a:gd name="T12" fmla="*/ 226218 w 373261"/>
                <a:gd name="T13" fmla="*/ 206573 h 307776"/>
                <a:gd name="T14" fmla="*/ 239613 w 373261"/>
                <a:gd name="T15" fmla="*/ 91380 h 307776"/>
                <a:gd name="T16" fmla="*/ 281582 w 373261"/>
                <a:gd name="T17" fmla="*/ 0 h 307776"/>
                <a:gd name="T18" fmla="*/ 56554 w 373261"/>
                <a:gd name="T19" fmla="*/ 0 h 307776"/>
                <a:gd name="T20" fmla="*/ 147042 w 373261"/>
                <a:gd name="T21" fmla="*/ 0 h 307776"/>
                <a:gd name="T22" fmla="*/ 79176 w 373261"/>
                <a:gd name="T23" fmla="*/ 172640 h 307776"/>
                <a:gd name="T24" fmla="*/ 143470 w 373261"/>
                <a:gd name="T25" fmla="*/ 172640 h 307776"/>
                <a:gd name="T26" fmla="*/ 143470 w 373261"/>
                <a:gd name="T27" fmla="*/ 307776 h 307776"/>
                <a:gd name="T28" fmla="*/ 0 w 373261"/>
                <a:gd name="T29" fmla="*/ 307776 h 307776"/>
                <a:gd name="T30" fmla="*/ 0 w 373261"/>
                <a:gd name="T31" fmla="*/ 206573 h 307776"/>
                <a:gd name="T32" fmla="*/ 13096 w 373261"/>
                <a:gd name="T33" fmla="*/ 94059 h 307776"/>
                <a:gd name="T34" fmla="*/ 56554 w 373261"/>
                <a:gd name="T35" fmla="*/ 0 h 307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261" h="307776">
                  <a:moveTo>
                    <a:pt x="281582" y="0"/>
                  </a:moveTo>
                  <a:lnTo>
                    <a:pt x="373261" y="0"/>
                  </a:lnTo>
                  <a:cubicBezTo>
                    <a:pt x="328414" y="60722"/>
                    <a:pt x="305990" y="118269"/>
                    <a:pt x="305990" y="172640"/>
                  </a:cubicBezTo>
                  <a:lnTo>
                    <a:pt x="369689" y="172640"/>
                  </a:lnTo>
                  <a:lnTo>
                    <a:pt x="369689" y="307776"/>
                  </a:lnTo>
                  <a:lnTo>
                    <a:pt x="226218" y="307776"/>
                  </a:lnTo>
                  <a:lnTo>
                    <a:pt x="226218" y="206573"/>
                  </a:lnTo>
                  <a:cubicBezTo>
                    <a:pt x="226218" y="162520"/>
                    <a:pt x="230683" y="124122"/>
                    <a:pt x="239613" y="91380"/>
                  </a:cubicBezTo>
                  <a:cubicBezTo>
                    <a:pt x="248543" y="58638"/>
                    <a:pt x="262532" y="28178"/>
                    <a:pt x="281582" y="0"/>
                  </a:cubicBezTo>
                  <a:close/>
                  <a:moveTo>
                    <a:pt x="56554" y="0"/>
                  </a:moveTo>
                  <a:lnTo>
                    <a:pt x="147042" y="0"/>
                  </a:lnTo>
                  <a:cubicBezTo>
                    <a:pt x="101798" y="61119"/>
                    <a:pt x="79176" y="118665"/>
                    <a:pt x="79176" y="172640"/>
                  </a:cubicBezTo>
                  <a:lnTo>
                    <a:pt x="143470" y="172640"/>
                  </a:lnTo>
                  <a:lnTo>
                    <a:pt x="143470" y="307776"/>
                  </a:lnTo>
                  <a:lnTo>
                    <a:pt x="0" y="307776"/>
                  </a:lnTo>
                  <a:lnTo>
                    <a:pt x="0" y="206573"/>
                  </a:lnTo>
                  <a:cubicBezTo>
                    <a:pt x="0" y="164901"/>
                    <a:pt x="4365" y="127397"/>
                    <a:pt x="13096" y="94059"/>
                  </a:cubicBezTo>
                  <a:cubicBezTo>
                    <a:pt x="21828" y="60722"/>
                    <a:pt x="36314" y="29369"/>
                    <a:pt x="565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3"/>
          </p:nvPr>
        </p:nvSpPr>
        <p:spPr>
          <a:xfrm>
            <a:off x="2011821" y="3561578"/>
            <a:ext cx="8168358" cy="1168525"/>
          </a:xfrm>
          <a:prstGeom prst="rect">
            <a:avLst/>
          </a:prstGeom>
        </p:spPr>
        <p:txBody>
          <a:bodyPr vert="horz" wrap="square" lIns="91440" tIns="45720" rIns="91440" bIns="45720" anchor="t" anchorCtr="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sz="20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4"/>
          </p:nvPr>
        </p:nvSpPr>
        <p:spPr>
          <a:xfrm>
            <a:off x="2011821" y="2583580"/>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7" name="文本占位符 16"/>
          <p:cNvSpPr>
            <a:spLocks noGrp="1"/>
          </p:cNvSpPr>
          <p:nvPr>
            <p:ph type="body" sz="quarter" idx="25"/>
          </p:nvPr>
        </p:nvSpPr>
        <p:spPr>
          <a:xfrm>
            <a:off x="5448021" y="3311473"/>
            <a:ext cx="1295958" cy="19050"/>
          </a:xfrm>
          <a:custGeom>
            <a:avLst/>
            <a:gdLst>
              <a:gd name="connsiteX0" fmla="*/ 0 w 1295958"/>
              <a:gd name="connsiteY0" fmla="*/ 0 h 19050"/>
              <a:gd name="connsiteX1" fmla="*/ 1295958 w 1295958"/>
              <a:gd name="connsiteY1" fmla="*/ 0 h 19050"/>
              <a:gd name="connsiteX2" fmla="*/ 1295958 w 1295958"/>
              <a:gd name="connsiteY2" fmla="*/ 19050 h 19050"/>
              <a:gd name="connsiteX3" fmla="*/ 0 w 1295958"/>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95958" h="19050">
                <a:moveTo>
                  <a:pt x="0" y="0"/>
                </a:moveTo>
                <a:lnTo>
                  <a:pt x="1295958" y="0"/>
                </a:lnTo>
                <a:lnTo>
                  <a:pt x="1295958" y="19050"/>
                </a:lnTo>
                <a:lnTo>
                  <a:pt x="0" y="1905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808558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一段内容4">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CAB77B2-C6B6-4879-AD6B-0EE9D1F1DFA1}"/>
              </a:ext>
            </a:extLst>
          </p:cNvPr>
          <p:cNvSpPr/>
          <p:nvPr/>
        </p:nvSpPr>
        <p:spPr>
          <a:xfrm>
            <a:off x="660400" y="2986088"/>
            <a:ext cx="10858500" cy="2841625"/>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5C9C768A-C95A-47AE-B4AA-83A77D25B61E}"/>
              </a:ext>
            </a:extLst>
          </p:cNvPr>
          <p:cNvSpPr/>
          <p:nvPr/>
        </p:nvSpPr>
        <p:spPr>
          <a:xfrm>
            <a:off x="660400" y="3038475"/>
            <a:ext cx="10858500" cy="284162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图片占位符 4"/>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pPr lvl="0"/>
            <a:r>
              <a:rPr lang="zh-CN" altLang="en-US" noProof="0"/>
              <a:t>单击图标添加图片</a:t>
            </a:r>
          </a:p>
        </p:txBody>
      </p:sp>
      <p:sp>
        <p:nvSpPr>
          <p:cNvPr id="6" name="文本占位符 5"/>
          <p:cNvSpPr>
            <a:spLocks noGrp="1"/>
          </p:cNvSpPr>
          <p:nvPr>
            <p:ph type="body" sz="quarter" idx="24"/>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p:txBody>
      </p:sp>
      <p:sp>
        <p:nvSpPr>
          <p:cNvPr id="8" name="文本占位符 7"/>
          <p:cNvSpPr>
            <a:spLocks noGrp="1"/>
          </p:cNvSpPr>
          <p:nvPr>
            <p:ph type="body" sz="quarter" idx="26"/>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357801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一段内容4">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109584F-FE67-41FD-AE1C-AA66F06A830E}"/>
              </a:ext>
            </a:extLst>
          </p:cNvPr>
          <p:cNvSpPr/>
          <p:nvPr/>
        </p:nvSpPr>
        <p:spPr>
          <a:xfrm>
            <a:off x="0" y="2986088"/>
            <a:ext cx="12179300" cy="2841625"/>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66AEF1FA-5360-46A3-9E61-08979A960988}"/>
              </a:ext>
            </a:extLst>
          </p:cNvPr>
          <p:cNvSpPr/>
          <p:nvPr/>
        </p:nvSpPr>
        <p:spPr>
          <a:xfrm>
            <a:off x="0" y="3038475"/>
            <a:ext cx="12179300" cy="284162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图片占位符 4"/>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pPr lvl="0"/>
            <a:r>
              <a:rPr lang="zh-CN" altLang="en-US" noProof="0"/>
              <a:t>单击图标添加图片</a:t>
            </a:r>
          </a:p>
        </p:txBody>
      </p:sp>
      <p:sp>
        <p:nvSpPr>
          <p:cNvPr id="6" name="文本占位符 5"/>
          <p:cNvSpPr>
            <a:spLocks noGrp="1"/>
          </p:cNvSpPr>
          <p:nvPr>
            <p:ph type="body" sz="quarter" idx="24"/>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p:txBody>
      </p:sp>
      <p:sp>
        <p:nvSpPr>
          <p:cNvPr id="8" name="文本占位符 7"/>
          <p:cNvSpPr>
            <a:spLocks noGrp="1"/>
          </p:cNvSpPr>
          <p:nvPr>
            <p:ph type="body" sz="quarter" idx="26"/>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711989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两段内容1">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8C722A59-B617-4CFC-AA1F-853A554AA38A}"/>
              </a:ext>
            </a:extLst>
          </p:cNvPr>
          <p:cNvSpPr>
            <a:spLocks noChangeAspect="1"/>
          </p:cNvSpPr>
          <p:nvPr/>
        </p:nvSpPr>
        <p:spPr>
          <a:xfrm>
            <a:off x="9599613" y="4159250"/>
            <a:ext cx="1619250" cy="162083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1">
                  <a:lumMod val="60000"/>
                  <a:lumOff val="40000"/>
                </a:schemeClr>
              </a:solidFill>
            </a:endParaRPr>
          </a:p>
        </p:txBody>
      </p:sp>
      <p:sp>
        <p:nvSpPr>
          <p:cNvPr id="18" name="文本框 10">
            <a:extLst>
              <a:ext uri="{FF2B5EF4-FFF2-40B4-BE49-F238E27FC236}">
                <a16:creationId xmlns:a16="http://schemas.microsoft.com/office/drawing/2014/main" id="{E61CE92C-6133-4354-8CBA-CB89DDD769E8}"/>
              </a:ext>
            </a:extLst>
          </p:cNvPr>
          <p:cNvSpPr txBox="1"/>
          <p:nvPr/>
        </p:nvSpPr>
        <p:spPr>
          <a:xfrm>
            <a:off x="863706" y="1531584"/>
            <a:ext cx="1891153" cy="1891153"/>
          </a:xfrm>
          <a:prstGeom prst="rect">
            <a:avLst/>
          </a:prstGeom>
          <a:noFill/>
          <a:ln>
            <a:noFill/>
          </a:ln>
        </p:spPr>
        <p:txBody>
          <a:bodyPr spcFirstLastPara="1">
            <a:prstTxWarp prst="textCircle">
              <a:avLst>
                <a:gd name="adj" fmla="val 10824157"/>
              </a:avLst>
            </a:prstTxWarp>
            <a:spAutoFit/>
          </a:bodyPr>
          <a:lstStyle/>
          <a:p>
            <a:pPr algn="just" eaLnBrk="1" fontAlgn="auto" hangingPunct="1">
              <a:spcBef>
                <a:spcPts val="0"/>
              </a:spcBef>
              <a:spcAft>
                <a:spcPts val="0"/>
              </a:spcAft>
              <a:defRPr/>
            </a:pPr>
            <a:r>
              <a:rPr lang="zh-CN" altLang="en-US" dirty="0">
                <a:solidFill>
                  <a:schemeClr val="accent1">
                    <a:lumMod val="60000"/>
                    <a:lumOff val="40000"/>
                  </a:schemeClr>
                </a:solidFill>
                <a:latin typeface="Arial" panose="020B0604020202020204"/>
                <a:ea typeface="微软雅黑" panose="020B0503020204020204" charset="-122"/>
              </a:rPr>
              <a:t>▏▏▏▏▏▏▏▏▏▏▏▏▏▏▏▏▏▏▏▏▏▏▏▏▏▏▏▏▏▏▏▏▏▏▏▏▏▏▏▏▏▏▏▏▏▏▏▏▏▏▏▏▏▏▏▏▏▏</a:t>
            </a:r>
          </a:p>
        </p:txBody>
      </p:sp>
      <p:sp>
        <p:nvSpPr>
          <p:cNvPr id="21" name="矩形 32">
            <a:extLst>
              <a:ext uri="{FF2B5EF4-FFF2-40B4-BE49-F238E27FC236}">
                <a16:creationId xmlns:a16="http://schemas.microsoft.com/office/drawing/2014/main" id="{1E9E8111-BB67-41F6-AE06-03F4861D9CB7}"/>
              </a:ext>
            </a:extLst>
          </p:cNvPr>
          <p:cNvSpPr/>
          <p:nvPr/>
        </p:nvSpPr>
        <p:spPr>
          <a:xfrm>
            <a:off x="2882900" y="1457325"/>
            <a:ext cx="8602663" cy="2087563"/>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1" fmla="*/ 0 w 10462679"/>
              <a:gd name="connsiteY0-2" fmla="*/ 0 h 2087076"/>
              <a:gd name="connsiteX1-3" fmla="*/ 10462679 w 10462679"/>
              <a:gd name="connsiteY1-4" fmla="*/ 0 h 2087076"/>
              <a:gd name="connsiteX2-5" fmla="*/ 10462679 w 10462679"/>
              <a:gd name="connsiteY2-6" fmla="*/ 2087076 h 2087076"/>
              <a:gd name="connsiteX3-7" fmla="*/ 0 w 10462679"/>
              <a:gd name="connsiteY3-8" fmla="*/ 2087076 h 2087076"/>
              <a:gd name="connsiteX4-9" fmla="*/ 91440 w 10462679"/>
              <a:gd name="connsiteY4-10" fmla="*/ 91440 h 2087076"/>
              <a:gd name="connsiteX0-11" fmla="*/ 0 w 10462679"/>
              <a:gd name="connsiteY0-12" fmla="*/ 0 h 2087076"/>
              <a:gd name="connsiteX1-13" fmla="*/ 10462679 w 10462679"/>
              <a:gd name="connsiteY1-14" fmla="*/ 0 h 2087076"/>
              <a:gd name="connsiteX2-15" fmla="*/ 10462679 w 10462679"/>
              <a:gd name="connsiteY2-16" fmla="*/ 2087076 h 2087076"/>
              <a:gd name="connsiteX3-17" fmla="*/ 0 w 10462679"/>
              <a:gd name="connsiteY3-18" fmla="*/ 2087076 h 2087076"/>
            </a:gdLst>
            <a:ahLst/>
            <a:cxnLst>
              <a:cxn ang="0">
                <a:pos x="connsiteX0-1" y="connsiteY0-2"/>
              </a:cxn>
              <a:cxn ang="0">
                <a:pos x="connsiteX1-3" y="connsiteY1-4"/>
              </a:cxn>
              <a:cxn ang="0">
                <a:pos x="connsiteX2-5" y="connsiteY2-6"/>
              </a:cxn>
              <a:cxn ang="0">
                <a:pos x="connsiteX3-7" y="connsiteY3-8"/>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2" name="椭圆 21">
            <a:extLst>
              <a:ext uri="{FF2B5EF4-FFF2-40B4-BE49-F238E27FC236}">
                <a16:creationId xmlns:a16="http://schemas.microsoft.com/office/drawing/2014/main" id="{036F9D79-FC3E-4098-BCF8-FE9593A4BAF6}"/>
              </a:ext>
            </a:extLst>
          </p:cNvPr>
          <p:cNvSpPr>
            <a:spLocks noChangeAspect="1"/>
          </p:cNvSpPr>
          <p:nvPr/>
        </p:nvSpPr>
        <p:spPr>
          <a:xfrm>
            <a:off x="998538" y="1666875"/>
            <a:ext cx="1619250" cy="1620838"/>
          </a:xfrm>
          <a:prstGeom prst="ellips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1">
                  <a:lumMod val="60000"/>
                  <a:lumOff val="40000"/>
                </a:schemeClr>
              </a:solidFill>
            </a:endParaRPr>
          </a:p>
        </p:txBody>
      </p:sp>
      <p:sp>
        <p:nvSpPr>
          <p:cNvPr id="23" name="文本框 14">
            <a:extLst>
              <a:ext uri="{FF2B5EF4-FFF2-40B4-BE49-F238E27FC236}">
                <a16:creationId xmlns:a16="http://schemas.microsoft.com/office/drawing/2014/main" id="{A1677CD7-AB7E-43D6-8260-FFB3F25FD0C3}"/>
              </a:ext>
            </a:extLst>
          </p:cNvPr>
          <p:cNvSpPr txBox="1"/>
          <p:nvPr/>
        </p:nvSpPr>
        <p:spPr>
          <a:xfrm rot="21540000">
            <a:off x="9466213" y="4023940"/>
            <a:ext cx="1891153" cy="1891153"/>
          </a:xfrm>
          <a:prstGeom prst="rect">
            <a:avLst/>
          </a:prstGeom>
          <a:noFill/>
          <a:ln>
            <a:noFill/>
          </a:ln>
        </p:spPr>
        <p:txBody>
          <a:bodyPr spcFirstLastPara="1">
            <a:prstTxWarp prst="textCircle">
              <a:avLst>
                <a:gd name="adj" fmla="val 10824157"/>
              </a:avLst>
            </a:prstTxWarp>
            <a:spAutoFit/>
          </a:bodyPr>
          <a:lstStyle/>
          <a:p>
            <a:pPr algn="just" eaLnBrk="1" fontAlgn="auto" hangingPunct="1">
              <a:spcBef>
                <a:spcPts val="0"/>
              </a:spcBef>
              <a:spcAft>
                <a:spcPts val="0"/>
              </a:spcAft>
              <a:defRPr/>
            </a:pPr>
            <a:r>
              <a:rPr lang="zh-CN" altLang="en-US" dirty="0">
                <a:solidFill>
                  <a:schemeClr val="accent1">
                    <a:lumMod val="60000"/>
                    <a:lumOff val="40000"/>
                  </a:schemeClr>
                </a:solidFill>
                <a:latin typeface="Arial" panose="020B0604020202020204"/>
                <a:ea typeface="微软雅黑" panose="020B0503020204020204" charset="-122"/>
              </a:rPr>
              <a:t>▏▏▏▏▏▏▏▏▏▏▏▏▏▏▏▏▏▏▏▏▏▏▏▏▏▏▏▏▏▏▏▏▏▏▏▏▏▏▏▏▏▏▏▏▏▏▏▏▏▏▏▏▏▏▏▏▏▏</a:t>
            </a:r>
          </a:p>
        </p:txBody>
      </p:sp>
      <p:sp>
        <p:nvSpPr>
          <p:cNvPr id="24" name="矩形 52">
            <a:extLst>
              <a:ext uri="{FF2B5EF4-FFF2-40B4-BE49-F238E27FC236}">
                <a16:creationId xmlns:a16="http://schemas.microsoft.com/office/drawing/2014/main" id="{95CD3F7E-7718-4AEF-843A-536A6DC4E67A}"/>
              </a:ext>
            </a:extLst>
          </p:cNvPr>
          <p:cNvSpPr/>
          <p:nvPr/>
        </p:nvSpPr>
        <p:spPr>
          <a:xfrm flipH="1">
            <a:off x="673100" y="3956050"/>
            <a:ext cx="8786813" cy="2085975"/>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1" fmla="*/ 0 w 10462679"/>
              <a:gd name="connsiteY0-2" fmla="*/ 0 h 2087076"/>
              <a:gd name="connsiteX1-3" fmla="*/ 10462679 w 10462679"/>
              <a:gd name="connsiteY1-4" fmla="*/ 0 h 2087076"/>
              <a:gd name="connsiteX2-5" fmla="*/ 10462679 w 10462679"/>
              <a:gd name="connsiteY2-6" fmla="*/ 2087076 h 2087076"/>
              <a:gd name="connsiteX3-7" fmla="*/ 0 w 10462679"/>
              <a:gd name="connsiteY3-8" fmla="*/ 2087076 h 2087076"/>
              <a:gd name="connsiteX4-9" fmla="*/ 91440 w 10462679"/>
              <a:gd name="connsiteY4-10" fmla="*/ 91440 h 2087076"/>
              <a:gd name="connsiteX0-11" fmla="*/ 0 w 10462679"/>
              <a:gd name="connsiteY0-12" fmla="*/ 0 h 2087076"/>
              <a:gd name="connsiteX1-13" fmla="*/ 10462679 w 10462679"/>
              <a:gd name="connsiteY1-14" fmla="*/ 0 h 2087076"/>
              <a:gd name="connsiteX2-15" fmla="*/ 10462679 w 10462679"/>
              <a:gd name="connsiteY2-16" fmla="*/ 2087076 h 2087076"/>
              <a:gd name="connsiteX3-17" fmla="*/ 0 w 10462679"/>
              <a:gd name="connsiteY3-18" fmla="*/ 2087076 h 2087076"/>
            </a:gdLst>
            <a:ahLst/>
            <a:cxnLst>
              <a:cxn ang="0">
                <a:pos x="connsiteX0-1" y="connsiteY0-2"/>
              </a:cxn>
              <a:cxn ang="0">
                <a:pos x="connsiteX1-3" y="connsiteY1-4"/>
              </a:cxn>
              <a:cxn ang="0">
                <a:pos x="connsiteX2-5" y="connsiteY2-6"/>
              </a:cxn>
              <a:cxn ang="0">
                <a:pos x="connsiteX3-7" y="connsiteY3-8"/>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25" name="组合 40">
            <a:extLst>
              <a:ext uri="{FF2B5EF4-FFF2-40B4-BE49-F238E27FC236}">
                <a16:creationId xmlns:a16="http://schemas.microsoft.com/office/drawing/2014/main" id="{89F66B3F-4BEB-4E4E-92E5-A2F453163A62}"/>
              </a:ext>
            </a:extLst>
          </p:cNvPr>
          <p:cNvGrpSpPr>
            <a:grpSpLocks/>
          </p:cNvGrpSpPr>
          <p:nvPr/>
        </p:nvGrpSpPr>
        <p:grpSpPr bwMode="auto">
          <a:xfrm>
            <a:off x="669925" y="1336675"/>
            <a:ext cx="2279650" cy="2279650"/>
            <a:chOff x="669563" y="1337442"/>
            <a:chExt cx="2279442" cy="2279442"/>
          </a:xfrm>
        </p:grpSpPr>
        <p:grpSp>
          <p:nvGrpSpPr>
            <p:cNvPr id="26" name="组合 41">
              <a:extLst>
                <a:ext uri="{FF2B5EF4-FFF2-40B4-BE49-F238E27FC236}">
                  <a16:creationId xmlns:a16="http://schemas.microsoft.com/office/drawing/2014/main" id="{645C4F25-93A9-4B9D-9E02-3274367F6156}"/>
                </a:ext>
              </a:extLst>
            </p:cNvPr>
            <p:cNvGrpSpPr>
              <a:grpSpLocks/>
            </p:cNvGrpSpPr>
            <p:nvPr/>
          </p:nvGrpSpPr>
          <p:grpSpPr bwMode="auto">
            <a:xfrm rot="195713">
              <a:off x="669561" y="1337442"/>
              <a:ext cx="2279434" cy="2279443"/>
              <a:chOff x="689208" y="1357087"/>
              <a:chExt cx="2240151" cy="2240152"/>
            </a:xfrm>
          </p:grpSpPr>
          <p:sp>
            <p:nvSpPr>
              <p:cNvPr id="42" name="等腰三角形 41">
                <a:extLst>
                  <a:ext uri="{FF2B5EF4-FFF2-40B4-BE49-F238E27FC236}">
                    <a16:creationId xmlns:a16="http://schemas.microsoft.com/office/drawing/2014/main" id="{4F08C207-FFBE-48A6-A776-16C5AFF88808}"/>
                  </a:ext>
                </a:extLst>
              </p:cNvPr>
              <p:cNvSpPr/>
              <p:nvPr/>
            </p:nvSpPr>
            <p:spPr>
              <a:xfrm rot="16202811" flipV="1">
                <a:off x="682628" y="2427487"/>
                <a:ext cx="106080"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等腰三角形 42">
                <a:extLst>
                  <a:ext uri="{FF2B5EF4-FFF2-40B4-BE49-F238E27FC236}">
                    <a16:creationId xmlns:a16="http://schemas.microsoft.com/office/drawing/2014/main" id="{5B9B39DD-2929-4B44-B4F4-3166B8848BB4}"/>
                  </a:ext>
                </a:extLst>
              </p:cNvPr>
              <p:cNvSpPr/>
              <p:nvPr/>
            </p:nvSpPr>
            <p:spPr>
              <a:xfrm rot="2810" flipV="1">
                <a:off x="1759127" y="1356789"/>
                <a:ext cx="104519"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等腰三角形 43">
                <a:extLst>
                  <a:ext uri="{FF2B5EF4-FFF2-40B4-BE49-F238E27FC236}">
                    <a16:creationId xmlns:a16="http://schemas.microsoft.com/office/drawing/2014/main" id="{BDDC0390-A9FB-418C-810A-F7E255B88777}"/>
                  </a:ext>
                </a:extLst>
              </p:cNvPr>
              <p:cNvSpPr/>
              <p:nvPr/>
            </p:nvSpPr>
            <p:spPr>
              <a:xfrm rot="5402623" flipV="1">
                <a:off x="2827493" y="2432637"/>
                <a:ext cx="104519"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等腰三角形 44">
                <a:extLst>
                  <a:ext uri="{FF2B5EF4-FFF2-40B4-BE49-F238E27FC236}">
                    <a16:creationId xmlns:a16="http://schemas.microsoft.com/office/drawing/2014/main" id="{FA784886-C23B-4661-A9AA-7BD988A61DD7}"/>
                  </a:ext>
                </a:extLst>
              </p:cNvPr>
              <p:cNvSpPr/>
              <p:nvPr/>
            </p:nvSpPr>
            <p:spPr>
              <a:xfrm rot="10797003" flipV="1">
                <a:off x="1753197" y="3500867"/>
                <a:ext cx="106080"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椭圆 3">
              <a:extLst>
                <a:ext uri="{FF2B5EF4-FFF2-40B4-BE49-F238E27FC236}">
                  <a16:creationId xmlns:a16="http://schemas.microsoft.com/office/drawing/2014/main" id="{39DE0179-9196-427B-8817-855413AA1EEC}"/>
                </a:ext>
              </a:extLst>
            </p:cNvPr>
            <p:cNvSpPr/>
            <p:nvPr/>
          </p:nvSpPr>
          <p:spPr>
            <a:xfrm>
              <a:off x="717184" y="1385063"/>
              <a:ext cx="2184201" cy="2184201"/>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椭圆 3">
              <a:extLst>
                <a:ext uri="{FF2B5EF4-FFF2-40B4-BE49-F238E27FC236}">
                  <a16:creationId xmlns:a16="http://schemas.microsoft.com/office/drawing/2014/main" id="{9904B263-25E6-43D3-9A53-55A7C6FF2DCB}"/>
                </a:ext>
              </a:extLst>
            </p:cNvPr>
            <p:cNvSpPr/>
            <p:nvPr/>
          </p:nvSpPr>
          <p:spPr>
            <a:xfrm>
              <a:off x="717184" y="1385063"/>
              <a:ext cx="2184201" cy="2184201"/>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椭圆 3">
              <a:extLst>
                <a:ext uri="{FF2B5EF4-FFF2-40B4-BE49-F238E27FC236}">
                  <a16:creationId xmlns:a16="http://schemas.microsoft.com/office/drawing/2014/main" id="{F76890FF-2FD2-44A2-8788-EC62B673AD72}"/>
                </a:ext>
              </a:extLst>
            </p:cNvPr>
            <p:cNvSpPr/>
            <p:nvPr/>
          </p:nvSpPr>
          <p:spPr>
            <a:xfrm>
              <a:off x="717184" y="1385063"/>
              <a:ext cx="2184201" cy="2184201"/>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3">
              <a:extLst>
                <a:ext uri="{FF2B5EF4-FFF2-40B4-BE49-F238E27FC236}">
                  <a16:creationId xmlns:a16="http://schemas.microsoft.com/office/drawing/2014/main" id="{96B4D3B4-414E-48C1-B8A6-C22F1B4D273B}"/>
                </a:ext>
              </a:extLst>
            </p:cNvPr>
            <p:cNvSpPr/>
            <p:nvPr/>
          </p:nvSpPr>
          <p:spPr>
            <a:xfrm>
              <a:off x="717184" y="1385063"/>
              <a:ext cx="2184201" cy="2184201"/>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50">
            <a:extLst>
              <a:ext uri="{FF2B5EF4-FFF2-40B4-BE49-F238E27FC236}">
                <a16:creationId xmlns:a16="http://schemas.microsoft.com/office/drawing/2014/main" id="{2E9AF6A0-5B07-47C3-8ACF-DA5F8FD18141}"/>
              </a:ext>
            </a:extLst>
          </p:cNvPr>
          <p:cNvGrpSpPr>
            <a:grpSpLocks/>
          </p:cNvGrpSpPr>
          <p:nvPr/>
        </p:nvGrpSpPr>
        <p:grpSpPr bwMode="auto">
          <a:xfrm>
            <a:off x="9272588" y="3829050"/>
            <a:ext cx="2279650" cy="2279650"/>
            <a:chOff x="669563" y="1337442"/>
            <a:chExt cx="2279442" cy="2279442"/>
          </a:xfrm>
        </p:grpSpPr>
        <p:grpSp>
          <p:nvGrpSpPr>
            <p:cNvPr id="47" name="组合 51">
              <a:extLst>
                <a:ext uri="{FF2B5EF4-FFF2-40B4-BE49-F238E27FC236}">
                  <a16:creationId xmlns:a16="http://schemas.microsoft.com/office/drawing/2014/main" id="{DE8A31F2-D731-4CB8-AD5E-5C0FD8206FDE}"/>
                </a:ext>
              </a:extLst>
            </p:cNvPr>
            <p:cNvGrpSpPr>
              <a:grpSpLocks/>
            </p:cNvGrpSpPr>
            <p:nvPr/>
          </p:nvGrpSpPr>
          <p:grpSpPr bwMode="auto">
            <a:xfrm rot="195713">
              <a:off x="669561" y="1337442"/>
              <a:ext cx="2279434" cy="2279443"/>
              <a:chOff x="689208" y="1357087"/>
              <a:chExt cx="2240151" cy="2240152"/>
            </a:xfrm>
          </p:grpSpPr>
          <p:sp>
            <p:nvSpPr>
              <p:cNvPr id="52" name="等腰三角形 51">
                <a:extLst>
                  <a:ext uri="{FF2B5EF4-FFF2-40B4-BE49-F238E27FC236}">
                    <a16:creationId xmlns:a16="http://schemas.microsoft.com/office/drawing/2014/main" id="{2C522EA7-7FEA-4547-B2DB-CC067C175D92}"/>
                  </a:ext>
                </a:extLst>
              </p:cNvPr>
              <p:cNvSpPr/>
              <p:nvPr/>
            </p:nvSpPr>
            <p:spPr>
              <a:xfrm rot="16202811" flipV="1">
                <a:off x="682627" y="2427487"/>
                <a:ext cx="106080"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8A5E7577-B6B2-4745-BF91-7D9171F759CF}"/>
                  </a:ext>
                </a:extLst>
              </p:cNvPr>
              <p:cNvSpPr/>
              <p:nvPr/>
            </p:nvSpPr>
            <p:spPr>
              <a:xfrm rot="2810" flipV="1">
                <a:off x="1759126" y="1356789"/>
                <a:ext cx="104520"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等腰三角形 53">
                <a:extLst>
                  <a:ext uri="{FF2B5EF4-FFF2-40B4-BE49-F238E27FC236}">
                    <a16:creationId xmlns:a16="http://schemas.microsoft.com/office/drawing/2014/main" id="{EB1C58E8-0783-468F-B75F-B28B9E1A1470}"/>
                  </a:ext>
                </a:extLst>
              </p:cNvPr>
              <p:cNvSpPr/>
              <p:nvPr/>
            </p:nvSpPr>
            <p:spPr>
              <a:xfrm rot="5402623" flipV="1">
                <a:off x="2827492" y="2432637"/>
                <a:ext cx="104519"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等腰三角形 54">
                <a:extLst>
                  <a:ext uri="{FF2B5EF4-FFF2-40B4-BE49-F238E27FC236}">
                    <a16:creationId xmlns:a16="http://schemas.microsoft.com/office/drawing/2014/main" id="{78A21633-6176-45AD-8137-A962E7C1BEDC}"/>
                  </a:ext>
                </a:extLst>
              </p:cNvPr>
              <p:cNvSpPr/>
              <p:nvPr/>
            </p:nvSpPr>
            <p:spPr>
              <a:xfrm rot="10797003" flipV="1">
                <a:off x="1753196" y="3500867"/>
                <a:ext cx="106080" cy="936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8" name="椭圆 3">
              <a:extLst>
                <a:ext uri="{FF2B5EF4-FFF2-40B4-BE49-F238E27FC236}">
                  <a16:creationId xmlns:a16="http://schemas.microsoft.com/office/drawing/2014/main" id="{17E665FA-DE21-4A3E-B0AB-28198F375BF9}"/>
                </a:ext>
              </a:extLst>
            </p:cNvPr>
            <p:cNvSpPr/>
            <p:nvPr/>
          </p:nvSpPr>
          <p:spPr>
            <a:xfrm>
              <a:off x="717184" y="1385063"/>
              <a:ext cx="2184201" cy="2184201"/>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3">
              <a:extLst>
                <a:ext uri="{FF2B5EF4-FFF2-40B4-BE49-F238E27FC236}">
                  <a16:creationId xmlns:a16="http://schemas.microsoft.com/office/drawing/2014/main" id="{2DAA4784-A5FE-438A-B6EB-A3A56419FDEA}"/>
                </a:ext>
              </a:extLst>
            </p:cNvPr>
            <p:cNvSpPr/>
            <p:nvPr/>
          </p:nvSpPr>
          <p:spPr>
            <a:xfrm>
              <a:off x="717184" y="1385063"/>
              <a:ext cx="2184201" cy="2184201"/>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3">
              <a:extLst>
                <a:ext uri="{FF2B5EF4-FFF2-40B4-BE49-F238E27FC236}">
                  <a16:creationId xmlns:a16="http://schemas.microsoft.com/office/drawing/2014/main" id="{245917A3-52B4-4716-9CDD-E0E6A7F7AD11}"/>
                </a:ext>
              </a:extLst>
            </p:cNvPr>
            <p:cNvSpPr/>
            <p:nvPr/>
          </p:nvSpPr>
          <p:spPr>
            <a:xfrm>
              <a:off x="717184" y="1385063"/>
              <a:ext cx="2184201" cy="2184201"/>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椭圆 3">
              <a:extLst>
                <a:ext uri="{FF2B5EF4-FFF2-40B4-BE49-F238E27FC236}">
                  <a16:creationId xmlns:a16="http://schemas.microsoft.com/office/drawing/2014/main" id="{A1FEE3B2-1903-4E0F-8233-2476FC61D2AE}"/>
                </a:ext>
              </a:extLst>
            </p:cNvPr>
            <p:cNvSpPr/>
            <p:nvPr/>
          </p:nvSpPr>
          <p:spPr>
            <a:xfrm>
              <a:off x="717184" y="1385063"/>
              <a:ext cx="2184201" cy="2184201"/>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图片占位符 7"/>
          <p:cNvSpPr>
            <a:spLocks noGrp="1"/>
          </p:cNvSpPr>
          <p:nvPr>
            <p:ph type="pic" sz="quarter" idx="10"/>
          </p:nvPr>
        </p:nvSpPr>
        <p:spPr>
          <a:xfrm>
            <a:off x="9601789" y="4160432"/>
            <a:ext cx="1620000" cy="1618168"/>
          </a:xfrm>
          <a:prstGeom prst="ellipse">
            <a:avLst/>
          </a:prstGeom>
        </p:spPr>
        <p:txBody>
          <a:bodyPr/>
          <a:lstStyle/>
          <a:p>
            <a:pPr lvl="0"/>
            <a:r>
              <a:rPr lang="zh-CN" altLang="en-US" noProof="0"/>
              <a:t>单击图标添加图片</a:t>
            </a:r>
          </a:p>
        </p:txBody>
      </p:sp>
      <p:sp>
        <p:nvSpPr>
          <p:cNvPr id="9" name="图片占位符 8"/>
          <p:cNvSpPr>
            <a:spLocks noGrp="1"/>
          </p:cNvSpPr>
          <p:nvPr>
            <p:ph type="pic" sz="quarter" idx="11"/>
          </p:nvPr>
        </p:nvSpPr>
        <p:spPr>
          <a:xfrm>
            <a:off x="997873" y="1668090"/>
            <a:ext cx="1620000" cy="1618168"/>
          </a:xfrm>
          <a:prstGeom prst="ellipse">
            <a:avLst/>
          </a:prstGeom>
        </p:spPr>
        <p:txBody>
          <a:bodyPr/>
          <a:lstStyle/>
          <a:p>
            <a:pPr lvl="0"/>
            <a:r>
              <a:rPr lang="zh-CN" altLang="en-US" noProof="0"/>
              <a:t>单击图标添加图片</a:t>
            </a:r>
          </a:p>
        </p:txBody>
      </p:sp>
      <p:sp>
        <p:nvSpPr>
          <p:cNvPr id="19" name="文本占位符 18"/>
          <p:cNvSpPr>
            <a:spLocks noGrp="1"/>
          </p:cNvSpPr>
          <p:nvPr>
            <p:ph type="body" sz="quarter" idx="13"/>
          </p:nvPr>
        </p:nvSpPr>
        <p:spPr>
          <a:xfrm>
            <a:off x="3215040" y="2729397"/>
            <a:ext cx="7920000" cy="646331"/>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文本占位符 19"/>
          <p:cNvSpPr>
            <a:spLocks noGrp="1"/>
          </p:cNvSpPr>
          <p:nvPr>
            <p:ph type="body" sz="quarter" idx="14"/>
          </p:nvPr>
        </p:nvSpPr>
        <p:spPr>
          <a:xfrm>
            <a:off x="904599" y="5233085"/>
            <a:ext cx="7920000" cy="646331"/>
          </a:xfrm>
          <a:prstGeom prst="rect">
            <a:avLst/>
          </a:prstGeom>
        </p:spPr>
        <p:txBody>
          <a:bodyPr vert="horz" wrap="square" lIns="91440" tIns="45720" rIns="91440" bIns="45720" anchor="t" anchorCtr="0">
            <a:sp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6"/>
          <p:cNvSpPr>
            <a:spLocks noGrp="1"/>
          </p:cNvSpPr>
          <p:nvPr>
            <p:ph type="body" sz="quarter" idx="19"/>
          </p:nvPr>
        </p:nvSpPr>
        <p:spPr>
          <a:xfrm>
            <a:off x="3215041" y="1651728"/>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charset="-122"/>
                <a:ea typeface="微软雅黑" panose="020B050302020402020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7"/>
          <p:cNvSpPr>
            <a:spLocks noGrp="1"/>
          </p:cNvSpPr>
          <p:nvPr>
            <p:ph type="body" sz="quarter" idx="20"/>
          </p:nvPr>
        </p:nvSpPr>
        <p:spPr>
          <a:xfrm>
            <a:off x="904599" y="4155416"/>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charset="-122"/>
                <a:ea typeface="微软雅黑" panose="020B050302020402020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4"/>
          <p:cNvSpPr>
            <a:spLocks noGrp="1"/>
          </p:cNvSpPr>
          <p:nvPr>
            <p:ph type="body" sz="quarter" idx="21"/>
          </p:nvPr>
        </p:nvSpPr>
        <p:spPr>
          <a:xfrm>
            <a:off x="3215040"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2" name="文本占位符 24"/>
          <p:cNvSpPr>
            <a:spLocks noGrp="1"/>
          </p:cNvSpPr>
          <p:nvPr>
            <p:ph type="body" sz="quarter" idx="23"/>
          </p:nvPr>
        </p:nvSpPr>
        <p:spPr>
          <a:xfrm>
            <a:off x="7001142"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3" name="文本占位符 24"/>
          <p:cNvSpPr>
            <a:spLocks noGrp="1"/>
          </p:cNvSpPr>
          <p:nvPr>
            <p:ph type="body" sz="quarter" idx="24"/>
          </p:nvPr>
        </p:nvSpPr>
        <p:spPr>
          <a:xfrm>
            <a:off x="7001142"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4" name="文本占位符 24"/>
          <p:cNvSpPr>
            <a:spLocks noGrp="1"/>
          </p:cNvSpPr>
          <p:nvPr>
            <p:ph type="body" sz="quarter" idx="25"/>
          </p:nvPr>
        </p:nvSpPr>
        <p:spPr>
          <a:xfrm>
            <a:off x="904599"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6" name="文本占位符 24"/>
          <p:cNvSpPr>
            <a:spLocks noGrp="1"/>
          </p:cNvSpPr>
          <p:nvPr>
            <p:ph type="body" sz="quarter" idx="27"/>
          </p:nvPr>
        </p:nvSpPr>
        <p:spPr>
          <a:xfrm>
            <a:off x="4738440"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7" name="文本占位符 24"/>
          <p:cNvSpPr>
            <a:spLocks noGrp="1"/>
          </p:cNvSpPr>
          <p:nvPr>
            <p:ph type="body" sz="quarter" idx="28"/>
          </p:nvPr>
        </p:nvSpPr>
        <p:spPr>
          <a:xfrm>
            <a:off x="4738440"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8" name="文本占位符 24"/>
          <p:cNvSpPr>
            <a:spLocks noGrp="1"/>
          </p:cNvSpPr>
          <p:nvPr>
            <p:ph type="body" sz="quarter" idx="29"/>
          </p:nvPr>
        </p:nvSpPr>
        <p:spPr>
          <a:xfrm>
            <a:off x="3215040"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39" name="文本占位符 24"/>
          <p:cNvSpPr>
            <a:spLocks noGrp="1"/>
          </p:cNvSpPr>
          <p:nvPr>
            <p:ph type="body" sz="quarter" idx="30"/>
          </p:nvPr>
        </p:nvSpPr>
        <p:spPr>
          <a:xfrm>
            <a:off x="904599"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noProof="0"/>
              <a:t>单击此处编辑母版文本样式</a:t>
            </a:r>
          </a:p>
        </p:txBody>
      </p:sp>
      <p:sp>
        <p:nvSpPr>
          <p:cNvPr id="40" name="文本占位符 39"/>
          <p:cNvSpPr>
            <a:spLocks noGrp="1"/>
          </p:cNvSpPr>
          <p:nvPr>
            <p:ph type="body" sz="quarter" idx="3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4183412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两段内容2">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9F7D655-D776-48B0-9BEE-DCC83F10A694}"/>
              </a:ext>
            </a:extLst>
          </p:cNvPr>
          <p:cNvSpPr/>
          <p:nvPr/>
        </p:nvSpPr>
        <p:spPr>
          <a:xfrm>
            <a:off x="0" y="3979863"/>
            <a:ext cx="12192000" cy="71437"/>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A6FC9EAC-630B-4C0C-9A19-B87394EF519B}"/>
              </a:ext>
            </a:extLst>
          </p:cNvPr>
          <p:cNvSpPr/>
          <p:nvPr/>
        </p:nvSpPr>
        <p:spPr>
          <a:xfrm>
            <a:off x="0" y="1354138"/>
            <a:ext cx="12192000" cy="71437"/>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图片占位符 4"/>
          <p:cNvSpPr>
            <a:spLocks noGrp="1"/>
          </p:cNvSpPr>
          <p:nvPr>
            <p:ph type="pic" sz="quarter" idx="35"/>
          </p:nvPr>
        </p:nvSpPr>
        <p:spPr>
          <a:xfrm>
            <a:off x="6095999" y="1428709"/>
            <a:ext cx="6096001" cy="2550609"/>
          </a:xfrm>
          <a:prstGeom prst="rect">
            <a:avLst/>
          </a:prstGeom>
          <a:ln w="28575">
            <a:solidFill>
              <a:schemeClr val="bg1">
                <a:lumMod val="85000"/>
              </a:schemeClr>
            </a:solidFill>
          </a:ln>
        </p:spPr>
        <p:txBody>
          <a:bodyPr/>
          <a:lstStyle/>
          <a:p>
            <a:pPr lvl="0"/>
            <a:r>
              <a:rPr lang="zh-CN" altLang="en-US" noProof="0"/>
              <a:t>单击图标添加图片</a:t>
            </a:r>
          </a:p>
        </p:txBody>
      </p:sp>
      <p:sp>
        <p:nvSpPr>
          <p:cNvPr id="40" name="文本占位符 39"/>
          <p:cNvSpPr>
            <a:spLocks noGrp="1"/>
          </p:cNvSpPr>
          <p:nvPr>
            <p:ph type="body" sz="quarter" idx="3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65"/>
          <p:cNvSpPr>
            <a:spLocks noGrp="1"/>
          </p:cNvSpPr>
          <p:nvPr>
            <p:ph type="body" sz="quarter" idx="26"/>
          </p:nvPr>
        </p:nvSpPr>
        <p:spPr>
          <a:xfrm>
            <a:off x="673099"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6"/>
          <p:cNvSpPr>
            <a:spLocks noGrp="1"/>
          </p:cNvSpPr>
          <p:nvPr>
            <p:ph type="body" sz="quarter" idx="27"/>
          </p:nvPr>
        </p:nvSpPr>
        <p:spPr>
          <a:xfrm>
            <a:off x="6450123"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图片占位符 4"/>
          <p:cNvSpPr>
            <a:spLocks noGrp="1"/>
          </p:cNvSpPr>
          <p:nvPr>
            <p:ph type="pic" sz="quarter" idx="29"/>
          </p:nvPr>
        </p:nvSpPr>
        <p:spPr>
          <a:xfrm>
            <a:off x="-1" y="1428709"/>
            <a:ext cx="6096001" cy="2550609"/>
          </a:xfrm>
          <a:prstGeom prst="rect">
            <a:avLst/>
          </a:prstGeom>
          <a:ln w="28575">
            <a:solidFill>
              <a:schemeClr val="bg1">
                <a:lumMod val="85000"/>
              </a:schemeClr>
            </a:solidFill>
          </a:ln>
        </p:spPr>
        <p:txBody>
          <a:bodyPr/>
          <a:lstStyle/>
          <a:p>
            <a:pPr lvl="0"/>
            <a:r>
              <a:rPr lang="zh-CN" altLang="en-US" noProof="0"/>
              <a:t>单击图标添加图片</a:t>
            </a:r>
          </a:p>
        </p:txBody>
      </p:sp>
      <p:sp>
        <p:nvSpPr>
          <p:cNvPr id="14" name="文本占位符 27"/>
          <p:cNvSpPr>
            <a:spLocks noGrp="1"/>
          </p:cNvSpPr>
          <p:nvPr>
            <p:ph type="body" sz="quarter" idx="33"/>
          </p:nvPr>
        </p:nvSpPr>
        <p:spPr>
          <a:xfrm>
            <a:off x="2920692"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zh-CN" altLang="en-US"/>
              <a:t>单击此处编辑母版文本样式</a:t>
            </a:r>
          </a:p>
        </p:txBody>
      </p:sp>
      <p:sp>
        <p:nvSpPr>
          <p:cNvPr id="15" name="文本占位符 28"/>
          <p:cNvSpPr>
            <a:spLocks noGrp="1"/>
          </p:cNvSpPr>
          <p:nvPr>
            <p:ph type="body" sz="quarter" idx="34"/>
          </p:nvPr>
        </p:nvSpPr>
        <p:spPr>
          <a:xfrm>
            <a:off x="8697716"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
        <p:nvSpPr>
          <p:cNvPr id="2" name="文本占位符 1"/>
          <p:cNvSpPr>
            <a:spLocks noGrp="1"/>
          </p:cNvSpPr>
          <p:nvPr>
            <p:ph type="body" sz="quarter" idx="36"/>
          </p:nvPr>
        </p:nvSpPr>
        <p:spPr>
          <a:xfrm>
            <a:off x="673099" y="5009331"/>
            <a:ext cx="5071186"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37"/>
          </p:nvPr>
        </p:nvSpPr>
        <p:spPr>
          <a:xfrm>
            <a:off x="6447716" y="5009331"/>
            <a:ext cx="5076000"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70590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段内容3">
    <p:spTree>
      <p:nvGrpSpPr>
        <p:cNvPr id="1" name=""/>
        <p:cNvGrpSpPr/>
        <p:nvPr/>
      </p:nvGrpSpPr>
      <p:grpSpPr>
        <a:xfrm>
          <a:off x="0" y="0"/>
          <a:ext cx="0" cy="0"/>
          <a:chOff x="0" y="0"/>
          <a:chExt cx="0" cy="0"/>
        </a:xfrm>
      </p:grpSpPr>
      <p:sp>
        <p:nvSpPr>
          <p:cNvPr id="11" name="íşḷîḍe">
            <a:extLst>
              <a:ext uri="{FF2B5EF4-FFF2-40B4-BE49-F238E27FC236}">
                <a16:creationId xmlns:a16="http://schemas.microsoft.com/office/drawing/2014/main" id="{4E037DF6-736E-47C9-8766-45523635D3DB}"/>
              </a:ext>
            </a:extLst>
          </p:cNvPr>
          <p:cNvSpPr/>
          <p:nvPr/>
        </p:nvSpPr>
        <p:spPr>
          <a:xfrm>
            <a:off x="6272213" y="1631950"/>
            <a:ext cx="5246687" cy="427196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defTabSz="1097280" eaLnBrk="1" hangingPunct="1">
              <a:defRPr/>
            </a:pPr>
            <a:endParaRPr lang="zh-CN" altLang="en-US" sz="1440" dirty="0">
              <a:solidFill>
                <a:srgbClr val="FFFFFF"/>
              </a:solidFill>
              <a:latin typeface="仿宋_GB2312" pitchFamily="1" charset="-122"/>
              <a:ea typeface="仿宋_GB2312" pitchFamily="1" charset="-122"/>
              <a:sym typeface="宋体" panose="02010600030101010101" pitchFamily="2" charset="-122"/>
            </a:endParaRPr>
          </a:p>
        </p:txBody>
      </p:sp>
      <p:sp>
        <p:nvSpPr>
          <p:cNvPr id="12" name="íşḷîḍe">
            <a:extLst>
              <a:ext uri="{FF2B5EF4-FFF2-40B4-BE49-F238E27FC236}">
                <a16:creationId xmlns:a16="http://schemas.microsoft.com/office/drawing/2014/main" id="{14FC0A0C-1C01-4911-BE30-3E0126BF2A58}"/>
              </a:ext>
            </a:extLst>
          </p:cNvPr>
          <p:cNvSpPr/>
          <p:nvPr/>
        </p:nvSpPr>
        <p:spPr>
          <a:xfrm>
            <a:off x="6191250" y="1544638"/>
            <a:ext cx="5246688" cy="427196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defTabSz="1097280" eaLnBrk="1" hangingPunct="1">
              <a:defRPr/>
            </a:pPr>
            <a:endParaRPr lang="zh-CN" altLang="en-US" sz="1440" dirty="0">
              <a:solidFill>
                <a:srgbClr val="FFFFFF"/>
              </a:solidFill>
              <a:latin typeface="仿宋_GB2312" pitchFamily="1" charset="-122"/>
              <a:ea typeface="仿宋_GB2312" pitchFamily="1" charset="-122"/>
              <a:sym typeface="宋体" panose="02010600030101010101" pitchFamily="2" charset="-122"/>
            </a:endParaRPr>
          </a:p>
        </p:txBody>
      </p:sp>
      <p:sp>
        <p:nvSpPr>
          <p:cNvPr id="13" name="ïṧļîḓè">
            <a:extLst>
              <a:ext uri="{FF2B5EF4-FFF2-40B4-BE49-F238E27FC236}">
                <a16:creationId xmlns:a16="http://schemas.microsoft.com/office/drawing/2014/main" id="{B7B25660-4E12-4A17-B01A-F3BAD3863BF1}"/>
              </a:ext>
            </a:extLst>
          </p:cNvPr>
          <p:cNvSpPr/>
          <p:nvPr/>
        </p:nvSpPr>
        <p:spPr>
          <a:xfrm>
            <a:off x="749300" y="1631950"/>
            <a:ext cx="5246688" cy="427196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algn="ctr" defTabSz="1097280" eaLnBrk="1" hangingPunct="1">
              <a:defRPr/>
            </a:pPr>
            <a:endParaRPr lang="zh-CN" altLang="en-US" sz="1440" b="1" dirty="0">
              <a:solidFill>
                <a:srgbClr val="CC0000"/>
              </a:solidFill>
              <a:latin typeface="微软雅黑" panose="020B0503020204020204" charset="-122"/>
              <a:ea typeface="仿宋_GB2312" pitchFamily="1" charset="-122"/>
              <a:sym typeface="宋体" panose="02010600030101010101" pitchFamily="2" charset="-122"/>
            </a:endParaRPr>
          </a:p>
        </p:txBody>
      </p:sp>
      <p:sp>
        <p:nvSpPr>
          <p:cNvPr id="14" name="ïṧļîḓè">
            <a:extLst>
              <a:ext uri="{FF2B5EF4-FFF2-40B4-BE49-F238E27FC236}">
                <a16:creationId xmlns:a16="http://schemas.microsoft.com/office/drawing/2014/main" id="{FF6F5578-00A7-475B-B12A-E78E1CA0EE79}"/>
              </a:ext>
            </a:extLst>
          </p:cNvPr>
          <p:cNvSpPr/>
          <p:nvPr/>
        </p:nvSpPr>
        <p:spPr>
          <a:xfrm>
            <a:off x="668338" y="1544638"/>
            <a:ext cx="5246687" cy="427196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algn="ctr" defTabSz="1097280" eaLnBrk="1" hangingPunct="1">
              <a:defRPr/>
            </a:pPr>
            <a:endParaRPr lang="zh-CN" altLang="en-US" sz="1440" b="1" dirty="0">
              <a:solidFill>
                <a:srgbClr val="CC0000"/>
              </a:solidFill>
              <a:latin typeface="微软雅黑" panose="020B0503020204020204" charset="-122"/>
              <a:ea typeface="仿宋_GB2312" pitchFamily="1" charset="-122"/>
              <a:sym typeface="宋体" panose="02010600030101010101" pitchFamily="2" charset="-122"/>
            </a:endParaRPr>
          </a:p>
        </p:txBody>
      </p:sp>
      <p:sp>
        <p:nvSpPr>
          <p:cNvPr id="15" name="椭圆 14">
            <a:extLst>
              <a:ext uri="{FF2B5EF4-FFF2-40B4-BE49-F238E27FC236}">
                <a16:creationId xmlns:a16="http://schemas.microsoft.com/office/drawing/2014/main" id="{082FD546-49EB-414F-BD52-8A4CC3BCABE5}"/>
              </a:ext>
            </a:extLst>
          </p:cNvPr>
          <p:cNvSpPr/>
          <p:nvPr/>
        </p:nvSpPr>
        <p:spPr>
          <a:xfrm>
            <a:off x="5514975" y="2586038"/>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6" name="椭圆 15">
            <a:extLst>
              <a:ext uri="{FF2B5EF4-FFF2-40B4-BE49-F238E27FC236}">
                <a16:creationId xmlns:a16="http://schemas.microsoft.com/office/drawing/2014/main" id="{DE88B67B-1210-4643-AB31-FF1B4F6D3905}"/>
              </a:ext>
            </a:extLst>
          </p:cNvPr>
          <p:cNvSpPr/>
          <p:nvPr/>
        </p:nvSpPr>
        <p:spPr>
          <a:xfrm>
            <a:off x="6483350" y="2586038"/>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 name="椭圆 16">
            <a:extLst>
              <a:ext uri="{FF2B5EF4-FFF2-40B4-BE49-F238E27FC236}">
                <a16:creationId xmlns:a16="http://schemas.microsoft.com/office/drawing/2014/main" id="{371CD04F-27C2-44EE-A165-747EA8130A39}"/>
              </a:ext>
            </a:extLst>
          </p:cNvPr>
          <p:cNvSpPr/>
          <p:nvPr/>
        </p:nvSpPr>
        <p:spPr>
          <a:xfrm>
            <a:off x="6483350" y="3617913"/>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8" name="椭圆 17">
            <a:extLst>
              <a:ext uri="{FF2B5EF4-FFF2-40B4-BE49-F238E27FC236}">
                <a16:creationId xmlns:a16="http://schemas.microsoft.com/office/drawing/2014/main" id="{2E3F5F14-6A4C-437E-A73E-3B9A6C2749E4}"/>
              </a:ext>
            </a:extLst>
          </p:cNvPr>
          <p:cNvSpPr/>
          <p:nvPr/>
        </p:nvSpPr>
        <p:spPr>
          <a:xfrm>
            <a:off x="5514975" y="3617913"/>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9" name="椭圆 18">
            <a:extLst>
              <a:ext uri="{FF2B5EF4-FFF2-40B4-BE49-F238E27FC236}">
                <a16:creationId xmlns:a16="http://schemas.microsoft.com/office/drawing/2014/main" id="{C5691AB3-7436-4BE2-A348-5B870ED38F2D}"/>
              </a:ext>
            </a:extLst>
          </p:cNvPr>
          <p:cNvSpPr/>
          <p:nvPr/>
        </p:nvSpPr>
        <p:spPr>
          <a:xfrm>
            <a:off x="6483350" y="4660900"/>
            <a:ext cx="193675" cy="192088"/>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0" name="椭圆 19">
            <a:extLst>
              <a:ext uri="{FF2B5EF4-FFF2-40B4-BE49-F238E27FC236}">
                <a16:creationId xmlns:a16="http://schemas.microsoft.com/office/drawing/2014/main" id="{9825EC8A-E8CD-49F2-8ED7-24F845977D55}"/>
              </a:ext>
            </a:extLst>
          </p:cNvPr>
          <p:cNvSpPr/>
          <p:nvPr/>
        </p:nvSpPr>
        <p:spPr>
          <a:xfrm>
            <a:off x="5514975" y="4660900"/>
            <a:ext cx="193675" cy="192088"/>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1" name="弧形 20">
            <a:extLst>
              <a:ext uri="{FF2B5EF4-FFF2-40B4-BE49-F238E27FC236}">
                <a16:creationId xmlns:a16="http://schemas.microsoft.com/office/drawing/2014/main" id="{39B7A34E-EDCA-4038-8766-FEADC2440AEE}"/>
              </a:ext>
            </a:extLst>
          </p:cNvPr>
          <p:cNvSpPr/>
          <p:nvPr/>
        </p:nvSpPr>
        <p:spPr>
          <a:xfrm>
            <a:off x="5537200" y="3451225"/>
            <a:ext cx="1117600" cy="1119188"/>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2" name="弧形 21">
            <a:extLst>
              <a:ext uri="{FF2B5EF4-FFF2-40B4-BE49-F238E27FC236}">
                <a16:creationId xmlns:a16="http://schemas.microsoft.com/office/drawing/2014/main" id="{D0AC5787-AF4A-47A6-9996-0EEE06F17CB4}"/>
              </a:ext>
            </a:extLst>
          </p:cNvPr>
          <p:cNvSpPr/>
          <p:nvPr/>
        </p:nvSpPr>
        <p:spPr>
          <a:xfrm>
            <a:off x="5537200" y="4483100"/>
            <a:ext cx="1117600" cy="1117600"/>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3" name="弧形 22">
            <a:extLst>
              <a:ext uri="{FF2B5EF4-FFF2-40B4-BE49-F238E27FC236}">
                <a16:creationId xmlns:a16="http://schemas.microsoft.com/office/drawing/2014/main" id="{9F3F24E4-2B78-48B5-B437-C431E6E0CF9C}"/>
              </a:ext>
            </a:extLst>
          </p:cNvPr>
          <p:cNvSpPr/>
          <p:nvPr/>
        </p:nvSpPr>
        <p:spPr>
          <a:xfrm>
            <a:off x="5537200" y="2419350"/>
            <a:ext cx="1117600" cy="1119188"/>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4" name="任意多边形: 形状 26">
            <a:extLst>
              <a:ext uri="{FF2B5EF4-FFF2-40B4-BE49-F238E27FC236}">
                <a16:creationId xmlns:a16="http://schemas.microsoft.com/office/drawing/2014/main" id="{FA4CA56C-F9A9-4DFB-92FD-3DFEF20679A4}"/>
              </a:ext>
            </a:extLst>
          </p:cNvPr>
          <p:cNvSpPr>
            <a:spLocks noChangeArrowheads="1"/>
          </p:cNvSpPr>
          <p:nvPr/>
        </p:nvSpPr>
        <p:spPr bwMode="auto">
          <a:xfrm>
            <a:off x="10953750" y="3694113"/>
            <a:ext cx="481013" cy="508000"/>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algn="ctr" defTabSz="1097280" eaLnBrk="1" hangingPunct="1">
              <a:defRPr/>
            </a:pPr>
            <a:endParaRPr lang="zh-CN" altLang="en-US" sz="2160"/>
          </a:p>
        </p:txBody>
      </p:sp>
      <p:sp>
        <p:nvSpPr>
          <p:cNvPr id="25" name="任意多边形: 形状 28">
            <a:extLst>
              <a:ext uri="{FF2B5EF4-FFF2-40B4-BE49-F238E27FC236}">
                <a16:creationId xmlns:a16="http://schemas.microsoft.com/office/drawing/2014/main" id="{C4B66BBC-A250-40A0-9591-390C900B712E}"/>
              </a:ext>
            </a:extLst>
          </p:cNvPr>
          <p:cNvSpPr>
            <a:spLocks noChangeArrowheads="1"/>
          </p:cNvSpPr>
          <p:nvPr/>
        </p:nvSpPr>
        <p:spPr bwMode="auto">
          <a:xfrm flipH="1">
            <a:off x="661988" y="3694113"/>
            <a:ext cx="481012" cy="508000"/>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algn="ctr" defTabSz="1097280" eaLnBrk="1" hangingPunct="1">
              <a:defRPr/>
            </a:pPr>
            <a:endParaRPr lang="zh-CN" altLang="en-US" sz="2160"/>
          </a:p>
        </p:txBody>
      </p:sp>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图片占位符 1"/>
          <p:cNvSpPr>
            <a:spLocks noGrp="1"/>
          </p:cNvSpPr>
          <p:nvPr>
            <p:ph type="pic" sz="quarter" idx="26"/>
          </p:nvPr>
        </p:nvSpPr>
        <p:spPr>
          <a:xfrm>
            <a:off x="7390417" y="1981200"/>
            <a:ext cx="3086830" cy="1919712"/>
          </a:xfrm>
          <a:prstGeom prst="rect">
            <a:avLst/>
          </a:prstGeom>
          <a:ln w="12700">
            <a:solidFill>
              <a:schemeClr val="bg1">
                <a:lumMod val="75000"/>
              </a:schemeClr>
            </a:solidFill>
          </a:ln>
        </p:spPr>
        <p:txBody>
          <a:bodyPr/>
          <a:lstStyle/>
          <a:p>
            <a:pPr lvl="0"/>
            <a:r>
              <a:rPr lang="zh-CN" altLang="en-US" noProof="0"/>
              <a:t>单击图标添加图片</a:t>
            </a:r>
          </a:p>
        </p:txBody>
      </p:sp>
      <p:sp>
        <p:nvSpPr>
          <p:cNvPr id="3" name="图片占位符 2"/>
          <p:cNvSpPr>
            <a:spLocks noGrp="1"/>
          </p:cNvSpPr>
          <p:nvPr>
            <p:ph type="pic" sz="quarter" idx="27"/>
          </p:nvPr>
        </p:nvSpPr>
        <p:spPr>
          <a:xfrm>
            <a:off x="1714752" y="1981200"/>
            <a:ext cx="3086830" cy="1919712"/>
          </a:xfrm>
          <a:prstGeom prst="rect">
            <a:avLst/>
          </a:prstGeom>
          <a:ln w="12700">
            <a:solidFill>
              <a:schemeClr val="bg1">
                <a:lumMod val="75000"/>
              </a:schemeClr>
            </a:solidFill>
          </a:ln>
        </p:spPr>
        <p:txBody>
          <a:bodyPr/>
          <a:lstStyle/>
          <a:p>
            <a:pPr lvl="0"/>
            <a:r>
              <a:rPr lang="zh-CN" altLang="en-US" noProof="0"/>
              <a:t>单击图标添加图片</a:t>
            </a:r>
          </a:p>
        </p:txBody>
      </p:sp>
      <p:sp>
        <p:nvSpPr>
          <p:cNvPr id="6" name="文本占位符 7"/>
          <p:cNvSpPr>
            <a:spLocks noGrp="1"/>
          </p:cNvSpPr>
          <p:nvPr>
            <p:ph type="body" sz="quarter" idx="16"/>
          </p:nvPr>
        </p:nvSpPr>
        <p:spPr>
          <a:xfrm>
            <a:off x="1597691"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5"/>
          <p:cNvSpPr>
            <a:spLocks noGrp="1"/>
          </p:cNvSpPr>
          <p:nvPr>
            <p:ph type="body" sz="quarter" idx="28"/>
          </p:nvPr>
        </p:nvSpPr>
        <p:spPr>
          <a:xfrm>
            <a:off x="1988517"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7"/>
          <p:cNvSpPr>
            <a:spLocks noGrp="1"/>
          </p:cNvSpPr>
          <p:nvPr>
            <p:ph type="body" sz="quarter" idx="29"/>
          </p:nvPr>
        </p:nvSpPr>
        <p:spPr>
          <a:xfrm>
            <a:off x="7273356"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65"/>
          <p:cNvSpPr>
            <a:spLocks noGrp="1"/>
          </p:cNvSpPr>
          <p:nvPr>
            <p:ph type="body" sz="quarter" idx="30"/>
          </p:nvPr>
        </p:nvSpPr>
        <p:spPr>
          <a:xfrm>
            <a:off x="7664182"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3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32"/>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3818376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两段内容3">
    <p:spTree>
      <p:nvGrpSpPr>
        <p:cNvPr id="1" name=""/>
        <p:cNvGrpSpPr/>
        <p:nvPr/>
      </p:nvGrpSpPr>
      <p:grpSpPr>
        <a:xfrm>
          <a:off x="0" y="0"/>
          <a:ext cx="0" cy="0"/>
          <a:chOff x="0" y="0"/>
          <a:chExt cx="0" cy="0"/>
        </a:xfrm>
      </p:grpSpPr>
      <p:sp>
        <p:nvSpPr>
          <p:cNvPr id="11" name="íşḷîḍe">
            <a:extLst>
              <a:ext uri="{FF2B5EF4-FFF2-40B4-BE49-F238E27FC236}">
                <a16:creationId xmlns:a16="http://schemas.microsoft.com/office/drawing/2014/main" id="{AD62250E-797B-4252-9858-9098D873B81D}"/>
              </a:ext>
            </a:extLst>
          </p:cNvPr>
          <p:cNvSpPr/>
          <p:nvPr/>
        </p:nvSpPr>
        <p:spPr>
          <a:xfrm>
            <a:off x="6272213" y="1631950"/>
            <a:ext cx="5246687" cy="427196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defTabSz="1097280" eaLnBrk="1" hangingPunct="1">
              <a:defRPr/>
            </a:pPr>
            <a:endParaRPr lang="zh-CN" altLang="en-US" sz="1440" dirty="0">
              <a:solidFill>
                <a:srgbClr val="FFFFFF"/>
              </a:solidFill>
              <a:latin typeface="仿宋_GB2312" pitchFamily="1" charset="-122"/>
              <a:ea typeface="仿宋_GB2312" pitchFamily="1" charset="-122"/>
              <a:sym typeface="宋体" panose="02010600030101010101" pitchFamily="2" charset="-122"/>
            </a:endParaRPr>
          </a:p>
        </p:txBody>
      </p:sp>
      <p:sp>
        <p:nvSpPr>
          <p:cNvPr id="12" name="íşḷîḍe">
            <a:extLst>
              <a:ext uri="{FF2B5EF4-FFF2-40B4-BE49-F238E27FC236}">
                <a16:creationId xmlns:a16="http://schemas.microsoft.com/office/drawing/2014/main" id="{050F5CA2-256F-4DEE-8BC4-5C49AA93C164}"/>
              </a:ext>
            </a:extLst>
          </p:cNvPr>
          <p:cNvSpPr/>
          <p:nvPr/>
        </p:nvSpPr>
        <p:spPr>
          <a:xfrm>
            <a:off x="6191250" y="1544638"/>
            <a:ext cx="5246688" cy="427196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defTabSz="1097280" eaLnBrk="1" hangingPunct="1">
              <a:defRPr/>
            </a:pPr>
            <a:endParaRPr lang="zh-CN" altLang="en-US" sz="1440" dirty="0">
              <a:solidFill>
                <a:srgbClr val="FFFFFF"/>
              </a:solidFill>
              <a:latin typeface="仿宋_GB2312" pitchFamily="1" charset="-122"/>
              <a:ea typeface="仿宋_GB2312" pitchFamily="1" charset="-122"/>
              <a:sym typeface="宋体" panose="02010600030101010101" pitchFamily="2" charset="-122"/>
            </a:endParaRPr>
          </a:p>
        </p:txBody>
      </p:sp>
      <p:sp>
        <p:nvSpPr>
          <p:cNvPr id="13" name="ïṧļîḓè">
            <a:extLst>
              <a:ext uri="{FF2B5EF4-FFF2-40B4-BE49-F238E27FC236}">
                <a16:creationId xmlns:a16="http://schemas.microsoft.com/office/drawing/2014/main" id="{8A1695E4-FEAE-4922-AB4B-E086D8F2C6F2}"/>
              </a:ext>
            </a:extLst>
          </p:cNvPr>
          <p:cNvSpPr/>
          <p:nvPr/>
        </p:nvSpPr>
        <p:spPr>
          <a:xfrm>
            <a:off x="749300" y="1631950"/>
            <a:ext cx="5246688" cy="427196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algn="ctr" defTabSz="1097280" eaLnBrk="1" hangingPunct="1">
              <a:defRPr/>
            </a:pPr>
            <a:endParaRPr lang="zh-CN" altLang="en-US" sz="1440" b="1" dirty="0">
              <a:solidFill>
                <a:srgbClr val="CC0000"/>
              </a:solidFill>
              <a:latin typeface="微软雅黑" panose="020B0503020204020204" charset="-122"/>
              <a:ea typeface="仿宋_GB2312" pitchFamily="1" charset="-122"/>
              <a:sym typeface="宋体" panose="02010600030101010101" pitchFamily="2" charset="-122"/>
            </a:endParaRPr>
          </a:p>
        </p:txBody>
      </p:sp>
      <p:sp>
        <p:nvSpPr>
          <p:cNvPr id="14" name="ïṧļîḓè">
            <a:extLst>
              <a:ext uri="{FF2B5EF4-FFF2-40B4-BE49-F238E27FC236}">
                <a16:creationId xmlns:a16="http://schemas.microsoft.com/office/drawing/2014/main" id="{FEFB05EE-4F51-412E-9BF8-66E05A0AAA50}"/>
              </a:ext>
            </a:extLst>
          </p:cNvPr>
          <p:cNvSpPr/>
          <p:nvPr/>
        </p:nvSpPr>
        <p:spPr>
          <a:xfrm>
            <a:off x="668338" y="1544638"/>
            <a:ext cx="5246687" cy="427196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algn="ctr" defTabSz="1097280" eaLnBrk="1" hangingPunct="1">
              <a:defRPr/>
            </a:pPr>
            <a:endParaRPr lang="zh-CN" altLang="en-US" sz="1440" b="1" dirty="0">
              <a:solidFill>
                <a:srgbClr val="CC0000"/>
              </a:solidFill>
              <a:latin typeface="微软雅黑" panose="020B0503020204020204" charset="-122"/>
              <a:ea typeface="仿宋_GB2312" pitchFamily="1" charset="-122"/>
              <a:sym typeface="宋体" panose="02010600030101010101" pitchFamily="2" charset="-122"/>
            </a:endParaRPr>
          </a:p>
        </p:txBody>
      </p:sp>
      <p:sp>
        <p:nvSpPr>
          <p:cNvPr id="15" name="椭圆 14">
            <a:extLst>
              <a:ext uri="{FF2B5EF4-FFF2-40B4-BE49-F238E27FC236}">
                <a16:creationId xmlns:a16="http://schemas.microsoft.com/office/drawing/2014/main" id="{ACCB255A-11D8-4974-A2DB-6418B03EDED3}"/>
              </a:ext>
            </a:extLst>
          </p:cNvPr>
          <p:cNvSpPr/>
          <p:nvPr/>
        </p:nvSpPr>
        <p:spPr>
          <a:xfrm>
            <a:off x="5514975" y="2586038"/>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6" name="椭圆 15">
            <a:extLst>
              <a:ext uri="{FF2B5EF4-FFF2-40B4-BE49-F238E27FC236}">
                <a16:creationId xmlns:a16="http://schemas.microsoft.com/office/drawing/2014/main" id="{A8064B84-CE69-45C7-B747-A99E6B5C8A4B}"/>
              </a:ext>
            </a:extLst>
          </p:cNvPr>
          <p:cNvSpPr/>
          <p:nvPr/>
        </p:nvSpPr>
        <p:spPr>
          <a:xfrm>
            <a:off x="6483350" y="2586038"/>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 name="椭圆 16">
            <a:extLst>
              <a:ext uri="{FF2B5EF4-FFF2-40B4-BE49-F238E27FC236}">
                <a16:creationId xmlns:a16="http://schemas.microsoft.com/office/drawing/2014/main" id="{DA41DAF6-40B2-4DDD-BCA2-66C37CFE121B}"/>
              </a:ext>
            </a:extLst>
          </p:cNvPr>
          <p:cNvSpPr/>
          <p:nvPr/>
        </p:nvSpPr>
        <p:spPr>
          <a:xfrm>
            <a:off x="6483350" y="3617913"/>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8" name="椭圆 17">
            <a:extLst>
              <a:ext uri="{FF2B5EF4-FFF2-40B4-BE49-F238E27FC236}">
                <a16:creationId xmlns:a16="http://schemas.microsoft.com/office/drawing/2014/main" id="{8AFBA576-3E7E-4B6F-99A2-214212136FF9}"/>
              </a:ext>
            </a:extLst>
          </p:cNvPr>
          <p:cNvSpPr/>
          <p:nvPr/>
        </p:nvSpPr>
        <p:spPr>
          <a:xfrm>
            <a:off x="5514975" y="3617913"/>
            <a:ext cx="193675" cy="193675"/>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9" name="椭圆 18">
            <a:extLst>
              <a:ext uri="{FF2B5EF4-FFF2-40B4-BE49-F238E27FC236}">
                <a16:creationId xmlns:a16="http://schemas.microsoft.com/office/drawing/2014/main" id="{9C5C0B6D-58B5-4BA9-999C-839847948C60}"/>
              </a:ext>
            </a:extLst>
          </p:cNvPr>
          <p:cNvSpPr/>
          <p:nvPr/>
        </p:nvSpPr>
        <p:spPr>
          <a:xfrm>
            <a:off x="6483350" y="4660900"/>
            <a:ext cx="193675" cy="192088"/>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0" name="椭圆 19">
            <a:extLst>
              <a:ext uri="{FF2B5EF4-FFF2-40B4-BE49-F238E27FC236}">
                <a16:creationId xmlns:a16="http://schemas.microsoft.com/office/drawing/2014/main" id="{0359812E-630A-4C4A-9637-F2D49FAFCBAA}"/>
              </a:ext>
            </a:extLst>
          </p:cNvPr>
          <p:cNvSpPr/>
          <p:nvPr/>
        </p:nvSpPr>
        <p:spPr>
          <a:xfrm>
            <a:off x="5514975" y="4660900"/>
            <a:ext cx="193675" cy="192088"/>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1" name="弧形 20">
            <a:extLst>
              <a:ext uri="{FF2B5EF4-FFF2-40B4-BE49-F238E27FC236}">
                <a16:creationId xmlns:a16="http://schemas.microsoft.com/office/drawing/2014/main" id="{78065AD0-AF37-4498-BD4D-F4BF1E8149AF}"/>
              </a:ext>
            </a:extLst>
          </p:cNvPr>
          <p:cNvSpPr/>
          <p:nvPr/>
        </p:nvSpPr>
        <p:spPr>
          <a:xfrm>
            <a:off x="5537200" y="3451225"/>
            <a:ext cx="1117600" cy="1119188"/>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2" name="弧形 21">
            <a:extLst>
              <a:ext uri="{FF2B5EF4-FFF2-40B4-BE49-F238E27FC236}">
                <a16:creationId xmlns:a16="http://schemas.microsoft.com/office/drawing/2014/main" id="{1131FFB9-9A2B-4E14-8754-7568A659B45B}"/>
              </a:ext>
            </a:extLst>
          </p:cNvPr>
          <p:cNvSpPr/>
          <p:nvPr/>
        </p:nvSpPr>
        <p:spPr>
          <a:xfrm>
            <a:off x="5537200" y="4483100"/>
            <a:ext cx="1117600" cy="1117600"/>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3" name="弧形 22">
            <a:extLst>
              <a:ext uri="{FF2B5EF4-FFF2-40B4-BE49-F238E27FC236}">
                <a16:creationId xmlns:a16="http://schemas.microsoft.com/office/drawing/2014/main" id="{B057636F-E5A8-4211-9052-B92690C8C8B0}"/>
              </a:ext>
            </a:extLst>
          </p:cNvPr>
          <p:cNvSpPr/>
          <p:nvPr/>
        </p:nvSpPr>
        <p:spPr>
          <a:xfrm>
            <a:off x="5537200" y="2419350"/>
            <a:ext cx="1117600" cy="1119188"/>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4" name="任意多边形: 形状 26">
            <a:extLst>
              <a:ext uri="{FF2B5EF4-FFF2-40B4-BE49-F238E27FC236}">
                <a16:creationId xmlns:a16="http://schemas.microsoft.com/office/drawing/2014/main" id="{D906BC8D-2D3C-4DEB-AE85-070C14C0E4A4}"/>
              </a:ext>
            </a:extLst>
          </p:cNvPr>
          <p:cNvSpPr>
            <a:spLocks noChangeArrowheads="1"/>
          </p:cNvSpPr>
          <p:nvPr/>
        </p:nvSpPr>
        <p:spPr bwMode="auto">
          <a:xfrm>
            <a:off x="10953750" y="3694113"/>
            <a:ext cx="481013" cy="508000"/>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algn="ctr" defTabSz="1097280" eaLnBrk="1" hangingPunct="1">
              <a:defRPr/>
            </a:pPr>
            <a:endParaRPr lang="zh-CN" altLang="en-US" sz="2160"/>
          </a:p>
        </p:txBody>
      </p:sp>
      <p:sp>
        <p:nvSpPr>
          <p:cNvPr id="25" name="任意多边形: 形状 28">
            <a:extLst>
              <a:ext uri="{FF2B5EF4-FFF2-40B4-BE49-F238E27FC236}">
                <a16:creationId xmlns:a16="http://schemas.microsoft.com/office/drawing/2014/main" id="{A000E626-7813-4F98-8462-AA85BB20A84A}"/>
              </a:ext>
            </a:extLst>
          </p:cNvPr>
          <p:cNvSpPr>
            <a:spLocks noChangeArrowheads="1"/>
          </p:cNvSpPr>
          <p:nvPr/>
        </p:nvSpPr>
        <p:spPr bwMode="auto">
          <a:xfrm flipH="1">
            <a:off x="661988" y="3694113"/>
            <a:ext cx="481012" cy="508000"/>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algn="ctr" defTabSz="1097280" eaLnBrk="1" hangingPunct="1">
              <a:defRPr/>
            </a:pPr>
            <a:endParaRPr lang="zh-CN" altLang="en-US" sz="2160"/>
          </a:p>
        </p:txBody>
      </p:sp>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3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32"/>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1"/>
          <p:cNvSpPr>
            <a:spLocks noGrp="1"/>
          </p:cNvSpPr>
          <p:nvPr>
            <p:ph type="body" sz="quarter" idx="10"/>
          </p:nvPr>
        </p:nvSpPr>
        <p:spPr>
          <a:xfrm>
            <a:off x="1665712"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0" name="文本占位符 2"/>
          <p:cNvSpPr>
            <a:spLocks noGrp="1"/>
          </p:cNvSpPr>
          <p:nvPr>
            <p:ph type="body" sz="quarter" idx="11"/>
          </p:nvPr>
        </p:nvSpPr>
        <p:spPr>
          <a:xfrm>
            <a:off x="7188977"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1" name="文本占位符 5"/>
          <p:cNvSpPr>
            <a:spLocks noGrp="1"/>
          </p:cNvSpPr>
          <p:nvPr>
            <p:ph type="body" sz="quarter" idx="14"/>
          </p:nvPr>
        </p:nvSpPr>
        <p:spPr>
          <a:xfrm>
            <a:off x="1645644"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2" name="文本占位符 6"/>
          <p:cNvSpPr>
            <a:spLocks noGrp="1"/>
          </p:cNvSpPr>
          <p:nvPr>
            <p:ph type="body" sz="quarter" idx="15"/>
          </p:nvPr>
        </p:nvSpPr>
        <p:spPr>
          <a:xfrm>
            <a:off x="7168909"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3" name="文本占位符 23"/>
          <p:cNvSpPr>
            <a:spLocks noGrp="1"/>
          </p:cNvSpPr>
          <p:nvPr>
            <p:ph type="body" sz="quarter" idx="20"/>
          </p:nvPr>
        </p:nvSpPr>
        <p:spPr>
          <a:xfrm>
            <a:off x="2267749" y="3128812"/>
            <a:ext cx="2046910"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r>
              <a:rPr lang="zh-CN" altLang="en-US"/>
              <a:t>单击此处编辑母版文本样式</a:t>
            </a:r>
          </a:p>
        </p:txBody>
      </p:sp>
      <p:sp>
        <p:nvSpPr>
          <p:cNvPr id="34" name="文本占位符 27"/>
          <p:cNvSpPr>
            <a:spLocks noGrp="1"/>
          </p:cNvSpPr>
          <p:nvPr>
            <p:ph type="body" sz="quarter" idx="21"/>
          </p:nvPr>
        </p:nvSpPr>
        <p:spPr>
          <a:xfrm>
            <a:off x="7791011" y="3128812"/>
            <a:ext cx="2046916"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16493412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两段内容3">
    <p:spTree>
      <p:nvGrpSpPr>
        <p:cNvPr id="1" name=""/>
        <p:cNvGrpSpPr/>
        <p:nvPr/>
      </p:nvGrpSpPr>
      <p:grpSpPr>
        <a:xfrm>
          <a:off x="0" y="0"/>
          <a:ext cx="0" cy="0"/>
          <a:chOff x="0" y="0"/>
          <a:chExt cx="0" cy="0"/>
        </a:xfrm>
      </p:grpSpPr>
      <p:sp>
        <p:nvSpPr>
          <p:cNvPr id="25" name="任意多边形: 形状 16">
            <a:extLst>
              <a:ext uri="{FF2B5EF4-FFF2-40B4-BE49-F238E27FC236}">
                <a16:creationId xmlns:a16="http://schemas.microsoft.com/office/drawing/2014/main" id="{9F0F1F17-C605-45E6-AB80-45A0B80E1338}"/>
              </a:ext>
            </a:extLst>
          </p:cNvPr>
          <p:cNvSpPr/>
          <p:nvPr/>
        </p:nvSpPr>
        <p:spPr>
          <a:xfrm>
            <a:off x="5783263" y="2870200"/>
            <a:ext cx="625475" cy="1601788"/>
          </a:xfrm>
          <a:custGeom>
            <a:avLst/>
            <a:gdLst>
              <a:gd name="connsiteX0" fmla="*/ 312762 w 625523"/>
              <a:gd name="connsiteY0" fmla="*/ 0 h 1601613"/>
              <a:gd name="connsiteX1" fmla="*/ 354545 w 625523"/>
              <a:gd name="connsiteY1" fmla="*/ 45973 h 1601613"/>
              <a:gd name="connsiteX2" fmla="*/ 625523 w 625523"/>
              <a:gd name="connsiteY2" fmla="*/ 800806 h 1601613"/>
              <a:gd name="connsiteX3" fmla="*/ 354545 w 625523"/>
              <a:gd name="connsiteY3" fmla="*/ 1555640 h 1601613"/>
              <a:gd name="connsiteX4" fmla="*/ 312762 w 625523"/>
              <a:gd name="connsiteY4" fmla="*/ 1601613 h 1601613"/>
              <a:gd name="connsiteX5" fmla="*/ 270979 w 625523"/>
              <a:gd name="connsiteY5" fmla="*/ 1555640 h 1601613"/>
              <a:gd name="connsiteX6" fmla="*/ 0 w 625523"/>
              <a:gd name="connsiteY6" fmla="*/ 800806 h 1601613"/>
              <a:gd name="connsiteX7" fmla="*/ 270979 w 625523"/>
              <a:gd name="connsiteY7" fmla="*/ 45973 h 160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523" h="1601613">
                <a:moveTo>
                  <a:pt x="312762" y="0"/>
                </a:moveTo>
                <a:lnTo>
                  <a:pt x="354545" y="45973"/>
                </a:lnTo>
                <a:cubicBezTo>
                  <a:pt x="523831" y="251099"/>
                  <a:pt x="625523" y="514077"/>
                  <a:pt x="625523" y="800806"/>
                </a:cubicBezTo>
                <a:cubicBezTo>
                  <a:pt x="625523" y="1087535"/>
                  <a:pt x="523831" y="1350513"/>
                  <a:pt x="354545" y="1555640"/>
                </a:cubicBezTo>
                <a:lnTo>
                  <a:pt x="312762" y="1601613"/>
                </a:lnTo>
                <a:lnTo>
                  <a:pt x="270979" y="1555640"/>
                </a:lnTo>
                <a:cubicBezTo>
                  <a:pt x="101693" y="1350513"/>
                  <a:pt x="0" y="1087535"/>
                  <a:pt x="0" y="800806"/>
                </a:cubicBezTo>
                <a:cubicBezTo>
                  <a:pt x="0" y="514077"/>
                  <a:pt x="101693" y="251099"/>
                  <a:pt x="270979" y="45973"/>
                </a:cubicBezTo>
                <a:close/>
              </a:path>
            </a:pathLst>
          </a:custGeom>
          <a:solidFill>
            <a:schemeClr val="accent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hangingPunct="1">
              <a:defRPr/>
            </a:pPr>
            <a:endParaRPr lang="zh-CN" altLang="en-US" sz="2160">
              <a:solidFill>
                <a:prstClr val="white"/>
              </a:solidFill>
              <a:latin typeface="Calibri" panose="020F0502020204030204"/>
              <a:ea typeface="宋体" panose="02010600030101010101" pitchFamily="2" charset="-122"/>
            </a:endParaRPr>
          </a:p>
        </p:txBody>
      </p:sp>
      <p:sp>
        <p:nvSpPr>
          <p:cNvPr id="26" name="流程图: 联系 2">
            <a:extLst>
              <a:ext uri="{FF2B5EF4-FFF2-40B4-BE49-F238E27FC236}">
                <a16:creationId xmlns:a16="http://schemas.microsoft.com/office/drawing/2014/main" id="{74DD8AD0-4787-4CF7-8130-1EC3A5EACB0C}"/>
              </a:ext>
            </a:extLst>
          </p:cNvPr>
          <p:cNvSpPr/>
          <p:nvPr/>
        </p:nvSpPr>
        <p:spPr>
          <a:xfrm>
            <a:off x="5780088" y="2403475"/>
            <a:ext cx="2532062" cy="253365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hangingPunct="1">
              <a:defRPr/>
            </a:pPr>
            <a:endParaRPr lang="zh-CN" altLang="en-US" sz="2160">
              <a:solidFill>
                <a:prstClr val="white"/>
              </a:solidFill>
              <a:latin typeface="Calibri" panose="020F0502020204030204"/>
              <a:ea typeface="宋体" panose="02010600030101010101" pitchFamily="2" charset="-122"/>
            </a:endParaRPr>
          </a:p>
        </p:txBody>
      </p:sp>
      <p:sp>
        <p:nvSpPr>
          <p:cNvPr id="27" name="流程图: 联系 1">
            <a:extLst>
              <a:ext uri="{FF2B5EF4-FFF2-40B4-BE49-F238E27FC236}">
                <a16:creationId xmlns:a16="http://schemas.microsoft.com/office/drawing/2014/main" id="{0B4040B1-E305-4EAC-AB92-4BCE9A1B88A5}"/>
              </a:ext>
            </a:extLst>
          </p:cNvPr>
          <p:cNvSpPr/>
          <p:nvPr/>
        </p:nvSpPr>
        <p:spPr>
          <a:xfrm>
            <a:off x="3879850" y="2403475"/>
            <a:ext cx="2532063" cy="253365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hangingPunct="1">
              <a:defRPr/>
            </a:pPr>
            <a:endParaRPr lang="zh-CN" altLang="en-US" sz="2160" dirty="0">
              <a:solidFill>
                <a:prstClr val="white"/>
              </a:solidFill>
              <a:latin typeface="Calibri" panose="020F0502020204030204"/>
              <a:ea typeface="宋体" panose="02010600030101010101" pitchFamily="2" charset="-122"/>
            </a:endParaRPr>
          </a:p>
        </p:txBody>
      </p:sp>
      <p:sp>
        <p:nvSpPr>
          <p:cNvPr id="28" name="流程图: 联系 1">
            <a:extLst>
              <a:ext uri="{FF2B5EF4-FFF2-40B4-BE49-F238E27FC236}">
                <a16:creationId xmlns:a16="http://schemas.microsoft.com/office/drawing/2014/main" id="{D4F27862-89C3-4619-82E9-EFED048817A3}"/>
              </a:ext>
            </a:extLst>
          </p:cNvPr>
          <p:cNvSpPr/>
          <p:nvPr/>
        </p:nvSpPr>
        <p:spPr>
          <a:xfrm rot="13500000">
            <a:off x="3552032" y="2001043"/>
            <a:ext cx="3340100" cy="3338513"/>
          </a:xfrm>
          <a:prstGeom prst="arc">
            <a:avLst>
              <a:gd name="adj1" fmla="val 15089884"/>
              <a:gd name="adj2" fmla="val 1118040"/>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hangingPunct="1">
              <a:defRPr/>
            </a:pPr>
            <a:endParaRPr lang="zh-CN" altLang="en-US" sz="2160">
              <a:solidFill>
                <a:prstClr val="white"/>
              </a:solidFill>
              <a:latin typeface="Calibri" panose="020F0502020204030204"/>
              <a:ea typeface="宋体" panose="02010600030101010101" pitchFamily="2" charset="-122"/>
            </a:endParaRPr>
          </a:p>
        </p:txBody>
      </p:sp>
      <p:sp>
        <p:nvSpPr>
          <p:cNvPr id="29" name="流程图: 联系 2">
            <a:extLst>
              <a:ext uri="{FF2B5EF4-FFF2-40B4-BE49-F238E27FC236}">
                <a16:creationId xmlns:a16="http://schemas.microsoft.com/office/drawing/2014/main" id="{9B8E94B8-3DB8-4D00-A72C-6B1A5DE4A1E5}"/>
              </a:ext>
            </a:extLst>
          </p:cNvPr>
          <p:cNvSpPr/>
          <p:nvPr/>
        </p:nvSpPr>
        <p:spPr>
          <a:xfrm rot="2700000">
            <a:off x="5299869" y="2001044"/>
            <a:ext cx="3340100" cy="3338512"/>
          </a:xfrm>
          <a:prstGeom prst="arc">
            <a:avLst>
              <a:gd name="adj1" fmla="val 15095717"/>
              <a:gd name="adj2" fmla="val 1083233"/>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hangingPunct="1">
              <a:defRPr/>
            </a:pPr>
            <a:endParaRPr lang="zh-CN" altLang="en-US" sz="2160">
              <a:solidFill>
                <a:prstClr val="white"/>
              </a:solidFill>
              <a:latin typeface="Calibri" panose="020F0502020204030204"/>
              <a:ea typeface="宋体" panose="02010600030101010101" pitchFamily="2" charset="-122"/>
            </a:endParaRPr>
          </a:p>
        </p:txBody>
      </p:sp>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6"/>
          </p:nvPr>
        </p:nvSpPr>
        <p:spPr>
          <a:xfrm>
            <a:off x="8589694" y="4504237"/>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27"/>
          </p:nvPr>
        </p:nvSpPr>
        <p:spPr>
          <a:xfrm>
            <a:off x="8913007" y="3391209"/>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8"/>
          </p:nvPr>
        </p:nvSpPr>
        <p:spPr>
          <a:xfrm>
            <a:off x="8589694" y="2278182"/>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29"/>
          </p:nvPr>
        </p:nvSpPr>
        <p:spPr>
          <a:xfrm>
            <a:off x="8581994" y="4920934"/>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30"/>
          </p:nvPr>
        </p:nvSpPr>
        <p:spPr>
          <a:xfrm>
            <a:off x="8581993" y="2694879"/>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31"/>
          </p:nvPr>
        </p:nvSpPr>
        <p:spPr>
          <a:xfrm>
            <a:off x="8905307" y="3807906"/>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32"/>
          </p:nvPr>
        </p:nvSpPr>
        <p:spPr>
          <a:xfrm>
            <a:off x="1012625" y="2278182"/>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33"/>
          </p:nvPr>
        </p:nvSpPr>
        <p:spPr>
          <a:xfrm>
            <a:off x="1012624" y="2694879"/>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34"/>
          </p:nvPr>
        </p:nvSpPr>
        <p:spPr>
          <a:xfrm>
            <a:off x="645855" y="3391209"/>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35"/>
          </p:nvPr>
        </p:nvSpPr>
        <p:spPr>
          <a:xfrm>
            <a:off x="645852" y="3807906"/>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 name="文本占位符 11"/>
          <p:cNvSpPr>
            <a:spLocks noGrp="1"/>
          </p:cNvSpPr>
          <p:nvPr>
            <p:ph type="body" sz="quarter" idx="36"/>
          </p:nvPr>
        </p:nvSpPr>
        <p:spPr>
          <a:xfrm>
            <a:off x="1012622" y="4920934"/>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3" name="文本占位符 12"/>
          <p:cNvSpPr>
            <a:spLocks noGrp="1"/>
          </p:cNvSpPr>
          <p:nvPr>
            <p:ph type="body" sz="quarter" idx="37"/>
          </p:nvPr>
        </p:nvSpPr>
        <p:spPr>
          <a:xfrm>
            <a:off x="1012625" y="4504237"/>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4" name="文本占位符 13"/>
          <p:cNvSpPr>
            <a:spLocks noGrp="1"/>
          </p:cNvSpPr>
          <p:nvPr>
            <p:ph type="body" sz="quarter" idx="38"/>
          </p:nvPr>
        </p:nvSpPr>
        <p:spPr>
          <a:xfrm>
            <a:off x="6558178"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5" name="文本占位符 14"/>
          <p:cNvSpPr>
            <a:spLocks noGrp="1"/>
          </p:cNvSpPr>
          <p:nvPr>
            <p:ph type="body" sz="quarter" idx="39"/>
          </p:nvPr>
        </p:nvSpPr>
        <p:spPr>
          <a:xfrm>
            <a:off x="4388985"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40"/>
          </p:nvPr>
        </p:nvSpPr>
        <p:spPr>
          <a:xfrm>
            <a:off x="3997454"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lgn="l">
              <a:buNone/>
              <a:defRPr sz="100">
                <a:noFill/>
              </a:defRPr>
            </a:lvl1pPr>
          </a:lstStyle>
          <a:p>
            <a:pPr lvl="0"/>
            <a:r>
              <a:rPr lang="zh-CN" altLang="en-US"/>
              <a:t>单击此处编辑母版文本样式</a:t>
            </a:r>
          </a:p>
        </p:txBody>
      </p:sp>
      <p:sp>
        <p:nvSpPr>
          <p:cNvPr id="33" name="文本占位符 32"/>
          <p:cNvSpPr>
            <a:spLocks noGrp="1"/>
          </p:cNvSpPr>
          <p:nvPr>
            <p:ph type="body" sz="quarter" idx="41"/>
          </p:nvPr>
        </p:nvSpPr>
        <p:spPr>
          <a:xfrm>
            <a:off x="3447804"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9" name="文本占位符 38"/>
          <p:cNvSpPr>
            <a:spLocks noGrp="1"/>
          </p:cNvSpPr>
          <p:nvPr>
            <p:ph type="body" sz="quarter" idx="42"/>
          </p:nvPr>
        </p:nvSpPr>
        <p:spPr>
          <a:xfrm>
            <a:off x="8559572"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5" name="文本占位符 34"/>
          <p:cNvSpPr>
            <a:spLocks noGrp="1"/>
          </p:cNvSpPr>
          <p:nvPr>
            <p:ph type="body" sz="quarter" idx="43"/>
          </p:nvPr>
        </p:nvSpPr>
        <p:spPr>
          <a:xfrm>
            <a:off x="3814574"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42" name="文本占位符 41"/>
          <p:cNvSpPr>
            <a:spLocks noGrp="1"/>
          </p:cNvSpPr>
          <p:nvPr>
            <p:ph type="body" sz="quarter" idx="44"/>
          </p:nvPr>
        </p:nvSpPr>
        <p:spPr>
          <a:xfrm>
            <a:off x="8007659"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8" name="文本占位符 37"/>
          <p:cNvSpPr>
            <a:spLocks noGrp="1"/>
          </p:cNvSpPr>
          <p:nvPr>
            <p:ph type="body" sz="quarter" idx="45"/>
          </p:nvPr>
        </p:nvSpPr>
        <p:spPr>
          <a:xfrm>
            <a:off x="8236259"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0" name="文本占位符 59"/>
          <p:cNvSpPr>
            <a:spLocks noGrp="1"/>
          </p:cNvSpPr>
          <p:nvPr>
            <p:ph type="body" sz="quarter" idx="46"/>
          </p:nvPr>
        </p:nvSpPr>
        <p:spPr>
          <a:xfrm>
            <a:off x="4728457" y="2933234"/>
            <a:ext cx="711790" cy="712618"/>
          </a:xfrm>
          <a:custGeom>
            <a:avLst/>
            <a:gdLst>
              <a:gd name="connsiteX0" fmla="*/ 129036 w 711790"/>
              <a:gd name="connsiteY0" fmla="*/ 359359 h 712618"/>
              <a:gd name="connsiteX1" fmla="*/ 189326 w 711790"/>
              <a:gd name="connsiteY1" fmla="*/ 396014 h 712618"/>
              <a:gd name="connsiteX2" fmla="*/ 351230 w 711790"/>
              <a:gd name="connsiteY2" fmla="*/ 495063 h 712618"/>
              <a:gd name="connsiteX3" fmla="*/ 362382 w 711790"/>
              <a:gd name="connsiteY3" fmla="*/ 494310 h 712618"/>
              <a:gd name="connsiteX4" fmla="*/ 565578 w 711790"/>
              <a:gd name="connsiteY4" fmla="*/ 364226 h 712618"/>
              <a:gd name="connsiteX5" fmla="*/ 573216 w 711790"/>
              <a:gd name="connsiteY5" fmla="*/ 359523 h 712618"/>
              <a:gd name="connsiteX6" fmla="*/ 573653 w 711790"/>
              <a:gd name="connsiteY6" fmla="*/ 366354 h 712618"/>
              <a:gd name="connsiteX7" fmla="*/ 573729 w 711790"/>
              <a:gd name="connsiteY7" fmla="*/ 479775 h 712618"/>
              <a:gd name="connsiteX8" fmla="*/ 565000 w 711790"/>
              <a:gd name="connsiteY8" fmla="*/ 506477 h 712618"/>
              <a:gd name="connsiteX9" fmla="*/ 504503 w 711790"/>
              <a:gd name="connsiteY9" fmla="*/ 567094 h 712618"/>
              <a:gd name="connsiteX10" fmla="*/ 345687 w 711790"/>
              <a:gd name="connsiteY10" fmla="*/ 614943 h 712618"/>
              <a:gd name="connsiteX11" fmla="*/ 151810 w 711790"/>
              <a:gd name="connsiteY11" fmla="*/ 527068 h 712618"/>
              <a:gd name="connsiteX12" fmla="*/ 136522 w 711790"/>
              <a:gd name="connsiteY12" fmla="*/ 505724 h 712618"/>
              <a:gd name="connsiteX13" fmla="*/ 128949 w 711790"/>
              <a:gd name="connsiteY13" fmla="*/ 480168 h 712618"/>
              <a:gd name="connsiteX14" fmla="*/ 128621 w 711790"/>
              <a:gd name="connsiteY14" fmla="*/ 363964 h 712618"/>
              <a:gd name="connsiteX15" fmla="*/ 129036 w 711790"/>
              <a:gd name="connsiteY15" fmla="*/ 359359 h 712618"/>
              <a:gd name="connsiteX16" fmla="*/ 47391 w 711790"/>
              <a:gd name="connsiteY16" fmla="*/ 305017 h 712618"/>
              <a:gd name="connsiteX17" fmla="*/ 66749 w 711790"/>
              <a:gd name="connsiteY17" fmla="*/ 317107 h 712618"/>
              <a:gd name="connsiteX18" fmla="*/ 86392 w 711790"/>
              <a:gd name="connsiteY18" fmla="*/ 330671 h 712618"/>
              <a:gd name="connsiteX19" fmla="*/ 87548 w 711790"/>
              <a:gd name="connsiteY19" fmla="*/ 354525 h 712618"/>
              <a:gd name="connsiteX20" fmla="*/ 87406 w 711790"/>
              <a:gd name="connsiteY20" fmla="*/ 574394 h 712618"/>
              <a:gd name="connsiteX21" fmla="*/ 94434 w 711790"/>
              <a:gd name="connsiteY21" fmla="*/ 585688 h 712618"/>
              <a:gd name="connsiteX22" fmla="*/ 133248 w 711790"/>
              <a:gd name="connsiteY22" fmla="*/ 652688 h 712618"/>
              <a:gd name="connsiteX23" fmla="*/ 79779 w 711790"/>
              <a:gd name="connsiteY23" fmla="*/ 711199 h 712618"/>
              <a:gd name="connsiteX24" fmla="*/ 75207 w 711790"/>
              <a:gd name="connsiteY24" fmla="*/ 712618 h 712618"/>
              <a:gd name="connsiteX25" fmla="*/ 58456 w 711790"/>
              <a:gd name="connsiteY25" fmla="*/ 712618 h 712618"/>
              <a:gd name="connsiteX26" fmla="*/ 53906 w 711790"/>
              <a:gd name="connsiteY26" fmla="*/ 711212 h 712618"/>
              <a:gd name="connsiteX27" fmla="*/ 1604 w 711790"/>
              <a:gd name="connsiteY27" fmla="*/ 660054 h 712618"/>
              <a:gd name="connsiteX28" fmla="*/ 0 w 711790"/>
              <a:gd name="connsiteY28" fmla="*/ 654162 h 712618"/>
              <a:gd name="connsiteX29" fmla="*/ 0 w 711790"/>
              <a:gd name="connsiteY29" fmla="*/ 636059 h 712618"/>
              <a:gd name="connsiteX30" fmla="*/ 1560 w 711790"/>
              <a:gd name="connsiteY30" fmla="*/ 631694 h 712618"/>
              <a:gd name="connsiteX31" fmla="*/ 41270 w 711790"/>
              <a:gd name="connsiteY31" fmla="*/ 584772 h 712618"/>
              <a:gd name="connsiteX32" fmla="*/ 47533 w 711790"/>
              <a:gd name="connsiteY32" fmla="*/ 575158 h 712618"/>
              <a:gd name="connsiteX33" fmla="*/ 47391 w 711790"/>
              <a:gd name="connsiteY33" fmla="*/ 317020 h 712618"/>
              <a:gd name="connsiteX34" fmla="*/ 354918 w 711790"/>
              <a:gd name="connsiteY34" fmla="*/ 0 h 712618"/>
              <a:gd name="connsiteX35" fmla="*/ 357700 w 711790"/>
              <a:gd name="connsiteY35" fmla="*/ 33 h 712618"/>
              <a:gd name="connsiteX36" fmla="*/ 363506 w 711790"/>
              <a:gd name="connsiteY36" fmla="*/ 4605 h 712618"/>
              <a:gd name="connsiteX37" fmla="*/ 705457 w 711790"/>
              <a:gd name="connsiteY37" fmla="*/ 218406 h 712618"/>
              <a:gd name="connsiteX38" fmla="*/ 711790 w 711790"/>
              <a:gd name="connsiteY38" fmla="*/ 222597 h 712618"/>
              <a:gd name="connsiteX39" fmla="*/ 705896 w 711790"/>
              <a:gd name="connsiteY39" fmla="*/ 226755 h 712618"/>
              <a:gd name="connsiteX40" fmla="*/ 362818 w 711790"/>
              <a:gd name="connsiteY40" fmla="*/ 441320 h 712618"/>
              <a:gd name="connsiteX41" fmla="*/ 349975 w 711790"/>
              <a:gd name="connsiteY41" fmla="*/ 441441 h 712618"/>
              <a:gd name="connsiteX42" fmla="*/ 181436 w 711790"/>
              <a:gd name="connsiteY42" fmla="*/ 335887 h 712618"/>
              <a:gd name="connsiteX43" fmla="*/ 174507 w 711790"/>
              <a:gd name="connsiteY43" fmla="*/ 331424 h 712618"/>
              <a:gd name="connsiteX44" fmla="*/ 348348 w 711790"/>
              <a:gd name="connsiteY44" fmla="*/ 222641 h 712618"/>
              <a:gd name="connsiteX45" fmla="*/ 305540 w 711790"/>
              <a:gd name="connsiteY45" fmla="*/ 196222 h 712618"/>
              <a:gd name="connsiteX46" fmla="*/ 298327 w 711790"/>
              <a:gd name="connsiteY46" fmla="*/ 198132 h 712618"/>
              <a:gd name="connsiteX47" fmla="*/ 137427 w 711790"/>
              <a:gd name="connsiteY47" fmla="*/ 298851 h 712618"/>
              <a:gd name="connsiteX48" fmla="*/ 121583 w 711790"/>
              <a:gd name="connsiteY48" fmla="*/ 298721 h 712618"/>
              <a:gd name="connsiteX49" fmla="*/ 6111 w 711790"/>
              <a:gd name="connsiteY49" fmla="*/ 226340 h 712618"/>
              <a:gd name="connsiteX50" fmla="*/ 654 w 711790"/>
              <a:gd name="connsiteY50" fmla="*/ 222663 h 712618"/>
              <a:gd name="connsiteX51" fmla="*/ 8293 w 711790"/>
              <a:gd name="connsiteY51" fmla="*/ 217566 h 712618"/>
              <a:gd name="connsiteX52" fmla="*/ 348523 w 711790"/>
              <a:gd name="connsiteY52" fmla="*/ 4943 h 712618"/>
              <a:gd name="connsiteX53" fmla="*/ 354918 w 711790"/>
              <a:gd name="connsiteY53" fmla="*/ 0 h 7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11790" h="712618">
                <a:moveTo>
                  <a:pt x="129036" y="359359"/>
                </a:moveTo>
                <a:cubicBezTo>
                  <a:pt x="149769" y="371963"/>
                  <a:pt x="169564" y="383955"/>
                  <a:pt x="189326" y="396014"/>
                </a:cubicBezTo>
                <a:cubicBezTo>
                  <a:pt x="243334" y="428968"/>
                  <a:pt x="297302" y="461984"/>
                  <a:pt x="351230" y="495063"/>
                </a:cubicBezTo>
                <a:cubicBezTo>
                  <a:pt x="355791" y="497867"/>
                  <a:pt x="358628" y="496711"/>
                  <a:pt x="362382" y="494310"/>
                </a:cubicBezTo>
                <a:cubicBezTo>
                  <a:pt x="430052" y="450901"/>
                  <a:pt x="497784" y="407540"/>
                  <a:pt x="565578" y="364226"/>
                </a:cubicBezTo>
                <a:cubicBezTo>
                  <a:pt x="567858" y="362764"/>
                  <a:pt x="570193" y="361400"/>
                  <a:pt x="573216" y="359523"/>
                </a:cubicBezTo>
                <a:cubicBezTo>
                  <a:pt x="573413" y="362404"/>
                  <a:pt x="573653" y="364379"/>
                  <a:pt x="573653" y="366354"/>
                </a:cubicBezTo>
                <a:cubicBezTo>
                  <a:pt x="573653" y="404165"/>
                  <a:pt x="573587" y="441964"/>
                  <a:pt x="573729" y="479775"/>
                </a:cubicBezTo>
                <a:cubicBezTo>
                  <a:pt x="573729" y="489748"/>
                  <a:pt x="570019" y="498326"/>
                  <a:pt x="565000" y="506477"/>
                </a:cubicBezTo>
                <a:cubicBezTo>
                  <a:pt x="549668" y="531476"/>
                  <a:pt x="528378" y="550693"/>
                  <a:pt x="504503" y="567094"/>
                </a:cubicBezTo>
                <a:cubicBezTo>
                  <a:pt x="456718" y="599918"/>
                  <a:pt x="404110" y="618130"/>
                  <a:pt x="345687" y="614943"/>
                </a:cubicBezTo>
                <a:cubicBezTo>
                  <a:pt x="269934" y="610808"/>
                  <a:pt x="204625" y="582261"/>
                  <a:pt x="151810" y="527068"/>
                </a:cubicBezTo>
                <a:cubicBezTo>
                  <a:pt x="145669" y="520764"/>
                  <a:pt x="140515" y="513568"/>
                  <a:pt x="136522" y="505724"/>
                </a:cubicBezTo>
                <a:cubicBezTo>
                  <a:pt x="132638" y="497813"/>
                  <a:pt x="129124" y="488778"/>
                  <a:pt x="128949" y="480168"/>
                </a:cubicBezTo>
                <a:cubicBezTo>
                  <a:pt x="128152" y="441451"/>
                  <a:pt x="128600" y="402692"/>
                  <a:pt x="128621" y="363964"/>
                </a:cubicBezTo>
                <a:cubicBezTo>
                  <a:pt x="128621" y="362851"/>
                  <a:pt x="128807" y="361739"/>
                  <a:pt x="129036" y="359359"/>
                </a:cubicBezTo>
                <a:close/>
                <a:moveTo>
                  <a:pt x="47391" y="305017"/>
                </a:moveTo>
                <a:cubicBezTo>
                  <a:pt x="54451" y="309382"/>
                  <a:pt x="60628" y="313222"/>
                  <a:pt x="66749" y="317107"/>
                </a:cubicBezTo>
                <a:cubicBezTo>
                  <a:pt x="73580" y="321472"/>
                  <a:pt x="82954" y="324430"/>
                  <a:pt x="86392" y="330671"/>
                </a:cubicBezTo>
                <a:cubicBezTo>
                  <a:pt x="89829" y="336913"/>
                  <a:pt x="87548" y="346439"/>
                  <a:pt x="87548" y="354525"/>
                </a:cubicBezTo>
                <a:cubicBezTo>
                  <a:pt x="87548" y="427819"/>
                  <a:pt x="87501" y="501108"/>
                  <a:pt x="87406" y="574394"/>
                </a:cubicBezTo>
                <a:cubicBezTo>
                  <a:pt x="87406" y="580232"/>
                  <a:pt x="88781" y="583124"/>
                  <a:pt x="94434" y="585688"/>
                </a:cubicBezTo>
                <a:cubicBezTo>
                  <a:pt x="120786" y="597375"/>
                  <a:pt x="136642" y="625299"/>
                  <a:pt x="133248" y="652688"/>
                </a:cubicBezTo>
                <a:cubicBezTo>
                  <a:pt x="129494" y="682512"/>
                  <a:pt x="108587" y="705374"/>
                  <a:pt x="79779" y="711199"/>
                </a:cubicBezTo>
                <a:cubicBezTo>
                  <a:pt x="78231" y="711595"/>
                  <a:pt x="76705" y="712068"/>
                  <a:pt x="75207" y="712618"/>
                </a:cubicBezTo>
                <a:lnTo>
                  <a:pt x="58456" y="712618"/>
                </a:lnTo>
                <a:cubicBezTo>
                  <a:pt x="56939" y="712138"/>
                  <a:pt x="55444" y="711526"/>
                  <a:pt x="53906" y="711212"/>
                </a:cubicBezTo>
                <a:cubicBezTo>
                  <a:pt x="26123" y="704726"/>
                  <a:pt x="8839" y="687542"/>
                  <a:pt x="1604" y="660054"/>
                </a:cubicBezTo>
                <a:cubicBezTo>
                  <a:pt x="1091" y="658090"/>
                  <a:pt x="513" y="656126"/>
                  <a:pt x="0" y="654162"/>
                </a:cubicBezTo>
                <a:lnTo>
                  <a:pt x="0" y="636059"/>
                </a:lnTo>
                <a:cubicBezTo>
                  <a:pt x="592" y="634631"/>
                  <a:pt x="1113" y="633174"/>
                  <a:pt x="1560" y="631694"/>
                </a:cubicBezTo>
                <a:cubicBezTo>
                  <a:pt x="7016" y="609498"/>
                  <a:pt x="20187" y="593588"/>
                  <a:pt x="41270" y="584772"/>
                </a:cubicBezTo>
                <a:cubicBezTo>
                  <a:pt x="46202" y="582709"/>
                  <a:pt x="47544" y="580297"/>
                  <a:pt x="47533" y="575158"/>
                </a:cubicBezTo>
                <a:cubicBezTo>
                  <a:pt x="47351" y="489112"/>
                  <a:pt x="47304" y="403066"/>
                  <a:pt x="47391" y="317020"/>
                </a:cubicBezTo>
                <a:close/>
                <a:moveTo>
                  <a:pt x="354918" y="0"/>
                </a:moveTo>
                <a:lnTo>
                  <a:pt x="357700" y="33"/>
                </a:lnTo>
                <a:cubicBezTo>
                  <a:pt x="359548" y="1664"/>
                  <a:pt x="361487" y="3190"/>
                  <a:pt x="363506" y="4605"/>
                </a:cubicBezTo>
                <a:cubicBezTo>
                  <a:pt x="477480" y="75898"/>
                  <a:pt x="591464" y="147165"/>
                  <a:pt x="705457" y="218406"/>
                </a:cubicBezTo>
                <a:cubicBezTo>
                  <a:pt x="707392" y="219618"/>
                  <a:pt x="709257" y="220917"/>
                  <a:pt x="711790" y="222597"/>
                </a:cubicBezTo>
                <a:cubicBezTo>
                  <a:pt x="709508" y="224212"/>
                  <a:pt x="707761" y="225587"/>
                  <a:pt x="705896" y="226755"/>
                </a:cubicBezTo>
                <a:cubicBezTo>
                  <a:pt x="591523" y="298215"/>
                  <a:pt x="477163" y="369736"/>
                  <a:pt x="362818" y="441320"/>
                </a:cubicBezTo>
                <a:cubicBezTo>
                  <a:pt x="358093" y="444277"/>
                  <a:pt x="354852" y="444517"/>
                  <a:pt x="349975" y="441441"/>
                </a:cubicBezTo>
                <a:cubicBezTo>
                  <a:pt x="293893" y="406099"/>
                  <a:pt x="237714" y="370915"/>
                  <a:pt x="181436" y="335887"/>
                </a:cubicBezTo>
                <a:cubicBezTo>
                  <a:pt x="179483" y="334665"/>
                  <a:pt x="177552" y="333388"/>
                  <a:pt x="174507" y="331424"/>
                </a:cubicBezTo>
                <a:lnTo>
                  <a:pt x="348348" y="222641"/>
                </a:lnTo>
                <a:cubicBezTo>
                  <a:pt x="333409" y="213311"/>
                  <a:pt x="319628" y="204516"/>
                  <a:pt x="305540" y="196222"/>
                </a:cubicBezTo>
                <a:cubicBezTo>
                  <a:pt x="304012" y="195317"/>
                  <a:pt x="300400" y="196833"/>
                  <a:pt x="298327" y="198132"/>
                </a:cubicBezTo>
                <a:cubicBezTo>
                  <a:pt x="244611" y="231596"/>
                  <a:pt x="190977" y="265169"/>
                  <a:pt x="137427" y="298851"/>
                </a:cubicBezTo>
                <a:cubicBezTo>
                  <a:pt x="131404" y="302660"/>
                  <a:pt x="127421" y="302431"/>
                  <a:pt x="121583" y="298721"/>
                </a:cubicBezTo>
                <a:cubicBezTo>
                  <a:pt x="83238" y="274365"/>
                  <a:pt x="44630" y="250423"/>
                  <a:pt x="6111" y="226340"/>
                </a:cubicBezTo>
                <a:cubicBezTo>
                  <a:pt x="4561" y="225369"/>
                  <a:pt x="3066" y="224300"/>
                  <a:pt x="654" y="222663"/>
                </a:cubicBezTo>
                <a:cubicBezTo>
                  <a:pt x="3513" y="220753"/>
                  <a:pt x="5860" y="219084"/>
                  <a:pt x="8293" y="217566"/>
                </a:cubicBezTo>
                <a:cubicBezTo>
                  <a:pt x="121706" y="146703"/>
                  <a:pt x="235117" y="75828"/>
                  <a:pt x="348523" y="4943"/>
                </a:cubicBezTo>
                <a:cubicBezTo>
                  <a:pt x="350738" y="3406"/>
                  <a:pt x="352872" y="1756"/>
                  <a:pt x="354918"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2" name="文本占位符 61"/>
          <p:cNvSpPr>
            <a:spLocks noGrp="1"/>
          </p:cNvSpPr>
          <p:nvPr>
            <p:ph type="body" sz="quarter" idx="47"/>
          </p:nvPr>
        </p:nvSpPr>
        <p:spPr>
          <a:xfrm>
            <a:off x="6873830" y="2980669"/>
            <a:ext cx="576550" cy="617749"/>
          </a:xfrm>
          <a:custGeom>
            <a:avLst/>
            <a:gdLst>
              <a:gd name="connsiteX0" fmla="*/ 274417 w 576550"/>
              <a:gd name="connsiteY0" fmla="*/ 205133 h 617749"/>
              <a:gd name="connsiteX1" fmla="*/ 274417 w 576550"/>
              <a:gd name="connsiteY1" fmla="*/ 356694 h 617749"/>
              <a:gd name="connsiteX2" fmla="*/ 117290 w 576550"/>
              <a:gd name="connsiteY2" fmla="*/ 356694 h 617749"/>
              <a:gd name="connsiteX3" fmla="*/ 117290 w 576550"/>
              <a:gd name="connsiteY3" fmla="*/ 393811 h 617749"/>
              <a:gd name="connsiteX4" fmla="*/ 274417 w 576550"/>
              <a:gd name="connsiteY4" fmla="*/ 393811 h 617749"/>
              <a:gd name="connsiteX5" fmla="*/ 274417 w 576550"/>
              <a:gd name="connsiteY5" fmla="*/ 545371 h 617749"/>
              <a:gd name="connsiteX6" fmla="*/ 311535 w 576550"/>
              <a:gd name="connsiteY6" fmla="*/ 545371 h 617749"/>
              <a:gd name="connsiteX7" fmla="*/ 311535 w 576550"/>
              <a:gd name="connsiteY7" fmla="*/ 393811 h 617749"/>
              <a:gd name="connsiteX8" fmla="*/ 457528 w 576550"/>
              <a:gd name="connsiteY8" fmla="*/ 393811 h 617749"/>
              <a:gd name="connsiteX9" fmla="*/ 457528 w 576550"/>
              <a:gd name="connsiteY9" fmla="*/ 356694 h 617749"/>
              <a:gd name="connsiteX10" fmla="*/ 311535 w 576550"/>
              <a:gd name="connsiteY10" fmla="*/ 356694 h 617749"/>
              <a:gd name="connsiteX11" fmla="*/ 311535 w 576550"/>
              <a:gd name="connsiteY11" fmla="*/ 205133 h 617749"/>
              <a:gd name="connsiteX12" fmla="*/ 116609 w 576550"/>
              <a:gd name="connsiteY12" fmla="*/ 64769 h 617749"/>
              <a:gd name="connsiteX13" fmla="*/ 553475 w 576550"/>
              <a:gd name="connsiteY13" fmla="*/ 64769 h 617749"/>
              <a:gd name="connsiteX14" fmla="*/ 569497 w 576550"/>
              <a:gd name="connsiteY14" fmla="*/ 80791 h 617749"/>
              <a:gd name="connsiteX15" fmla="*/ 569497 w 576550"/>
              <a:gd name="connsiteY15" fmla="*/ 85802 h 617749"/>
              <a:gd name="connsiteX16" fmla="*/ 553413 w 576550"/>
              <a:gd name="connsiteY16" fmla="*/ 101824 h 617749"/>
              <a:gd name="connsiteX17" fmla="*/ 116609 w 576550"/>
              <a:gd name="connsiteY17" fmla="*/ 101824 h 617749"/>
              <a:gd name="connsiteX18" fmla="*/ 100587 w 576550"/>
              <a:gd name="connsiteY18" fmla="*/ 85802 h 617749"/>
              <a:gd name="connsiteX19" fmla="*/ 100587 w 576550"/>
              <a:gd name="connsiteY19" fmla="*/ 80791 h 617749"/>
              <a:gd name="connsiteX20" fmla="*/ 116609 w 576550"/>
              <a:gd name="connsiteY20" fmla="*/ 64769 h 617749"/>
              <a:gd name="connsiteX21" fmla="*/ 18805 w 576550"/>
              <a:gd name="connsiteY21" fmla="*/ 0 h 617749"/>
              <a:gd name="connsiteX22" fmla="*/ 557992 w 576550"/>
              <a:gd name="connsiteY22" fmla="*/ 0 h 617749"/>
              <a:gd name="connsiteX23" fmla="*/ 576550 w 576550"/>
              <a:gd name="connsiteY23" fmla="*/ 18558 h 617749"/>
              <a:gd name="connsiteX24" fmla="*/ 557992 w 576550"/>
              <a:gd name="connsiteY24" fmla="*/ 37117 h 617749"/>
              <a:gd name="connsiteX25" fmla="*/ 55923 w 576550"/>
              <a:gd name="connsiteY25" fmla="*/ 37117 h 617749"/>
              <a:gd name="connsiteX26" fmla="*/ 37364 w 576550"/>
              <a:gd name="connsiteY26" fmla="*/ 55675 h 617749"/>
              <a:gd name="connsiteX27" fmla="*/ 37364 w 576550"/>
              <a:gd name="connsiteY27" fmla="*/ 122610 h 617749"/>
              <a:gd name="connsiteX28" fmla="*/ 55923 w 576550"/>
              <a:gd name="connsiteY28" fmla="*/ 141168 h 617749"/>
              <a:gd name="connsiteX29" fmla="*/ 556878 w 576550"/>
              <a:gd name="connsiteY29" fmla="*/ 141168 h 617749"/>
              <a:gd name="connsiteX30" fmla="*/ 575437 w 576550"/>
              <a:gd name="connsiteY30" fmla="*/ 159726 h 617749"/>
              <a:gd name="connsiteX31" fmla="*/ 575437 w 576550"/>
              <a:gd name="connsiteY31" fmla="*/ 599191 h 617749"/>
              <a:gd name="connsiteX32" fmla="*/ 556878 w 576550"/>
              <a:gd name="connsiteY32" fmla="*/ 617749 h 617749"/>
              <a:gd name="connsiteX33" fmla="*/ 18558 w 576550"/>
              <a:gd name="connsiteY33" fmla="*/ 617749 h 617749"/>
              <a:gd name="connsiteX34" fmla="*/ 0 w 576550"/>
              <a:gd name="connsiteY34" fmla="*/ 599191 h 617749"/>
              <a:gd name="connsiteX35" fmla="*/ 0 w 576550"/>
              <a:gd name="connsiteY35" fmla="*/ 141168 h 617749"/>
              <a:gd name="connsiteX36" fmla="*/ 247 w 576550"/>
              <a:gd name="connsiteY36" fmla="*/ 141168 h 617749"/>
              <a:gd name="connsiteX37" fmla="*/ 247 w 576550"/>
              <a:gd name="connsiteY37" fmla="*/ 18558 h 617749"/>
              <a:gd name="connsiteX38" fmla="*/ 18805 w 576550"/>
              <a:gd name="connsiteY38" fmla="*/ 0 h 61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6550" h="617749">
                <a:moveTo>
                  <a:pt x="274417" y="205133"/>
                </a:moveTo>
                <a:lnTo>
                  <a:pt x="274417" y="356694"/>
                </a:lnTo>
                <a:lnTo>
                  <a:pt x="117290" y="356694"/>
                </a:lnTo>
                <a:lnTo>
                  <a:pt x="117290" y="393811"/>
                </a:lnTo>
                <a:lnTo>
                  <a:pt x="274417" y="393811"/>
                </a:lnTo>
                <a:lnTo>
                  <a:pt x="274417" y="545371"/>
                </a:lnTo>
                <a:lnTo>
                  <a:pt x="311535" y="545371"/>
                </a:lnTo>
                <a:lnTo>
                  <a:pt x="311535" y="393811"/>
                </a:lnTo>
                <a:lnTo>
                  <a:pt x="457528" y="393811"/>
                </a:lnTo>
                <a:lnTo>
                  <a:pt x="457528" y="356694"/>
                </a:lnTo>
                <a:lnTo>
                  <a:pt x="311535" y="356694"/>
                </a:lnTo>
                <a:lnTo>
                  <a:pt x="311535" y="205133"/>
                </a:lnTo>
                <a:close/>
                <a:moveTo>
                  <a:pt x="116609" y="64769"/>
                </a:moveTo>
                <a:lnTo>
                  <a:pt x="553475" y="64769"/>
                </a:lnTo>
                <a:cubicBezTo>
                  <a:pt x="562321" y="64769"/>
                  <a:pt x="569497" y="71945"/>
                  <a:pt x="569497" y="80791"/>
                </a:cubicBezTo>
                <a:lnTo>
                  <a:pt x="569497" y="85802"/>
                </a:lnTo>
                <a:cubicBezTo>
                  <a:pt x="569497" y="94648"/>
                  <a:pt x="562321" y="101824"/>
                  <a:pt x="553413" y="101824"/>
                </a:cubicBezTo>
                <a:lnTo>
                  <a:pt x="116609" y="101824"/>
                </a:lnTo>
                <a:cubicBezTo>
                  <a:pt x="107763" y="101824"/>
                  <a:pt x="100587" y="94648"/>
                  <a:pt x="100587" y="85802"/>
                </a:cubicBezTo>
                <a:lnTo>
                  <a:pt x="100587" y="80791"/>
                </a:lnTo>
                <a:cubicBezTo>
                  <a:pt x="100587" y="71945"/>
                  <a:pt x="107763" y="64769"/>
                  <a:pt x="116609" y="64769"/>
                </a:cubicBezTo>
                <a:close/>
                <a:moveTo>
                  <a:pt x="18805" y="0"/>
                </a:moveTo>
                <a:lnTo>
                  <a:pt x="557992" y="0"/>
                </a:lnTo>
                <a:cubicBezTo>
                  <a:pt x="568261" y="0"/>
                  <a:pt x="576550" y="8289"/>
                  <a:pt x="576550" y="18558"/>
                </a:cubicBezTo>
                <a:cubicBezTo>
                  <a:pt x="576550" y="28827"/>
                  <a:pt x="568261" y="37117"/>
                  <a:pt x="557992" y="37117"/>
                </a:cubicBezTo>
                <a:lnTo>
                  <a:pt x="55923" y="37117"/>
                </a:lnTo>
                <a:cubicBezTo>
                  <a:pt x="45653" y="37117"/>
                  <a:pt x="37364" y="45406"/>
                  <a:pt x="37364" y="55675"/>
                </a:cubicBezTo>
                <a:lnTo>
                  <a:pt x="37364" y="122610"/>
                </a:lnTo>
                <a:cubicBezTo>
                  <a:pt x="37364" y="132878"/>
                  <a:pt x="45653" y="141168"/>
                  <a:pt x="55923" y="141168"/>
                </a:cubicBezTo>
                <a:lnTo>
                  <a:pt x="556878" y="141168"/>
                </a:lnTo>
                <a:cubicBezTo>
                  <a:pt x="567147" y="141168"/>
                  <a:pt x="575437" y="149457"/>
                  <a:pt x="575437" y="159726"/>
                </a:cubicBezTo>
                <a:lnTo>
                  <a:pt x="575437" y="599191"/>
                </a:lnTo>
                <a:cubicBezTo>
                  <a:pt x="575437" y="609460"/>
                  <a:pt x="567147" y="617749"/>
                  <a:pt x="556878" y="617749"/>
                </a:cubicBezTo>
                <a:lnTo>
                  <a:pt x="18558" y="617749"/>
                </a:lnTo>
                <a:cubicBezTo>
                  <a:pt x="8289" y="617749"/>
                  <a:pt x="0" y="609460"/>
                  <a:pt x="0" y="599191"/>
                </a:cubicBezTo>
                <a:lnTo>
                  <a:pt x="0" y="141168"/>
                </a:lnTo>
                <a:lnTo>
                  <a:pt x="247" y="141168"/>
                </a:lnTo>
                <a:lnTo>
                  <a:pt x="247" y="18558"/>
                </a:lnTo>
                <a:cubicBezTo>
                  <a:pt x="247" y="8289"/>
                  <a:pt x="8537" y="0"/>
                  <a:pt x="18805" y="0"/>
                </a:cubicBezTo>
                <a:close/>
              </a:path>
            </a:pathLst>
          </a:custGeom>
          <a:solidFill>
            <a:schemeClr val="accent1"/>
          </a:solidFill>
        </p:spPr>
        <p:txBody>
          <a:bodyPr wrap="square">
            <a:noAutofit/>
          </a:bodyPr>
          <a:lstStyle>
            <a:lvl1pPr marL="0" indent="0">
              <a:buNone/>
              <a:defRPr sz="100" b="1">
                <a:noFill/>
              </a:defRPr>
            </a:lvl1pPr>
          </a:lstStyle>
          <a:p>
            <a:pPr lvl="0"/>
            <a:r>
              <a:rPr lang="zh-CN" altLang="en-US"/>
              <a:t>单击此处编辑母版文本样式</a:t>
            </a:r>
          </a:p>
        </p:txBody>
      </p:sp>
    </p:spTree>
    <p:extLst>
      <p:ext uri="{BB962C8B-B14F-4D97-AF65-F5344CB8AC3E}">
        <p14:creationId xmlns:p14="http://schemas.microsoft.com/office/powerpoint/2010/main" val="276857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三段内容1">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B0D23F3-6B61-4D4E-A4E9-70DD7B6CFE74}"/>
              </a:ext>
            </a:extLst>
          </p:cNvPr>
          <p:cNvSpPr/>
          <p:nvPr/>
        </p:nvSpPr>
        <p:spPr>
          <a:xfrm>
            <a:off x="660400" y="1528763"/>
            <a:ext cx="3384550" cy="41513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矩形 18">
            <a:extLst>
              <a:ext uri="{FF2B5EF4-FFF2-40B4-BE49-F238E27FC236}">
                <a16:creationId xmlns:a16="http://schemas.microsoft.com/office/drawing/2014/main" id="{3DDD1A14-CD2D-4DF4-96E4-BBFFBBD0F239}"/>
              </a:ext>
            </a:extLst>
          </p:cNvPr>
          <p:cNvSpPr/>
          <p:nvPr/>
        </p:nvSpPr>
        <p:spPr>
          <a:xfrm>
            <a:off x="4397375" y="1528763"/>
            <a:ext cx="3384550" cy="41513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350BD19F-7534-47C6-AF1E-1EE31E52C26F}"/>
              </a:ext>
            </a:extLst>
          </p:cNvPr>
          <p:cNvSpPr/>
          <p:nvPr/>
        </p:nvSpPr>
        <p:spPr>
          <a:xfrm>
            <a:off x="8134350" y="1528763"/>
            <a:ext cx="3384550" cy="41513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21" name="矩形 20">
            <a:extLst>
              <a:ext uri="{FF2B5EF4-FFF2-40B4-BE49-F238E27FC236}">
                <a16:creationId xmlns:a16="http://schemas.microsoft.com/office/drawing/2014/main" id="{D9F2477A-4D40-4697-B94A-644E68AD9556}"/>
              </a:ext>
            </a:extLst>
          </p:cNvPr>
          <p:cNvSpPr/>
          <p:nvPr/>
        </p:nvSpPr>
        <p:spPr>
          <a:xfrm>
            <a:off x="1863725" y="5392738"/>
            <a:ext cx="976313" cy="5842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gradFill flip="none" rotWithShape="1">
                <a:gsLst>
                  <a:gs pos="50000">
                    <a:schemeClr val="accent2"/>
                  </a:gs>
                  <a:gs pos="50000">
                    <a:schemeClr val="accent1"/>
                  </a:gs>
                </a:gsLst>
                <a:lin ang="0" scaled="1"/>
                <a:tileRect/>
              </a:gradFill>
            </a:endParaRPr>
          </a:p>
        </p:txBody>
      </p:sp>
      <p:sp useBgFill="1">
        <p:nvSpPr>
          <p:cNvPr id="22" name="矩形 21">
            <a:extLst>
              <a:ext uri="{FF2B5EF4-FFF2-40B4-BE49-F238E27FC236}">
                <a16:creationId xmlns:a16="http://schemas.microsoft.com/office/drawing/2014/main" id="{42FC805C-C566-4025-8A0B-5F221083B371}"/>
              </a:ext>
            </a:extLst>
          </p:cNvPr>
          <p:cNvSpPr/>
          <p:nvPr/>
        </p:nvSpPr>
        <p:spPr>
          <a:xfrm>
            <a:off x="5602288" y="5392738"/>
            <a:ext cx="974725" cy="5842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23" name="矩形 22">
            <a:extLst>
              <a:ext uri="{FF2B5EF4-FFF2-40B4-BE49-F238E27FC236}">
                <a16:creationId xmlns:a16="http://schemas.microsoft.com/office/drawing/2014/main" id="{7777CDF6-CE27-489B-897F-4E107D718414}"/>
              </a:ext>
            </a:extLst>
          </p:cNvPr>
          <p:cNvSpPr/>
          <p:nvPr/>
        </p:nvSpPr>
        <p:spPr>
          <a:xfrm>
            <a:off x="9339263" y="5392738"/>
            <a:ext cx="976312" cy="5842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占位符 1"/>
          <p:cNvSpPr>
            <a:spLocks noGrp="1"/>
          </p:cNvSpPr>
          <p:nvPr>
            <p:ph type="body" sz="quarter" idx="10"/>
          </p:nvPr>
        </p:nvSpPr>
        <p:spPr>
          <a:xfrm>
            <a:off x="8944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 name="文本占位符 2"/>
          <p:cNvSpPr>
            <a:spLocks noGrp="1"/>
          </p:cNvSpPr>
          <p:nvPr>
            <p:ph type="body" sz="quarter" idx="11"/>
          </p:nvPr>
        </p:nvSpPr>
        <p:spPr>
          <a:xfrm>
            <a:off x="463165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4" name="文本占位符 3"/>
          <p:cNvSpPr>
            <a:spLocks noGrp="1"/>
          </p:cNvSpPr>
          <p:nvPr>
            <p:ph type="body" sz="quarter" idx="12"/>
          </p:nvPr>
        </p:nvSpPr>
        <p:spPr>
          <a:xfrm>
            <a:off x="83689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5" name="文本占位符 4"/>
          <p:cNvSpPr>
            <a:spLocks noGrp="1"/>
          </p:cNvSpPr>
          <p:nvPr>
            <p:ph type="body" sz="quarter" idx="13"/>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14"/>
          </p:nvPr>
        </p:nvSpPr>
        <p:spPr>
          <a:xfrm>
            <a:off x="8764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15"/>
          </p:nvPr>
        </p:nvSpPr>
        <p:spPr>
          <a:xfrm>
            <a:off x="461365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6"/>
          </p:nvPr>
        </p:nvSpPr>
        <p:spPr>
          <a:xfrm>
            <a:off x="83509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5" name="文本占位符 14"/>
          <p:cNvSpPr>
            <a:spLocks noGrp="1"/>
          </p:cNvSpPr>
          <p:nvPr>
            <p:ph type="body" sz="quarter" idx="17"/>
          </p:nvPr>
        </p:nvSpPr>
        <p:spPr>
          <a:xfrm>
            <a:off x="18644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6" name="文本占位符 15"/>
          <p:cNvSpPr>
            <a:spLocks noGrp="1"/>
          </p:cNvSpPr>
          <p:nvPr>
            <p:ph type="body" sz="quarter" idx="18"/>
          </p:nvPr>
        </p:nvSpPr>
        <p:spPr>
          <a:xfrm>
            <a:off x="560174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7" name="文本占位符 16"/>
          <p:cNvSpPr>
            <a:spLocks noGrp="1"/>
          </p:cNvSpPr>
          <p:nvPr>
            <p:ph type="body" sz="quarter" idx="19"/>
          </p:nvPr>
        </p:nvSpPr>
        <p:spPr>
          <a:xfrm>
            <a:off x="93389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4" name="文本占位符 23"/>
          <p:cNvSpPr>
            <a:spLocks noGrp="1"/>
          </p:cNvSpPr>
          <p:nvPr>
            <p:ph type="body" sz="quarter" idx="20"/>
          </p:nvPr>
        </p:nvSpPr>
        <p:spPr>
          <a:xfrm>
            <a:off x="1434401" y="2819324"/>
            <a:ext cx="1835993"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r>
              <a:rPr lang="zh-CN" altLang="en-US"/>
              <a:t>单击此处编辑母版文本样式</a:t>
            </a:r>
          </a:p>
        </p:txBody>
      </p:sp>
      <p:sp>
        <p:nvSpPr>
          <p:cNvPr id="28" name="文本占位符 27"/>
          <p:cNvSpPr>
            <a:spLocks noGrp="1"/>
          </p:cNvSpPr>
          <p:nvPr>
            <p:ph type="body" sz="quarter" idx="21"/>
          </p:nvPr>
        </p:nvSpPr>
        <p:spPr>
          <a:xfrm>
            <a:off x="5171651" y="2819324"/>
            <a:ext cx="1835999"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r>
              <a:rPr lang="zh-CN" altLang="en-US"/>
              <a:t>单击此处编辑母版文本样式</a:t>
            </a:r>
          </a:p>
        </p:txBody>
      </p:sp>
      <p:sp>
        <p:nvSpPr>
          <p:cNvPr id="29" name="文本占位符 28"/>
          <p:cNvSpPr>
            <a:spLocks noGrp="1"/>
          </p:cNvSpPr>
          <p:nvPr>
            <p:ph type="body" sz="quarter" idx="22"/>
          </p:nvPr>
        </p:nvSpPr>
        <p:spPr>
          <a:xfrm>
            <a:off x="8908903" y="2819324"/>
            <a:ext cx="1835996" cy="25400"/>
          </a:xfrm>
          <a:custGeom>
            <a:avLst/>
            <a:gdLst>
              <a:gd name="connsiteX0" fmla="*/ 0 w 1835996"/>
              <a:gd name="connsiteY0" fmla="*/ 0 h 25400"/>
              <a:gd name="connsiteX1" fmla="*/ 917997 w 1835996"/>
              <a:gd name="connsiteY1" fmla="*/ 0 h 25400"/>
              <a:gd name="connsiteX2" fmla="*/ 1835996 w 1835996"/>
              <a:gd name="connsiteY2" fmla="*/ 0 h 25400"/>
              <a:gd name="connsiteX3" fmla="*/ 1835996 w 1835996"/>
              <a:gd name="connsiteY3" fmla="*/ 25400 h 25400"/>
              <a:gd name="connsiteX4" fmla="*/ 917997 w 1835996"/>
              <a:gd name="connsiteY4" fmla="*/ 25400 h 25400"/>
              <a:gd name="connsiteX5" fmla="*/ 0 w 1835996"/>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6" h="25400">
                <a:moveTo>
                  <a:pt x="0" y="0"/>
                </a:moveTo>
                <a:lnTo>
                  <a:pt x="917997" y="0"/>
                </a:lnTo>
                <a:lnTo>
                  <a:pt x="1835996" y="0"/>
                </a:lnTo>
                <a:lnTo>
                  <a:pt x="1835996" y="25400"/>
                </a:lnTo>
                <a:lnTo>
                  <a:pt x="917997"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r>
              <a:rPr lang="zh-CN" altLang="en-US"/>
              <a:t>单击此处编辑母版文本样式</a:t>
            </a:r>
          </a:p>
        </p:txBody>
      </p:sp>
    </p:spTree>
    <p:extLst>
      <p:ext uri="{BB962C8B-B14F-4D97-AF65-F5344CB8AC3E}">
        <p14:creationId xmlns:p14="http://schemas.microsoft.com/office/powerpoint/2010/main" val="56991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BCD33FDF-7AD3-4EC8-915F-9238BF555CD8}" type="slidenum">
              <a:rPr lang="en-US" altLang="zh-CN" smtClean="0"/>
              <a:pPr/>
              <a:t>‹#›</a:t>
            </a:fld>
            <a:endParaRPr lang="en-US" altLang="zh-CN"/>
          </a:p>
        </p:txBody>
      </p:sp>
    </p:spTree>
    <p:extLst>
      <p:ext uri="{BB962C8B-B14F-4D97-AF65-F5344CB8AC3E}">
        <p14:creationId xmlns:p14="http://schemas.microsoft.com/office/powerpoint/2010/main" val="1858999863"/>
      </p:ext>
    </p:extLst>
  </p:cSld>
  <p:clrMapOvr>
    <a:masterClrMapping/>
  </p:clrMapOvr>
  <p:transition>
    <p:whee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三段内容2">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A4D0596-71BA-4178-905E-B8676A14D1CC}"/>
              </a:ext>
            </a:extLst>
          </p:cNvPr>
          <p:cNvSpPr/>
          <p:nvPr/>
        </p:nvSpPr>
        <p:spPr>
          <a:xfrm>
            <a:off x="0" y="3668713"/>
            <a:ext cx="12192000" cy="7302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38041B6B-69E2-49E1-AB4A-6806AF983F05}"/>
              </a:ext>
            </a:extLst>
          </p:cNvPr>
          <p:cNvSpPr/>
          <p:nvPr/>
        </p:nvSpPr>
        <p:spPr>
          <a:xfrm>
            <a:off x="0" y="1460500"/>
            <a:ext cx="12192000" cy="71438"/>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7" name="组合 36">
            <a:extLst>
              <a:ext uri="{FF2B5EF4-FFF2-40B4-BE49-F238E27FC236}">
                <a16:creationId xmlns:a16="http://schemas.microsoft.com/office/drawing/2014/main" id="{59D4E11C-DC6A-4161-B6E3-4EA0BE8A6276}"/>
              </a:ext>
            </a:extLst>
          </p:cNvPr>
          <p:cNvGrpSpPr>
            <a:grpSpLocks/>
          </p:cNvGrpSpPr>
          <p:nvPr/>
        </p:nvGrpSpPr>
        <p:grpSpPr bwMode="auto">
          <a:xfrm>
            <a:off x="4187825" y="4135438"/>
            <a:ext cx="3816350" cy="1839912"/>
            <a:chOff x="4242123" y="4135171"/>
            <a:chExt cx="3817089" cy="1839602"/>
          </a:xfrm>
        </p:grpSpPr>
        <p:cxnSp>
          <p:nvCxnSpPr>
            <p:cNvPr id="18" name="直接连接符 17">
              <a:extLst>
                <a:ext uri="{FF2B5EF4-FFF2-40B4-BE49-F238E27FC236}">
                  <a16:creationId xmlns:a16="http://schemas.microsoft.com/office/drawing/2014/main" id="{25618D75-7E0D-4488-BD13-7364CB6CB2BF}"/>
                </a:ext>
              </a:extLst>
            </p:cNvPr>
            <p:cNvCxnSpPr/>
            <p:nvPr/>
          </p:nvCxnSpPr>
          <p:spPr>
            <a:xfrm>
              <a:off x="4242123"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70EA02-C1D1-4CB9-81ED-33654D86F6A0}"/>
                </a:ext>
              </a:extLst>
            </p:cNvPr>
            <p:cNvCxnSpPr/>
            <p:nvPr/>
          </p:nvCxnSpPr>
          <p:spPr>
            <a:xfrm>
              <a:off x="8059212"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p:cNvSpPr>
            <a:spLocks noGrp="1"/>
          </p:cNvSpPr>
          <p:nvPr>
            <p:ph type="body" sz="quarter" idx="16"/>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6" name="文本占位符 65"/>
          <p:cNvSpPr>
            <a:spLocks noGrp="1"/>
          </p:cNvSpPr>
          <p:nvPr>
            <p:ph type="body" sz="quarter" idx="26"/>
          </p:nvPr>
        </p:nvSpPr>
        <p:spPr>
          <a:xfrm>
            <a:off x="1063930"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7" name="文本占位符 66"/>
          <p:cNvSpPr>
            <a:spLocks noGrp="1"/>
          </p:cNvSpPr>
          <p:nvPr>
            <p:ph type="body" sz="quarter" idx="27"/>
          </p:nvPr>
        </p:nvSpPr>
        <p:spPr>
          <a:xfrm>
            <a:off x="4880073"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8" name="文本占位符 67"/>
          <p:cNvSpPr>
            <a:spLocks noGrp="1"/>
          </p:cNvSpPr>
          <p:nvPr>
            <p:ph type="body" sz="quarter" idx="28"/>
          </p:nvPr>
        </p:nvSpPr>
        <p:spPr>
          <a:xfrm>
            <a:off x="8696215"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图片占位符 4"/>
          <p:cNvSpPr>
            <a:spLocks noGrp="1"/>
          </p:cNvSpPr>
          <p:nvPr>
            <p:ph type="pic" sz="quarter" idx="29"/>
          </p:nvPr>
        </p:nvSpPr>
        <p:spPr>
          <a:xfrm>
            <a:off x="0" y="1535390"/>
            <a:ext cx="4187456" cy="2118680"/>
          </a:xfrm>
          <a:prstGeom prst="rect">
            <a:avLst/>
          </a:prstGeom>
          <a:ln w="28575">
            <a:solidFill>
              <a:schemeClr val="bg1">
                <a:lumMod val="85000"/>
              </a:schemeClr>
            </a:solidFill>
          </a:ln>
        </p:spPr>
        <p:txBody>
          <a:bodyPr/>
          <a:lstStyle/>
          <a:p>
            <a:pPr lvl="0"/>
            <a:r>
              <a:rPr lang="zh-CN" altLang="en-US" noProof="0"/>
              <a:t>单击图标添加图片</a:t>
            </a:r>
          </a:p>
        </p:txBody>
      </p:sp>
      <p:sp>
        <p:nvSpPr>
          <p:cNvPr id="6" name="图片占位符 5"/>
          <p:cNvSpPr>
            <a:spLocks noGrp="1"/>
          </p:cNvSpPr>
          <p:nvPr>
            <p:ph type="pic" sz="quarter" idx="30"/>
          </p:nvPr>
        </p:nvSpPr>
        <p:spPr>
          <a:xfrm>
            <a:off x="4187457" y="1535390"/>
            <a:ext cx="3811312" cy="2118680"/>
          </a:xfrm>
          <a:prstGeom prst="rect">
            <a:avLst/>
          </a:prstGeom>
          <a:ln w="28575">
            <a:solidFill>
              <a:schemeClr val="bg1">
                <a:lumMod val="85000"/>
              </a:schemeClr>
            </a:solidFill>
          </a:ln>
        </p:spPr>
        <p:txBody>
          <a:bodyPr/>
          <a:lstStyle/>
          <a:p>
            <a:pPr lvl="0"/>
            <a:r>
              <a:rPr lang="zh-CN" altLang="en-US" noProof="0"/>
              <a:t>单击图标添加图片</a:t>
            </a:r>
          </a:p>
        </p:txBody>
      </p:sp>
      <p:sp>
        <p:nvSpPr>
          <p:cNvPr id="7" name="图片占位符 6"/>
          <p:cNvSpPr>
            <a:spLocks noGrp="1"/>
          </p:cNvSpPr>
          <p:nvPr>
            <p:ph type="pic" sz="quarter" idx="31"/>
          </p:nvPr>
        </p:nvSpPr>
        <p:spPr>
          <a:xfrm>
            <a:off x="8004545" y="1535390"/>
            <a:ext cx="4193230" cy="2118680"/>
          </a:xfrm>
          <a:prstGeom prst="rect">
            <a:avLst/>
          </a:prstGeom>
          <a:ln w="28575">
            <a:solidFill>
              <a:schemeClr val="bg1">
                <a:lumMod val="85000"/>
              </a:schemeClr>
            </a:solidFill>
          </a:ln>
        </p:spPr>
        <p:txBody>
          <a:bodyPr/>
          <a:lstStyle/>
          <a:p>
            <a:pPr lvl="0"/>
            <a:r>
              <a:rPr lang="zh-CN" altLang="en-US" noProof="0"/>
              <a:t>单击图标添加图片</a:t>
            </a:r>
          </a:p>
        </p:txBody>
      </p:sp>
      <p:sp>
        <p:nvSpPr>
          <p:cNvPr id="28" name="文本占位符 27"/>
          <p:cNvSpPr>
            <a:spLocks noGrp="1"/>
          </p:cNvSpPr>
          <p:nvPr>
            <p:ph type="body" sz="quarter" idx="32"/>
          </p:nvPr>
        </p:nvSpPr>
        <p:spPr>
          <a:xfrm>
            <a:off x="204558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zh-CN" altLang="en-US"/>
              <a:t>单击此处编辑母版文本样式</a:t>
            </a:r>
          </a:p>
        </p:txBody>
      </p:sp>
      <p:sp>
        <p:nvSpPr>
          <p:cNvPr id="29" name="文本占位符 28"/>
          <p:cNvSpPr>
            <a:spLocks noGrp="1"/>
          </p:cNvSpPr>
          <p:nvPr>
            <p:ph type="body" sz="quarter" idx="33"/>
          </p:nvPr>
        </p:nvSpPr>
        <p:spPr>
          <a:xfrm>
            <a:off x="5861723"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
        <p:nvSpPr>
          <p:cNvPr id="30" name="文本占位符 29"/>
          <p:cNvSpPr>
            <a:spLocks noGrp="1"/>
          </p:cNvSpPr>
          <p:nvPr>
            <p:ph type="body" sz="quarter" idx="34"/>
          </p:nvPr>
        </p:nvSpPr>
        <p:spPr>
          <a:xfrm>
            <a:off x="9677865"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2542962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三段内容3">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BE9A76ED-15FD-4C47-A9A2-772F91D3C8ED}"/>
              </a:ext>
            </a:extLst>
          </p:cNvPr>
          <p:cNvCxnSpPr/>
          <p:nvPr/>
        </p:nvCxnSpPr>
        <p:spPr>
          <a:xfrm>
            <a:off x="4244975"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F1B009-9A32-471F-976F-10D828B63F81}"/>
              </a:ext>
            </a:extLst>
          </p:cNvPr>
          <p:cNvCxnSpPr/>
          <p:nvPr/>
        </p:nvCxnSpPr>
        <p:spPr>
          <a:xfrm>
            <a:off x="8059738"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6"/>
          </p:nvPr>
        </p:nvSpPr>
        <p:spPr>
          <a:xfrm>
            <a:off x="673102" y="4809551"/>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8" name="图片占位符 47"/>
          <p:cNvSpPr>
            <a:spLocks noGrp="1"/>
          </p:cNvSpPr>
          <p:nvPr>
            <p:ph type="pic" sz="quarter" idx="23"/>
          </p:nvPr>
        </p:nvSpPr>
        <p:spPr>
          <a:xfrm>
            <a:off x="4708706" y="1606233"/>
            <a:ext cx="2882317" cy="2676207"/>
          </a:xfrm>
          <a:prstGeom prst="rect">
            <a:avLst/>
          </a:prstGeom>
          <a:ln>
            <a:solidFill>
              <a:schemeClr val="bg2">
                <a:lumMod val="75000"/>
              </a:schemeClr>
            </a:solidFill>
          </a:ln>
        </p:spPr>
        <p:txBody>
          <a:bodyPr/>
          <a:lstStyle/>
          <a:p>
            <a:pPr lvl="0"/>
            <a:r>
              <a:rPr lang="zh-CN" altLang="en-US" noProof="0"/>
              <a:t>单击图标添加图片</a:t>
            </a:r>
          </a:p>
        </p:txBody>
      </p:sp>
      <p:sp>
        <p:nvSpPr>
          <p:cNvPr id="49" name="图片占位符 48"/>
          <p:cNvSpPr>
            <a:spLocks noGrp="1"/>
          </p:cNvSpPr>
          <p:nvPr>
            <p:ph type="pic" sz="quarter" idx="24"/>
          </p:nvPr>
        </p:nvSpPr>
        <p:spPr>
          <a:xfrm>
            <a:off x="8464593" y="1606233"/>
            <a:ext cx="2882317" cy="2676207"/>
          </a:xfrm>
          <a:prstGeom prst="rect">
            <a:avLst/>
          </a:prstGeom>
          <a:ln>
            <a:solidFill>
              <a:schemeClr val="bg2">
                <a:lumMod val="75000"/>
              </a:schemeClr>
            </a:solidFill>
          </a:ln>
        </p:spPr>
        <p:txBody>
          <a:bodyPr/>
          <a:lstStyle/>
          <a:p>
            <a:pPr lvl="0"/>
            <a:r>
              <a:rPr lang="zh-CN" altLang="en-US" noProof="0"/>
              <a:t>单击图标添加图片</a:t>
            </a:r>
          </a:p>
        </p:txBody>
      </p:sp>
      <p:sp>
        <p:nvSpPr>
          <p:cNvPr id="50" name="图片占位符 49"/>
          <p:cNvSpPr>
            <a:spLocks noGrp="1"/>
          </p:cNvSpPr>
          <p:nvPr>
            <p:ph type="pic" sz="quarter" idx="25"/>
          </p:nvPr>
        </p:nvSpPr>
        <p:spPr>
          <a:xfrm>
            <a:off x="832308" y="1606233"/>
            <a:ext cx="2882317" cy="2676207"/>
          </a:xfrm>
          <a:prstGeom prst="rect">
            <a:avLst/>
          </a:prstGeom>
          <a:ln>
            <a:solidFill>
              <a:schemeClr val="bg2">
                <a:lumMod val="75000"/>
              </a:schemeClr>
            </a:solidFill>
          </a:ln>
        </p:spPr>
        <p:txBody>
          <a:bodyPr/>
          <a:lstStyle/>
          <a:p>
            <a:pPr lvl="0"/>
            <a:r>
              <a:rPr lang="zh-CN" altLang="en-US" noProof="0"/>
              <a:t>单击图标添加图片</a:t>
            </a:r>
          </a:p>
        </p:txBody>
      </p:sp>
      <p:sp>
        <p:nvSpPr>
          <p:cNvPr id="11" name="文本占位符 10"/>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6" name="文本占位符 65"/>
          <p:cNvSpPr>
            <a:spLocks noGrp="1"/>
          </p:cNvSpPr>
          <p:nvPr>
            <p:ph type="body" sz="quarter" idx="26"/>
          </p:nvPr>
        </p:nvSpPr>
        <p:spPr>
          <a:xfrm>
            <a:off x="1063930"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7" name="文本占位符 66"/>
          <p:cNvSpPr>
            <a:spLocks noGrp="1"/>
          </p:cNvSpPr>
          <p:nvPr>
            <p:ph type="body" sz="quarter" idx="27"/>
          </p:nvPr>
        </p:nvSpPr>
        <p:spPr>
          <a:xfrm>
            <a:off x="4880073"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8" name="文本占位符 67"/>
          <p:cNvSpPr>
            <a:spLocks noGrp="1"/>
          </p:cNvSpPr>
          <p:nvPr>
            <p:ph type="body" sz="quarter" idx="28"/>
          </p:nvPr>
        </p:nvSpPr>
        <p:spPr>
          <a:xfrm>
            <a:off x="8696215"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3394565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三段内容4">
    <p:spTree>
      <p:nvGrpSpPr>
        <p:cNvPr id="1" name=""/>
        <p:cNvGrpSpPr/>
        <p:nvPr/>
      </p:nvGrpSpPr>
      <p:grpSpPr>
        <a:xfrm>
          <a:off x="0" y="0"/>
          <a:ext cx="0" cy="0"/>
          <a:chOff x="0" y="0"/>
          <a:chExt cx="0" cy="0"/>
        </a:xfrm>
      </p:grpSpPr>
      <p:cxnSp>
        <p:nvCxnSpPr>
          <p:cNvPr id="31" name="直接连接符 30">
            <a:extLst>
              <a:ext uri="{FF2B5EF4-FFF2-40B4-BE49-F238E27FC236}">
                <a16:creationId xmlns:a16="http://schemas.microsoft.com/office/drawing/2014/main" id="{E94BBE57-9D0D-4A8F-99FB-5249E3E8910C}"/>
              </a:ext>
            </a:extLst>
          </p:cNvPr>
          <p:cNvCxnSpPr/>
          <p:nvPr/>
        </p:nvCxnSpPr>
        <p:spPr>
          <a:xfrm>
            <a:off x="4244975"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D16C879-7D6D-4FB7-9F2B-9FB287BA374D}"/>
              </a:ext>
            </a:extLst>
          </p:cNvPr>
          <p:cNvCxnSpPr/>
          <p:nvPr/>
        </p:nvCxnSpPr>
        <p:spPr>
          <a:xfrm>
            <a:off x="8059738"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6">
            <a:extLst>
              <a:ext uri="{FF2B5EF4-FFF2-40B4-BE49-F238E27FC236}">
                <a16:creationId xmlns:a16="http://schemas.microsoft.com/office/drawing/2014/main" id="{518C71B7-A92F-4B7E-92F2-CF687ACB7B31}"/>
              </a:ext>
            </a:extLst>
          </p:cNvPr>
          <p:cNvGrpSpPr>
            <a:grpSpLocks/>
          </p:cNvGrpSpPr>
          <p:nvPr/>
        </p:nvGrpSpPr>
        <p:grpSpPr bwMode="auto">
          <a:xfrm>
            <a:off x="8978900" y="3105150"/>
            <a:ext cx="1720850" cy="517525"/>
            <a:chOff x="1454458" y="3105645"/>
            <a:chExt cx="1719702" cy="517334"/>
          </a:xfrm>
        </p:grpSpPr>
        <p:sp>
          <p:nvSpPr>
            <p:cNvPr id="34" name="任意多边形: 形状 33">
              <a:extLst>
                <a:ext uri="{FF2B5EF4-FFF2-40B4-BE49-F238E27FC236}">
                  <a16:creationId xmlns:a16="http://schemas.microsoft.com/office/drawing/2014/main" id="{232F9407-22A2-45D7-AEE8-C8E39CC39043}"/>
                </a:ext>
              </a:extLst>
            </p:cNvPr>
            <p:cNvSpPr/>
            <p:nvPr/>
          </p:nvSpPr>
          <p:spPr>
            <a:xfrm flipH="1" flipV="1">
              <a:off x="2387285" y="3140557"/>
              <a:ext cx="786875" cy="18566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1" fmla="*/ 840579 w 1416014"/>
                <a:gd name="connsiteY0-2" fmla="*/ 0 h 482993"/>
                <a:gd name="connsiteX1-3" fmla="*/ 840580 w 1416014"/>
                <a:gd name="connsiteY1-4" fmla="*/ 0 h 482993"/>
                <a:gd name="connsiteX2-5" fmla="*/ 840580 w 1416014"/>
                <a:gd name="connsiteY2-6" fmla="*/ 0 h 482993"/>
                <a:gd name="connsiteX3-7" fmla="*/ 840579 w 1416014"/>
                <a:gd name="connsiteY3-8" fmla="*/ 0 h 482993"/>
                <a:gd name="connsiteX4-9" fmla="*/ 702643 w 1416014"/>
                <a:gd name="connsiteY4-10" fmla="*/ 10272 h 482993"/>
                <a:gd name="connsiteX5-11" fmla="*/ 723820 w 1416014"/>
                <a:gd name="connsiteY5-12" fmla="*/ 6631 h 482993"/>
                <a:gd name="connsiteX6-13" fmla="*/ 734478 w 1416014"/>
                <a:gd name="connsiteY6-14" fmla="*/ 6026 h 482993"/>
                <a:gd name="connsiteX7-15" fmla="*/ 702643 w 1416014"/>
                <a:gd name="connsiteY7-16" fmla="*/ 10272 h 482993"/>
                <a:gd name="connsiteX8-17" fmla="*/ 1028727 w 1416014"/>
                <a:gd name="connsiteY8-18" fmla="*/ 19389 h 482993"/>
                <a:gd name="connsiteX9-19" fmla="*/ 984169 w 1416014"/>
                <a:gd name="connsiteY9-20" fmla="*/ 10864 h 482993"/>
                <a:gd name="connsiteX10-21" fmla="*/ 995433 w 1416014"/>
                <a:gd name="connsiteY10-22" fmla="*/ 11716 h 482993"/>
                <a:gd name="connsiteX11-23" fmla="*/ 1028727 w 1416014"/>
                <a:gd name="connsiteY11-24" fmla="*/ 19389 h 482993"/>
                <a:gd name="connsiteX12-25" fmla="*/ 1171017 w 1416014"/>
                <a:gd name="connsiteY12-26" fmla="*/ 56772 h 482993"/>
                <a:gd name="connsiteX13-27" fmla="*/ 1122175 w 1416014"/>
                <a:gd name="connsiteY13-28" fmla="*/ 40926 h 482993"/>
                <a:gd name="connsiteX14-29" fmla="*/ 1142953 w 1416014"/>
                <a:gd name="connsiteY14-30" fmla="*/ 45715 h 482993"/>
                <a:gd name="connsiteX15-31" fmla="*/ 1171017 w 1416014"/>
                <a:gd name="connsiteY15-32" fmla="*/ 56772 h 482993"/>
                <a:gd name="connsiteX16-33" fmla="*/ 495503 w 1416014"/>
                <a:gd name="connsiteY16-34" fmla="*/ 60474 h 482993"/>
                <a:gd name="connsiteX17-35" fmla="*/ 502675 w 1416014"/>
                <a:gd name="connsiteY17-36" fmla="*/ 57494 h 482993"/>
                <a:gd name="connsiteX18-37" fmla="*/ 610943 w 1416014"/>
                <a:gd name="connsiteY18-38" fmla="*/ 26038 h 482993"/>
                <a:gd name="connsiteX19-39" fmla="*/ 644075 w 1416014"/>
                <a:gd name="connsiteY19-40" fmla="*/ 20342 h 482993"/>
                <a:gd name="connsiteX20-41" fmla="*/ 495503 w 1416014"/>
                <a:gd name="connsiteY20-42" fmla="*/ 60474 h 482993"/>
                <a:gd name="connsiteX21-43" fmla="*/ 1299859 w 1416014"/>
                <a:gd name="connsiteY21-44" fmla="*/ 110871 h 482993"/>
                <a:gd name="connsiteX22-45" fmla="*/ 1254006 w 1416014"/>
                <a:gd name="connsiteY22-46" fmla="*/ 89470 h 482993"/>
                <a:gd name="connsiteX23-47" fmla="*/ 1281417 w 1416014"/>
                <a:gd name="connsiteY23-48" fmla="*/ 100270 h 482993"/>
                <a:gd name="connsiteX24-49" fmla="*/ 1299859 w 1416014"/>
                <a:gd name="connsiteY24-50" fmla="*/ 110871 h 482993"/>
                <a:gd name="connsiteX25-51" fmla="*/ 352542 w 1416014"/>
                <a:gd name="connsiteY25-52" fmla="*/ 126277 h 482993"/>
                <a:gd name="connsiteX26-53" fmla="*/ 399744 w 1416014"/>
                <a:gd name="connsiteY26-54" fmla="*/ 100270 h 482993"/>
                <a:gd name="connsiteX27-55" fmla="*/ 477990 w 1416014"/>
                <a:gd name="connsiteY27-56" fmla="*/ 67752 h 482993"/>
                <a:gd name="connsiteX28-57" fmla="*/ 352542 w 1416014"/>
                <a:gd name="connsiteY28-58" fmla="*/ 126277 h 482993"/>
                <a:gd name="connsiteX29-59" fmla="*/ 1416014 w 1416014"/>
                <a:gd name="connsiteY29-60" fmla="*/ 179364 h 482993"/>
                <a:gd name="connsiteX30-61" fmla="*/ 1409098 w 1416014"/>
                <a:gd name="connsiteY30-62" fmla="*/ 173658 h 482993"/>
                <a:gd name="connsiteX31-63" fmla="*/ 1416014 w 1416014"/>
                <a:gd name="connsiteY31-64" fmla="*/ 179364 h 482993"/>
                <a:gd name="connsiteX32-65" fmla="*/ 201164 w 1416014"/>
                <a:gd name="connsiteY32-66" fmla="*/ 227080 h 482993"/>
                <a:gd name="connsiteX33-67" fmla="*/ 212805 w 1416014"/>
                <a:gd name="connsiteY33-68" fmla="*/ 216875 h 482993"/>
                <a:gd name="connsiteX34-69" fmla="*/ 302878 w 1416014"/>
                <a:gd name="connsiteY34-70" fmla="*/ 153640 h 482993"/>
                <a:gd name="connsiteX35-71" fmla="*/ 323689 w 1416014"/>
                <a:gd name="connsiteY35-72" fmla="*/ 142174 h 482993"/>
                <a:gd name="connsiteX36-73" fmla="*/ 201164 w 1416014"/>
                <a:gd name="connsiteY36-74" fmla="*/ 227080 h 482993"/>
                <a:gd name="connsiteX37-75" fmla="*/ 126395 w 1416014"/>
                <a:gd name="connsiteY37-76" fmla="*/ 293441 h 482993"/>
                <a:gd name="connsiteX38-77" fmla="*/ 130252 w 1416014"/>
                <a:gd name="connsiteY38-78" fmla="*/ 289248 h 482993"/>
                <a:gd name="connsiteX39-79" fmla="*/ 151635 w 1416014"/>
                <a:gd name="connsiteY39-80" fmla="*/ 270502 h 482993"/>
                <a:gd name="connsiteX40-81" fmla="*/ 126395 w 1416014"/>
                <a:gd name="connsiteY40-82" fmla="*/ 293441 h 482993"/>
                <a:gd name="connsiteX41-83" fmla="*/ 486583 w 1416014"/>
                <a:gd name="connsiteY41-84"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85" fmla="*/ 840579 w 1299859"/>
                <a:gd name="connsiteY0-86" fmla="*/ 0 h 482993"/>
                <a:gd name="connsiteX1-87" fmla="*/ 840580 w 1299859"/>
                <a:gd name="connsiteY1-88" fmla="*/ 0 h 482993"/>
                <a:gd name="connsiteX2-89" fmla="*/ 840580 w 1299859"/>
                <a:gd name="connsiteY2-90" fmla="*/ 0 h 482993"/>
                <a:gd name="connsiteX3-91" fmla="*/ 840579 w 1299859"/>
                <a:gd name="connsiteY3-92" fmla="*/ 0 h 482993"/>
                <a:gd name="connsiteX4-93" fmla="*/ 702643 w 1299859"/>
                <a:gd name="connsiteY4-94" fmla="*/ 10272 h 482993"/>
                <a:gd name="connsiteX5-95" fmla="*/ 723820 w 1299859"/>
                <a:gd name="connsiteY5-96" fmla="*/ 6631 h 482993"/>
                <a:gd name="connsiteX6-97" fmla="*/ 734478 w 1299859"/>
                <a:gd name="connsiteY6-98" fmla="*/ 6026 h 482993"/>
                <a:gd name="connsiteX7-99" fmla="*/ 702643 w 1299859"/>
                <a:gd name="connsiteY7-100" fmla="*/ 10272 h 482993"/>
                <a:gd name="connsiteX8-101" fmla="*/ 1028727 w 1299859"/>
                <a:gd name="connsiteY8-102" fmla="*/ 19389 h 482993"/>
                <a:gd name="connsiteX9-103" fmla="*/ 984169 w 1299859"/>
                <a:gd name="connsiteY9-104" fmla="*/ 10864 h 482993"/>
                <a:gd name="connsiteX10-105" fmla="*/ 995433 w 1299859"/>
                <a:gd name="connsiteY10-106" fmla="*/ 11716 h 482993"/>
                <a:gd name="connsiteX11-107" fmla="*/ 1028727 w 1299859"/>
                <a:gd name="connsiteY11-108" fmla="*/ 19389 h 482993"/>
                <a:gd name="connsiteX12-109" fmla="*/ 1171017 w 1299859"/>
                <a:gd name="connsiteY12-110" fmla="*/ 56772 h 482993"/>
                <a:gd name="connsiteX13-111" fmla="*/ 1122175 w 1299859"/>
                <a:gd name="connsiteY13-112" fmla="*/ 40926 h 482993"/>
                <a:gd name="connsiteX14-113" fmla="*/ 1142953 w 1299859"/>
                <a:gd name="connsiteY14-114" fmla="*/ 45715 h 482993"/>
                <a:gd name="connsiteX15-115" fmla="*/ 1171017 w 1299859"/>
                <a:gd name="connsiteY15-116" fmla="*/ 56772 h 482993"/>
                <a:gd name="connsiteX16-117" fmla="*/ 495503 w 1299859"/>
                <a:gd name="connsiteY16-118" fmla="*/ 60474 h 482993"/>
                <a:gd name="connsiteX17-119" fmla="*/ 502675 w 1299859"/>
                <a:gd name="connsiteY17-120" fmla="*/ 57494 h 482993"/>
                <a:gd name="connsiteX18-121" fmla="*/ 610943 w 1299859"/>
                <a:gd name="connsiteY18-122" fmla="*/ 26038 h 482993"/>
                <a:gd name="connsiteX19-123" fmla="*/ 644075 w 1299859"/>
                <a:gd name="connsiteY19-124" fmla="*/ 20342 h 482993"/>
                <a:gd name="connsiteX20-125" fmla="*/ 495503 w 1299859"/>
                <a:gd name="connsiteY20-126" fmla="*/ 60474 h 482993"/>
                <a:gd name="connsiteX21-127" fmla="*/ 1299859 w 1299859"/>
                <a:gd name="connsiteY21-128" fmla="*/ 110871 h 482993"/>
                <a:gd name="connsiteX22-129" fmla="*/ 1254006 w 1299859"/>
                <a:gd name="connsiteY22-130" fmla="*/ 89470 h 482993"/>
                <a:gd name="connsiteX23-131" fmla="*/ 1281417 w 1299859"/>
                <a:gd name="connsiteY23-132" fmla="*/ 100270 h 482993"/>
                <a:gd name="connsiteX24-133" fmla="*/ 1299859 w 1299859"/>
                <a:gd name="connsiteY24-134" fmla="*/ 110871 h 482993"/>
                <a:gd name="connsiteX25-135" fmla="*/ 352542 w 1299859"/>
                <a:gd name="connsiteY25-136" fmla="*/ 126277 h 482993"/>
                <a:gd name="connsiteX26-137" fmla="*/ 399744 w 1299859"/>
                <a:gd name="connsiteY26-138" fmla="*/ 100270 h 482993"/>
                <a:gd name="connsiteX27-139" fmla="*/ 477990 w 1299859"/>
                <a:gd name="connsiteY27-140" fmla="*/ 67752 h 482993"/>
                <a:gd name="connsiteX28-141" fmla="*/ 352542 w 1299859"/>
                <a:gd name="connsiteY28-142" fmla="*/ 126277 h 482993"/>
                <a:gd name="connsiteX29-143" fmla="*/ 201164 w 1299859"/>
                <a:gd name="connsiteY29-144" fmla="*/ 227080 h 482993"/>
                <a:gd name="connsiteX30-145" fmla="*/ 212805 w 1299859"/>
                <a:gd name="connsiteY30-146" fmla="*/ 216875 h 482993"/>
                <a:gd name="connsiteX31-147" fmla="*/ 302878 w 1299859"/>
                <a:gd name="connsiteY31-148" fmla="*/ 153640 h 482993"/>
                <a:gd name="connsiteX32-149" fmla="*/ 323689 w 1299859"/>
                <a:gd name="connsiteY32-150" fmla="*/ 142174 h 482993"/>
                <a:gd name="connsiteX33-151" fmla="*/ 201164 w 1299859"/>
                <a:gd name="connsiteY33-152" fmla="*/ 227080 h 482993"/>
                <a:gd name="connsiteX34-153" fmla="*/ 126395 w 1299859"/>
                <a:gd name="connsiteY34-154" fmla="*/ 293441 h 482993"/>
                <a:gd name="connsiteX35-155" fmla="*/ 130252 w 1299859"/>
                <a:gd name="connsiteY35-156" fmla="*/ 289248 h 482993"/>
                <a:gd name="connsiteX36-157" fmla="*/ 151635 w 1299859"/>
                <a:gd name="connsiteY36-158" fmla="*/ 270502 h 482993"/>
                <a:gd name="connsiteX37-159" fmla="*/ 126395 w 1299859"/>
                <a:gd name="connsiteY37-160" fmla="*/ 293441 h 482993"/>
                <a:gd name="connsiteX38-161" fmla="*/ 486583 w 1299859"/>
                <a:gd name="connsiteY38-162" fmla="*/ 481001 h 482993"/>
                <a:gd name="connsiteX39-163" fmla="*/ 79539 w 1299859"/>
                <a:gd name="connsiteY39-164" fmla="*/ 458234 h 482993"/>
                <a:gd name="connsiteX40-165" fmla="*/ 0 w 1299859"/>
                <a:gd name="connsiteY40-166" fmla="*/ 444846 h 482993"/>
                <a:gd name="connsiteX41-167" fmla="*/ 55947 w 1299859"/>
                <a:gd name="connsiteY41-168" fmla="*/ 370030 h 482993"/>
                <a:gd name="connsiteX42-169" fmla="*/ 122869 w 1299859"/>
                <a:gd name="connsiteY42-170" fmla="*/ 297274 h 482993"/>
                <a:gd name="connsiteX43-171" fmla="*/ 125803 w 1299859"/>
                <a:gd name="connsiteY43-172" fmla="*/ 297704 h 482993"/>
                <a:gd name="connsiteX44-173" fmla="*/ 757633 w 1299859"/>
                <a:gd name="connsiteY44-174" fmla="*/ 432423 h 482993"/>
                <a:gd name="connsiteX45-175" fmla="*/ 786987 w 1299859"/>
                <a:gd name="connsiteY45-176" fmla="*/ 437891 h 482993"/>
                <a:gd name="connsiteX46-177" fmla="*/ 742030 w 1299859"/>
                <a:gd name="connsiteY46-178" fmla="*/ 449812 h 482993"/>
                <a:gd name="connsiteX47-179" fmla="*/ 486583 w 1299859"/>
                <a:gd name="connsiteY47-180" fmla="*/ 481001 h 482993"/>
                <a:gd name="connsiteX0-181" fmla="*/ 840579 w 1281417"/>
                <a:gd name="connsiteY0-182" fmla="*/ 0 h 482993"/>
                <a:gd name="connsiteX1-183" fmla="*/ 840580 w 1281417"/>
                <a:gd name="connsiteY1-184" fmla="*/ 0 h 482993"/>
                <a:gd name="connsiteX2-185" fmla="*/ 840580 w 1281417"/>
                <a:gd name="connsiteY2-186" fmla="*/ 0 h 482993"/>
                <a:gd name="connsiteX3-187" fmla="*/ 840579 w 1281417"/>
                <a:gd name="connsiteY3-188" fmla="*/ 0 h 482993"/>
                <a:gd name="connsiteX4-189" fmla="*/ 702643 w 1281417"/>
                <a:gd name="connsiteY4-190" fmla="*/ 10272 h 482993"/>
                <a:gd name="connsiteX5-191" fmla="*/ 723820 w 1281417"/>
                <a:gd name="connsiteY5-192" fmla="*/ 6631 h 482993"/>
                <a:gd name="connsiteX6-193" fmla="*/ 734478 w 1281417"/>
                <a:gd name="connsiteY6-194" fmla="*/ 6026 h 482993"/>
                <a:gd name="connsiteX7-195" fmla="*/ 702643 w 1281417"/>
                <a:gd name="connsiteY7-196" fmla="*/ 10272 h 482993"/>
                <a:gd name="connsiteX8-197" fmla="*/ 1028727 w 1281417"/>
                <a:gd name="connsiteY8-198" fmla="*/ 19389 h 482993"/>
                <a:gd name="connsiteX9-199" fmla="*/ 984169 w 1281417"/>
                <a:gd name="connsiteY9-200" fmla="*/ 10864 h 482993"/>
                <a:gd name="connsiteX10-201" fmla="*/ 995433 w 1281417"/>
                <a:gd name="connsiteY10-202" fmla="*/ 11716 h 482993"/>
                <a:gd name="connsiteX11-203" fmla="*/ 1028727 w 1281417"/>
                <a:gd name="connsiteY11-204" fmla="*/ 19389 h 482993"/>
                <a:gd name="connsiteX12-205" fmla="*/ 1171017 w 1281417"/>
                <a:gd name="connsiteY12-206" fmla="*/ 56772 h 482993"/>
                <a:gd name="connsiteX13-207" fmla="*/ 1122175 w 1281417"/>
                <a:gd name="connsiteY13-208" fmla="*/ 40926 h 482993"/>
                <a:gd name="connsiteX14-209" fmla="*/ 1142953 w 1281417"/>
                <a:gd name="connsiteY14-210" fmla="*/ 45715 h 482993"/>
                <a:gd name="connsiteX15-211" fmla="*/ 1171017 w 1281417"/>
                <a:gd name="connsiteY15-212" fmla="*/ 56772 h 482993"/>
                <a:gd name="connsiteX16-213" fmla="*/ 495503 w 1281417"/>
                <a:gd name="connsiteY16-214" fmla="*/ 60474 h 482993"/>
                <a:gd name="connsiteX17-215" fmla="*/ 502675 w 1281417"/>
                <a:gd name="connsiteY17-216" fmla="*/ 57494 h 482993"/>
                <a:gd name="connsiteX18-217" fmla="*/ 610943 w 1281417"/>
                <a:gd name="connsiteY18-218" fmla="*/ 26038 h 482993"/>
                <a:gd name="connsiteX19-219" fmla="*/ 644075 w 1281417"/>
                <a:gd name="connsiteY19-220" fmla="*/ 20342 h 482993"/>
                <a:gd name="connsiteX20-221" fmla="*/ 495503 w 1281417"/>
                <a:gd name="connsiteY20-222" fmla="*/ 60474 h 482993"/>
                <a:gd name="connsiteX21-223" fmla="*/ 1281417 w 1281417"/>
                <a:gd name="connsiteY21-224" fmla="*/ 100270 h 482993"/>
                <a:gd name="connsiteX22-225" fmla="*/ 1254006 w 1281417"/>
                <a:gd name="connsiteY22-226" fmla="*/ 89470 h 482993"/>
                <a:gd name="connsiteX23-227" fmla="*/ 1281417 w 1281417"/>
                <a:gd name="connsiteY23-228" fmla="*/ 100270 h 482993"/>
                <a:gd name="connsiteX24-229" fmla="*/ 352542 w 1281417"/>
                <a:gd name="connsiteY24-230" fmla="*/ 126277 h 482993"/>
                <a:gd name="connsiteX25-231" fmla="*/ 399744 w 1281417"/>
                <a:gd name="connsiteY25-232" fmla="*/ 100270 h 482993"/>
                <a:gd name="connsiteX26-233" fmla="*/ 477990 w 1281417"/>
                <a:gd name="connsiteY26-234" fmla="*/ 67752 h 482993"/>
                <a:gd name="connsiteX27-235" fmla="*/ 352542 w 1281417"/>
                <a:gd name="connsiteY27-236" fmla="*/ 126277 h 482993"/>
                <a:gd name="connsiteX28-237" fmla="*/ 201164 w 1281417"/>
                <a:gd name="connsiteY28-238" fmla="*/ 227080 h 482993"/>
                <a:gd name="connsiteX29-239" fmla="*/ 212805 w 1281417"/>
                <a:gd name="connsiteY29-240" fmla="*/ 216875 h 482993"/>
                <a:gd name="connsiteX30-241" fmla="*/ 302878 w 1281417"/>
                <a:gd name="connsiteY30-242" fmla="*/ 153640 h 482993"/>
                <a:gd name="connsiteX31-243" fmla="*/ 323689 w 1281417"/>
                <a:gd name="connsiteY31-244" fmla="*/ 142174 h 482993"/>
                <a:gd name="connsiteX32-245" fmla="*/ 201164 w 1281417"/>
                <a:gd name="connsiteY32-246" fmla="*/ 227080 h 482993"/>
                <a:gd name="connsiteX33-247" fmla="*/ 126395 w 1281417"/>
                <a:gd name="connsiteY33-248" fmla="*/ 293441 h 482993"/>
                <a:gd name="connsiteX34-249" fmla="*/ 130252 w 1281417"/>
                <a:gd name="connsiteY34-250" fmla="*/ 289248 h 482993"/>
                <a:gd name="connsiteX35-251" fmla="*/ 151635 w 1281417"/>
                <a:gd name="connsiteY35-252" fmla="*/ 270502 h 482993"/>
                <a:gd name="connsiteX36-253" fmla="*/ 126395 w 1281417"/>
                <a:gd name="connsiteY36-254" fmla="*/ 293441 h 482993"/>
                <a:gd name="connsiteX37-255" fmla="*/ 486583 w 1281417"/>
                <a:gd name="connsiteY37-256" fmla="*/ 481001 h 482993"/>
                <a:gd name="connsiteX38-257" fmla="*/ 79539 w 1281417"/>
                <a:gd name="connsiteY38-258" fmla="*/ 458234 h 482993"/>
                <a:gd name="connsiteX39-259" fmla="*/ 0 w 1281417"/>
                <a:gd name="connsiteY39-260" fmla="*/ 444846 h 482993"/>
                <a:gd name="connsiteX40-261" fmla="*/ 55947 w 1281417"/>
                <a:gd name="connsiteY40-262" fmla="*/ 370030 h 482993"/>
                <a:gd name="connsiteX41-263" fmla="*/ 122869 w 1281417"/>
                <a:gd name="connsiteY41-264" fmla="*/ 297274 h 482993"/>
                <a:gd name="connsiteX42-265" fmla="*/ 125803 w 1281417"/>
                <a:gd name="connsiteY42-266" fmla="*/ 297704 h 482993"/>
                <a:gd name="connsiteX43-267" fmla="*/ 757633 w 1281417"/>
                <a:gd name="connsiteY43-268" fmla="*/ 432423 h 482993"/>
                <a:gd name="connsiteX44-269" fmla="*/ 786987 w 1281417"/>
                <a:gd name="connsiteY44-270" fmla="*/ 437891 h 482993"/>
                <a:gd name="connsiteX45-271" fmla="*/ 742030 w 1281417"/>
                <a:gd name="connsiteY45-272" fmla="*/ 449812 h 482993"/>
                <a:gd name="connsiteX46-273" fmla="*/ 486583 w 1281417"/>
                <a:gd name="connsiteY46-274" fmla="*/ 481001 h 482993"/>
                <a:gd name="connsiteX0-275" fmla="*/ 840579 w 1171017"/>
                <a:gd name="connsiteY0-276" fmla="*/ 0 h 482993"/>
                <a:gd name="connsiteX1-277" fmla="*/ 840580 w 1171017"/>
                <a:gd name="connsiteY1-278" fmla="*/ 0 h 482993"/>
                <a:gd name="connsiteX2-279" fmla="*/ 840580 w 1171017"/>
                <a:gd name="connsiteY2-280" fmla="*/ 0 h 482993"/>
                <a:gd name="connsiteX3-281" fmla="*/ 840579 w 1171017"/>
                <a:gd name="connsiteY3-282" fmla="*/ 0 h 482993"/>
                <a:gd name="connsiteX4-283" fmla="*/ 702643 w 1171017"/>
                <a:gd name="connsiteY4-284" fmla="*/ 10272 h 482993"/>
                <a:gd name="connsiteX5-285" fmla="*/ 723820 w 1171017"/>
                <a:gd name="connsiteY5-286" fmla="*/ 6631 h 482993"/>
                <a:gd name="connsiteX6-287" fmla="*/ 734478 w 1171017"/>
                <a:gd name="connsiteY6-288" fmla="*/ 6026 h 482993"/>
                <a:gd name="connsiteX7-289" fmla="*/ 702643 w 1171017"/>
                <a:gd name="connsiteY7-290" fmla="*/ 10272 h 482993"/>
                <a:gd name="connsiteX8-291" fmla="*/ 1028727 w 1171017"/>
                <a:gd name="connsiteY8-292" fmla="*/ 19389 h 482993"/>
                <a:gd name="connsiteX9-293" fmla="*/ 984169 w 1171017"/>
                <a:gd name="connsiteY9-294" fmla="*/ 10864 h 482993"/>
                <a:gd name="connsiteX10-295" fmla="*/ 995433 w 1171017"/>
                <a:gd name="connsiteY10-296" fmla="*/ 11716 h 482993"/>
                <a:gd name="connsiteX11-297" fmla="*/ 1028727 w 1171017"/>
                <a:gd name="connsiteY11-298" fmla="*/ 19389 h 482993"/>
                <a:gd name="connsiteX12-299" fmla="*/ 1171017 w 1171017"/>
                <a:gd name="connsiteY12-300" fmla="*/ 56772 h 482993"/>
                <a:gd name="connsiteX13-301" fmla="*/ 1122175 w 1171017"/>
                <a:gd name="connsiteY13-302" fmla="*/ 40926 h 482993"/>
                <a:gd name="connsiteX14-303" fmla="*/ 1142953 w 1171017"/>
                <a:gd name="connsiteY14-304" fmla="*/ 45715 h 482993"/>
                <a:gd name="connsiteX15-305" fmla="*/ 1171017 w 1171017"/>
                <a:gd name="connsiteY15-306" fmla="*/ 56772 h 482993"/>
                <a:gd name="connsiteX16-307" fmla="*/ 495503 w 1171017"/>
                <a:gd name="connsiteY16-308" fmla="*/ 60474 h 482993"/>
                <a:gd name="connsiteX17-309" fmla="*/ 502675 w 1171017"/>
                <a:gd name="connsiteY17-310" fmla="*/ 57494 h 482993"/>
                <a:gd name="connsiteX18-311" fmla="*/ 610943 w 1171017"/>
                <a:gd name="connsiteY18-312" fmla="*/ 26038 h 482993"/>
                <a:gd name="connsiteX19-313" fmla="*/ 644075 w 1171017"/>
                <a:gd name="connsiteY19-314" fmla="*/ 20342 h 482993"/>
                <a:gd name="connsiteX20-315" fmla="*/ 495503 w 1171017"/>
                <a:gd name="connsiteY20-316" fmla="*/ 60474 h 482993"/>
                <a:gd name="connsiteX21-317" fmla="*/ 352542 w 1171017"/>
                <a:gd name="connsiteY21-318" fmla="*/ 126277 h 482993"/>
                <a:gd name="connsiteX22-319" fmla="*/ 399744 w 1171017"/>
                <a:gd name="connsiteY22-320" fmla="*/ 100270 h 482993"/>
                <a:gd name="connsiteX23-321" fmla="*/ 477990 w 1171017"/>
                <a:gd name="connsiteY23-322" fmla="*/ 67752 h 482993"/>
                <a:gd name="connsiteX24-323" fmla="*/ 352542 w 1171017"/>
                <a:gd name="connsiteY24-324" fmla="*/ 126277 h 482993"/>
                <a:gd name="connsiteX25-325" fmla="*/ 201164 w 1171017"/>
                <a:gd name="connsiteY25-326" fmla="*/ 227080 h 482993"/>
                <a:gd name="connsiteX26-327" fmla="*/ 212805 w 1171017"/>
                <a:gd name="connsiteY26-328" fmla="*/ 216875 h 482993"/>
                <a:gd name="connsiteX27-329" fmla="*/ 302878 w 1171017"/>
                <a:gd name="connsiteY27-330" fmla="*/ 153640 h 482993"/>
                <a:gd name="connsiteX28-331" fmla="*/ 323689 w 1171017"/>
                <a:gd name="connsiteY28-332" fmla="*/ 142174 h 482993"/>
                <a:gd name="connsiteX29-333" fmla="*/ 201164 w 1171017"/>
                <a:gd name="connsiteY29-334" fmla="*/ 227080 h 482993"/>
                <a:gd name="connsiteX30-335" fmla="*/ 126395 w 1171017"/>
                <a:gd name="connsiteY30-336" fmla="*/ 293441 h 482993"/>
                <a:gd name="connsiteX31-337" fmla="*/ 130252 w 1171017"/>
                <a:gd name="connsiteY31-338" fmla="*/ 289248 h 482993"/>
                <a:gd name="connsiteX32-339" fmla="*/ 151635 w 1171017"/>
                <a:gd name="connsiteY32-340" fmla="*/ 270502 h 482993"/>
                <a:gd name="connsiteX33-341" fmla="*/ 126395 w 1171017"/>
                <a:gd name="connsiteY33-342" fmla="*/ 293441 h 482993"/>
                <a:gd name="connsiteX34-343" fmla="*/ 486583 w 1171017"/>
                <a:gd name="connsiteY34-344" fmla="*/ 481001 h 482993"/>
                <a:gd name="connsiteX35-345" fmla="*/ 79539 w 1171017"/>
                <a:gd name="connsiteY35-346" fmla="*/ 458234 h 482993"/>
                <a:gd name="connsiteX36-347" fmla="*/ 0 w 1171017"/>
                <a:gd name="connsiteY36-348" fmla="*/ 444846 h 482993"/>
                <a:gd name="connsiteX37-349" fmla="*/ 55947 w 1171017"/>
                <a:gd name="connsiteY37-350" fmla="*/ 370030 h 482993"/>
                <a:gd name="connsiteX38-351" fmla="*/ 122869 w 1171017"/>
                <a:gd name="connsiteY38-352" fmla="*/ 297274 h 482993"/>
                <a:gd name="connsiteX39-353" fmla="*/ 125803 w 1171017"/>
                <a:gd name="connsiteY39-354" fmla="*/ 297704 h 482993"/>
                <a:gd name="connsiteX40-355" fmla="*/ 757633 w 1171017"/>
                <a:gd name="connsiteY40-356" fmla="*/ 432423 h 482993"/>
                <a:gd name="connsiteX41-357" fmla="*/ 786987 w 1171017"/>
                <a:gd name="connsiteY41-358" fmla="*/ 437891 h 482993"/>
                <a:gd name="connsiteX42-359" fmla="*/ 742030 w 1171017"/>
                <a:gd name="connsiteY42-360" fmla="*/ 449812 h 482993"/>
                <a:gd name="connsiteX43-361" fmla="*/ 486583 w 1171017"/>
                <a:gd name="connsiteY43-362" fmla="*/ 481001 h 482993"/>
                <a:gd name="connsiteX0-363" fmla="*/ 840579 w 1171017"/>
                <a:gd name="connsiteY0-364" fmla="*/ 0 h 482993"/>
                <a:gd name="connsiteX1-365" fmla="*/ 840580 w 1171017"/>
                <a:gd name="connsiteY1-366" fmla="*/ 0 h 482993"/>
                <a:gd name="connsiteX2-367" fmla="*/ 840580 w 1171017"/>
                <a:gd name="connsiteY2-368" fmla="*/ 0 h 482993"/>
                <a:gd name="connsiteX3-369" fmla="*/ 840579 w 1171017"/>
                <a:gd name="connsiteY3-370" fmla="*/ 0 h 482993"/>
                <a:gd name="connsiteX4-371" fmla="*/ 702643 w 1171017"/>
                <a:gd name="connsiteY4-372" fmla="*/ 10272 h 482993"/>
                <a:gd name="connsiteX5-373" fmla="*/ 723820 w 1171017"/>
                <a:gd name="connsiteY5-374" fmla="*/ 6631 h 482993"/>
                <a:gd name="connsiteX6-375" fmla="*/ 734478 w 1171017"/>
                <a:gd name="connsiteY6-376" fmla="*/ 6026 h 482993"/>
                <a:gd name="connsiteX7-377" fmla="*/ 702643 w 1171017"/>
                <a:gd name="connsiteY7-378" fmla="*/ 10272 h 482993"/>
                <a:gd name="connsiteX8-379" fmla="*/ 1028727 w 1171017"/>
                <a:gd name="connsiteY8-380" fmla="*/ 19389 h 482993"/>
                <a:gd name="connsiteX9-381" fmla="*/ 984169 w 1171017"/>
                <a:gd name="connsiteY9-382" fmla="*/ 10864 h 482993"/>
                <a:gd name="connsiteX10-383" fmla="*/ 995433 w 1171017"/>
                <a:gd name="connsiteY10-384" fmla="*/ 11716 h 482993"/>
                <a:gd name="connsiteX11-385" fmla="*/ 1028727 w 1171017"/>
                <a:gd name="connsiteY11-386" fmla="*/ 19389 h 482993"/>
                <a:gd name="connsiteX12-387" fmla="*/ 1171017 w 1171017"/>
                <a:gd name="connsiteY12-388" fmla="*/ 56772 h 482993"/>
                <a:gd name="connsiteX13-389" fmla="*/ 1142953 w 1171017"/>
                <a:gd name="connsiteY13-390" fmla="*/ 45715 h 482993"/>
                <a:gd name="connsiteX14-391" fmla="*/ 1171017 w 1171017"/>
                <a:gd name="connsiteY14-392" fmla="*/ 56772 h 482993"/>
                <a:gd name="connsiteX15-393" fmla="*/ 495503 w 1171017"/>
                <a:gd name="connsiteY15-394" fmla="*/ 60474 h 482993"/>
                <a:gd name="connsiteX16-395" fmla="*/ 502675 w 1171017"/>
                <a:gd name="connsiteY16-396" fmla="*/ 57494 h 482993"/>
                <a:gd name="connsiteX17-397" fmla="*/ 610943 w 1171017"/>
                <a:gd name="connsiteY17-398" fmla="*/ 26038 h 482993"/>
                <a:gd name="connsiteX18-399" fmla="*/ 644075 w 1171017"/>
                <a:gd name="connsiteY18-400" fmla="*/ 20342 h 482993"/>
                <a:gd name="connsiteX19-401" fmla="*/ 495503 w 1171017"/>
                <a:gd name="connsiteY19-402" fmla="*/ 60474 h 482993"/>
                <a:gd name="connsiteX20-403" fmla="*/ 352542 w 1171017"/>
                <a:gd name="connsiteY20-404" fmla="*/ 126277 h 482993"/>
                <a:gd name="connsiteX21-405" fmla="*/ 399744 w 1171017"/>
                <a:gd name="connsiteY21-406" fmla="*/ 100270 h 482993"/>
                <a:gd name="connsiteX22-407" fmla="*/ 477990 w 1171017"/>
                <a:gd name="connsiteY22-408" fmla="*/ 67752 h 482993"/>
                <a:gd name="connsiteX23-409" fmla="*/ 352542 w 1171017"/>
                <a:gd name="connsiteY23-410" fmla="*/ 126277 h 482993"/>
                <a:gd name="connsiteX24-411" fmla="*/ 201164 w 1171017"/>
                <a:gd name="connsiteY24-412" fmla="*/ 227080 h 482993"/>
                <a:gd name="connsiteX25-413" fmla="*/ 212805 w 1171017"/>
                <a:gd name="connsiteY25-414" fmla="*/ 216875 h 482993"/>
                <a:gd name="connsiteX26-415" fmla="*/ 302878 w 1171017"/>
                <a:gd name="connsiteY26-416" fmla="*/ 153640 h 482993"/>
                <a:gd name="connsiteX27-417" fmla="*/ 323689 w 1171017"/>
                <a:gd name="connsiteY27-418" fmla="*/ 142174 h 482993"/>
                <a:gd name="connsiteX28-419" fmla="*/ 201164 w 1171017"/>
                <a:gd name="connsiteY28-420" fmla="*/ 227080 h 482993"/>
                <a:gd name="connsiteX29-421" fmla="*/ 126395 w 1171017"/>
                <a:gd name="connsiteY29-422" fmla="*/ 293441 h 482993"/>
                <a:gd name="connsiteX30-423" fmla="*/ 130252 w 1171017"/>
                <a:gd name="connsiteY30-424" fmla="*/ 289248 h 482993"/>
                <a:gd name="connsiteX31-425" fmla="*/ 151635 w 1171017"/>
                <a:gd name="connsiteY31-426" fmla="*/ 270502 h 482993"/>
                <a:gd name="connsiteX32-427" fmla="*/ 126395 w 1171017"/>
                <a:gd name="connsiteY32-428" fmla="*/ 293441 h 482993"/>
                <a:gd name="connsiteX33-429" fmla="*/ 486583 w 1171017"/>
                <a:gd name="connsiteY33-430" fmla="*/ 481001 h 482993"/>
                <a:gd name="connsiteX34-431" fmla="*/ 79539 w 1171017"/>
                <a:gd name="connsiteY34-432" fmla="*/ 458234 h 482993"/>
                <a:gd name="connsiteX35-433" fmla="*/ 0 w 1171017"/>
                <a:gd name="connsiteY35-434" fmla="*/ 444846 h 482993"/>
                <a:gd name="connsiteX36-435" fmla="*/ 55947 w 1171017"/>
                <a:gd name="connsiteY36-436" fmla="*/ 370030 h 482993"/>
                <a:gd name="connsiteX37-437" fmla="*/ 122869 w 1171017"/>
                <a:gd name="connsiteY37-438" fmla="*/ 297274 h 482993"/>
                <a:gd name="connsiteX38-439" fmla="*/ 125803 w 1171017"/>
                <a:gd name="connsiteY38-440" fmla="*/ 297704 h 482993"/>
                <a:gd name="connsiteX39-441" fmla="*/ 757633 w 1171017"/>
                <a:gd name="connsiteY39-442" fmla="*/ 432423 h 482993"/>
                <a:gd name="connsiteX40-443" fmla="*/ 786987 w 1171017"/>
                <a:gd name="connsiteY40-444" fmla="*/ 437891 h 482993"/>
                <a:gd name="connsiteX41-445" fmla="*/ 742030 w 1171017"/>
                <a:gd name="connsiteY41-446" fmla="*/ 449812 h 482993"/>
                <a:gd name="connsiteX42-447" fmla="*/ 486583 w 1171017"/>
                <a:gd name="connsiteY42-448" fmla="*/ 481001 h 482993"/>
                <a:gd name="connsiteX0-449" fmla="*/ 840579 w 1028727"/>
                <a:gd name="connsiteY0-450" fmla="*/ 0 h 482993"/>
                <a:gd name="connsiteX1-451" fmla="*/ 840580 w 1028727"/>
                <a:gd name="connsiteY1-452" fmla="*/ 0 h 482993"/>
                <a:gd name="connsiteX2-453" fmla="*/ 840580 w 1028727"/>
                <a:gd name="connsiteY2-454" fmla="*/ 0 h 482993"/>
                <a:gd name="connsiteX3-455" fmla="*/ 840579 w 1028727"/>
                <a:gd name="connsiteY3-456" fmla="*/ 0 h 482993"/>
                <a:gd name="connsiteX4-457" fmla="*/ 702643 w 1028727"/>
                <a:gd name="connsiteY4-458" fmla="*/ 10272 h 482993"/>
                <a:gd name="connsiteX5-459" fmla="*/ 723820 w 1028727"/>
                <a:gd name="connsiteY5-460" fmla="*/ 6631 h 482993"/>
                <a:gd name="connsiteX6-461" fmla="*/ 734478 w 1028727"/>
                <a:gd name="connsiteY6-462" fmla="*/ 6026 h 482993"/>
                <a:gd name="connsiteX7-463" fmla="*/ 702643 w 1028727"/>
                <a:gd name="connsiteY7-464" fmla="*/ 10272 h 482993"/>
                <a:gd name="connsiteX8-465" fmla="*/ 1028727 w 1028727"/>
                <a:gd name="connsiteY8-466" fmla="*/ 19389 h 482993"/>
                <a:gd name="connsiteX9-467" fmla="*/ 984169 w 1028727"/>
                <a:gd name="connsiteY9-468" fmla="*/ 10864 h 482993"/>
                <a:gd name="connsiteX10-469" fmla="*/ 995433 w 1028727"/>
                <a:gd name="connsiteY10-470" fmla="*/ 11716 h 482993"/>
                <a:gd name="connsiteX11-471" fmla="*/ 1028727 w 1028727"/>
                <a:gd name="connsiteY11-472" fmla="*/ 19389 h 482993"/>
                <a:gd name="connsiteX12-473" fmla="*/ 495503 w 1028727"/>
                <a:gd name="connsiteY12-474" fmla="*/ 60474 h 482993"/>
                <a:gd name="connsiteX13-475" fmla="*/ 502675 w 1028727"/>
                <a:gd name="connsiteY13-476" fmla="*/ 57494 h 482993"/>
                <a:gd name="connsiteX14-477" fmla="*/ 610943 w 1028727"/>
                <a:gd name="connsiteY14-478" fmla="*/ 26038 h 482993"/>
                <a:gd name="connsiteX15-479" fmla="*/ 644075 w 1028727"/>
                <a:gd name="connsiteY15-480" fmla="*/ 20342 h 482993"/>
                <a:gd name="connsiteX16-481" fmla="*/ 495503 w 1028727"/>
                <a:gd name="connsiteY16-482" fmla="*/ 60474 h 482993"/>
                <a:gd name="connsiteX17-483" fmla="*/ 352542 w 1028727"/>
                <a:gd name="connsiteY17-484" fmla="*/ 126277 h 482993"/>
                <a:gd name="connsiteX18-485" fmla="*/ 399744 w 1028727"/>
                <a:gd name="connsiteY18-486" fmla="*/ 100270 h 482993"/>
                <a:gd name="connsiteX19-487" fmla="*/ 477990 w 1028727"/>
                <a:gd name="connsiteY19-488" fmla="*/ 67752 h 482993"/>
                <a:gd name="connsiteX20-489" fmla="*/ 352542 w 1028727"/>
                <a:gd name="connsiteY20-490" fmla="*/ 126277 h 482993"/>
                <a:gd name="connsiteX21-491" fmla="*/ 201164 w 1028727"/>
                <a:gd name="connsiteY21-492" fmla="*/ 227080 h 482993"/>
                <a:gd name="connsiteX22-493" fmla="*/ 212805 w 1028727"/>
                <a:gd name="connsiteY22-494" fmla="*/ 216875 h 482993"/>
                <a:gd name="connsiteX23-495" fmla="*/ 302878 w 1028727"/>
                <a:gd name="connsiteY23-496" fmla="*/ 153640 h 482993"/>
                <a:gd name="connsiteX24-497" fmla="*/ 323689 w 1028727"/>
                <a:gd name="connsiteY24-498" fmla="*/ 142174 h 482993"/>
                <a:gd name="connsiteX25-499" fmla="*/ 201164 w 1028727"/>
                <a:gd name="connsiteY25-500" fmla="*/ 227080 h 482993"/>
                <a:gd name="connsiteX26-501" fmla="*/ 126395 w 1028727"/>
                <a:gd name="connsiteY26-502" fmla="*/ 293441 h 482993"/>
                <a:gd name="connsiteX27-503" fmla="*/ 130252 w 1028727"/>
                <a:gd name="connsiteY27-504" fmla="*/ 289248 h 482993"/>
                <a:gd name="connsiteX28-505" fmla="*/ 151635 w 1028727"/>
                <a:gd name="connsiteY28-506" fmla="*/ 270502 h 482993"/>
                <a:gd name="connsiteX29-507" fmla="*/ 126395 w 1028727"/>
                <a:gd name="connsiteY29-508" fmla="*/ 293441 h 482993"/>
                <a:gd name="connsiteX30-509" fmla="*/ 486583 w 1028727"/>
                <a:gd name="connsiteY30-510" fmla="*/ 481001 h 482993"/>
                <a:gd name="connsiteX31-511" fmla="*/ 79539 w 1028727"/>
                <a:gd name="connsiteY31-512" fmla="*/ 458234 h 482993"/>
                <a:gd name="connsiteX32-513" fmla="*/ 0 w 1028727"/>
                <a:gd name="connsiteY32-514" fmla="*/ 444846 h 482993"/>
                <a:gd name="connsiteX33-515" fmla="*/ 55947 w 1028727"/>
                <a:gd name="connsiteY33-516" fmla="*/ 370030 h 482993"/>
                <a:gd name="connsiteX34-517" fmla="*/ 122869 w 1028727"/>
                <a:gd name="connsiteY34-518" fmla="*/ 297274 h 482993"/>
                <a:gd name="connsiteX35-519" fmla="*/ 125803 w 1028727"/>
                <a:gd name="connsiteY35-520" fmla="*/ 297704 h 482993"/>
                <a:gd name="connsiteX36-521" fmla="*/ 757633 w 1028727"/>
                <a:gd name="connsiteY36-522" fmla="*/ 432423 h 482993"/>
                <a:gd name="connsiteX37-523" fmla="*/ 786987 w 1028727"/>
                <a:gd name="connsiteY37-524" fmla="*/ 437891 h 482993"/>
                <a:gd name="connsiteX38-525" fmla="*/ 742030 w 1028727"/>
                <a:gd name="connsiteY38-526" fmla="*/ 449812 h 482993"/>
                <a:gd name="connsiteX39-527" fmla="*/ 486583 w 1028727"/>
                <a:gd name="connsiteY39-528" fmla="*/ 481001 h 482993"/>
                <a:gd name="connsiteX0-529" fmla="*/ 840579 w 1028727"/>
                <a:gd name="connsiteY0-530" fmla="*/ 0 h 482993"/>
                <a:gd name="connsiteX1-531" fmla="*/ 840580 w 1028727"/>
                <a:gd name="connsiteY1-532" fmla="*/ 0 h 482993"/>
                <a:gd name="connsiteX2-533" fmla="*/ 840580 w 1028727"/>
                <a:gd name="connsiteY2-534" fmla="*/ 0 h 482993"/>
                <a:gd name="connsiteX3-535" fmla="*/ 840579 w 1028727"/>
                <a:gd name="connsiteY3-536" fmla="*/ 0 h 482993"/>
                <a:gd name="connsiteX4-537" fmla="*/ 702643 w 1028727"/>
                <a:gd name="connsiteY4-538" fmla="*/ 10272 h 482993"/>
                <a:gd name="connsiteX5-539" fmla="*/ 723820 w 1028727"/>
                <a:gd name="connsiteY5-540" fmla="*/ 6631 h 482993"/>
                <a:gd name="connsiteX6-541" fmla="*/ 734478 w 1028727"/>
                <a:gd name="connsiteY6-542" fmla="*/ 6026 h 482993"/>
                <a:gd name="connsiteX7-543" fmla="*/ 702643 w 1028727"/>
                <a:gd name="connsiteY7-544" fmla="*/ 10272 h 482993"/>
                <a:gd name="connsiteX8-545" fmla="*/ 1028727 w 1028727"/>
                <a:gd name="connsiteY8-546" fmla="*/ 19389 h 482993"/>
                <a:gd name="connsiteX9-547" fmla="*/ 984169 w 1028727"/>
                <a:gd name="connsiteY9-548" fmla="*/ 10864 h 482993"/>
                <a:gd name="connsiteX10-549" fmla="*/ 1028727 w 1028727"/>
                <a:gd name="connsiteY10-550" fmla="*/ 19389 h 482993"/>
                <a:gd name="connsiteX11-551" fmla="*/ 495503 w 1028727"/>
                <a:gd name="connsiteY11-552" fmla="*/ 60474 h 482993"/>
                <a:gd name="connsiteX12-553" fmla="*/ 502675 w 1028727"/>
                <a:gd name="connsiteY12-554" fmla="*/ 57494 h 482993"/>
                <a:gd name="connsiteX13-555" fmla="*/ 610943 w 1028727"/>
                <a:gd name="connsiteY13-556" fmla="*/ 26038 h 482993"/>
                <a:gd name="connsiteX14-557" fmla="*/ 644075 w 1028727"/>
                <a:gd name="connsiteY14-558" fmla="*/ 20342 h 482993"/>
                <a:gd name="connsiteX15-559" fmla="*/ 495503 w 1028727"/>
                <a:gd name="connsiteY15-560" fmla="*/ 60474 h 482993"/>
                <a:gd name="connsiteX16-561" fmla="*/ 352542 w 1028727"/>
                <a:gd name="connsiteY16-562" fmla="*/ 126277 h 482993"/>
                <a:gd name="connsiteX17-563" fmla="*/ 399744 w 1028727"/>
                <a:gd name="connsiteY17-564" fmla="*/ 100270 h 482993"/>
                <a:gd name="connsiteX18-565" fmla="*/ 477990 w 1028727"/>
                <a:gd name="connsiteY18-566" fmla="*/ 67752 h 482993"/>
                <a:gd name="connsiteX19-567" fmla="*/ 352542 w 1028727"/>
                <a:gd name="connsiteY19-568" fmla="*/ 126277 h 482993"/>
                <a:gd name="connsiteX20-569" fmla="*/ 201164 w 1028727"/>
                <a:gd name="connsiteY20-570" fmla="*/ 227080 h 482993"/>
                <a:gd name="connsiteX21-571" fmla="*/ 212805 w 1028727"/>
                <a:gd name="connsiteY21-572" fmla="*/ 216875 h 482993"/>
                <a:gd name="connsiteX22-573" fmla="*/ 302878 w 1028727"/>
                <a:gd name="connsiteY22-574" fmla="*/ 153640 h 482993"/>
                <a:gd name="connsiteX23-575" fmla="*/ 323689 w 1028727"/>
                <a:gd name="connsiteY23-576" fmla="*/ 142174 h 482993"/>
                <a:gd name="connsiteX24-577" fmla="*/ 201164 w 1028727"/>
                <a:gd name="connsiteY24-578" fmla="*/ 227080 h 482993"/>
                <a:gd name="connsiteX25-579" fmla="*/ 126395 w 1028727"/>
                <a:gd name="connsiteY25-580" fmla="*/ 293441 h 482993"/>
                <a:gd name="connsiteX26-581" fmla="*/ 130252 w 1028727"/>
                <a:gd name="connsiteY26-582" fmla="*/ 289248 h 482993"/>
                <a:gd name="connsiteX27-583" fmla="*/ 151635 w 1028727"/>
                <a:gd name="connsiteY27-584" fmla="*/ 270502 h 482993"/>
                <a:gd name="connsiteX28-585" fmla="*/ 126395 w 1028727"/>
                <a:gd name="connsiteY28-586" fmla="*/ 293441 h 482993"/>
                <a:gd name="connsiteX29-587" fmla="*/ 486583 w 1028727"/>
                <a:gd name="connsiteY29-588" fmla="*/ 481001 h 482993"/>
                <a:gd name="connsiteX30-589" fmla="*/ 79539 w 1028727"/>
                <a:gd name="connsiteY30-590" fmla="*/ 458234 h 482993"/>
                <a:gd name="connsiteX31-591" fmla="*/ 0 w 1028727"/>
                <a:gd name="connsiteY31-592" fmla="*/ 444846 h 482993"/>
                <a:gd name="connsiteX32-593" fmla="*/ 55947 w 1028727"/>
                <a:gd name="connsiteY32-594" fmla="*/ 370030 h 482993"/>
                <a:gd name="connsiteX33-595" fmla="*/ 122869 w 1028727"/>
                <a:gd name="connsiteY33-596" fmla="*/ 297274 h 482993"/>
                <a:gd name="connsiteX34-597" fmla="*/ 125803 w 1028727"/>
                <a:gd name="connsiteY34-598" fmla="*/ 297704 h 482993"/>
                <a:gd name="connsiteX35-599" fmla="*/ 757633 w 1028727"/>
                <a:gd name="connsiteY35-600" fmla="*/ 432423 h 482993"/>
                <a:gd name="connsiteX36-601" fmla="*/ 786987 w 1028727"/>
                <a:gd name="connsiteY36-602" fmla="*/ 437891 h 482993"/>
                <a:gd name="connsiteX37-603" fmla="*/ 742030 w 1028727"/>
                <a:gd name="connsiteY37-604" fmla="*/ 449812 h 482993"/>
                <a:gd name="connsiteX38-605" fmla="*/ 486583 w 1028727"/>
                <a:gd name="connsiteY38-606" fmla="*/ 481001 h 482993"/>
                <a:gd name="connsiteX0-607" fmla="*/ 840579 w 840580"/>
                <a:gd name="connsiteY0-608" fmla="*/ 0 h 482993"/>
                <a:gd name="connsiteX1-609" fmla="*/ 840580 w 840580"/>
                <a:gd name="connsiteY1-610" fmla="*/ 0 h 482993"/>
                <a:gd name="connsiteX2-611" fmla="*/ 840580 w 840580"/>
                <a:gd name="connsiteY2-612" fmla="*/ 0 h 482993"/>
                <a:gd name="connsiteX3-613" fmla="*/ 840579 w 840580"/>
                <a:gd name="connsiteY3-614" fmla="*/ 0 h 482993"/>
                <a:gd name="connsiteX4-615" fmla="*/ 702643 w 840580"/>
                <a:gd name="connsiteY4-616" fmla="*/ 10272 h 482993"/>
                <a:gd name="connsiteX5-617" fmla="*/ 723820 w 840580"/>
                <a:gd name="connsiteY5-618" fmla="*/ 6631 h 482993"/>
                <a:gd name="connsiteX6-619" fmla="*/ 734478 w 840580"/>
                <a:gd name="connsiteY6-620" fmla="*/ 6026 h 482993"/>
                <a:gd name="connsiteX7-621" fmla="*/ 702643 w 840580"/>
                <a:gd name="connsiteY7-622" fmla="*/ 10272 h 482993"/>
                <a:gd name="connsiteX8-623" fmla="*/ 495503 w 840580"/>
                <a:gd name="connsiteY8-624" fmla="*/ 60474 h 482993"/>
                <a:gd name="connsiteX9-625" fmla="*/ 502675 w 840580"/>
                <a:gd name="connsiteY9-626" fmla="*/ 57494 h 482993"/>
                <a:gd name="connsiteX10-627" fmla="*/ 610943 w 840580"/>
                <a:gd name="connsiteY10-628" fmla="*/ 26038 h 482993"/>
                <a:gd name="connsiteX11-629" fmla="*/ 644075 w 840580"/>
                <a:gd name="connsiteY11-630" fmla="*/ 20342 h 482993"/>
                <a:gd name="connsiteX12-631" fmla="*/ 495503 w 840580"/>
                <a:gd name="connsiteY12-632" fmla="*/ 60474 h 482993"/>
                <a:gd name="connsiteX13-633" fmla="*/ 352542 w 840580"/>
                <a:gd name="connsiteY13-634" fmla="*/ 126277 h 482993"/>
                <a:gd name="connsiteX14-635" fmla="*/ 399744 w 840580"/>
                <a:gd name="connsiteY14-636" fmla="*/ 100270 h 482993"/>
                <a:gd name="connsiteX15-637" fmla="*/ 477990 w 840580"/>
                <a:gd name="connsiteY15-638" fmla="*/ 67752 h 482993"/>
                <a:gd name="connsiteX16-639" fmla="*/ 352542 w 840580"/>
                <a:gd name="connsiteY16-640" fmla="*/ 126277 h 482993"/>
                <a:gd name="connsiteX17-641" fmla="*/ 201164 w 840580"/>
                <a:gd name="connsiteY17-642" fmla="*/ 227080 h 482993"/>
                <a:gd name="connsiteX18-643" fmla="*/ 212805 w 840580"/>
                <a:gd name="connsiteY18-644" fmla="*/ 216875 h 482993"/>
                <a:gd name="connsiteX19-645" fmla="*/ 302878 w 840580"/>
                <a:gd name="connsiteY19-646" fmla="*/ 153640 h 482993"/>
                <a:gd name="connsiteX20-647" fmla="*/ 323689 w 840580"/>
                <a:gd name="connsiteY20-648" fmla="*/ 142174 h 482993"/>
                <a:gd name="connsiteX21-649" fmla="*/ 201164 w 840580"/>
                <a:gd name="connsiteY21-650" fmla="*/ 227080 h 482993"/>
                <a:gd name="connsiteX22-651" fmla="*/ 126395 w 840580"/>
                <a:gd name="connsiteY22-652" fmla="*/ 293441 h 482993"/>
                <a:gd name="connsiteX23-653" fmla="*/ 130252 w 840580"/>
                <a:gd name="connsiteY23-654" fmla="*/ 289248 h 482993"/>
                <a:gd name="connsiteX24-655" fmla="*/ 151635 w 840580"/>
                <a:gd name="connsiteY24-656" fmla="*/ 270502 h 482993"/>
                <a:gd name="connsiteX25-657" fmla="*/ 126395 w 840580"/>
                <a:gd name="connsiteY25-658" fmla="*/ 293441 h 482993"/>
                <a:gd name="connsiteX26-659" fmla="*/ 486583 w 840580"/>
                <a:gd name="connsiteY26-660" fmla="*/ 481001 h 482993"/>
                <a:gd name="connsiteX27-661" fmla="*/ 79539 w 840580"/>
                <a:gd name="connsiteY27-662" fmla="*/ 458234 h 482993"/>
                <a:gd name="connsiteX28-663" fmla="*/ 0 w 840580"/>
                <a:gd name="connsiteY28-664" fmla="*/ 444846 h 482993"/>
                <a:gd name="connsiteX29-665" fmla="*/ 55947 w 840580"/>
                <a:gd name="connsiteY29-666" fmla="*/ 370030 h 482993"/>
                <a:gd name="connsiteX30-667" fmla="*/ 122869 w 840580"/>
                <a:gd name="connsiteY30-668" fmla="*/ 297274 h 482993"/>
                <a:gd name="connsiteX31-669" fmla="*/ 125803 w 840580"/>
                <a:gd name="connsiteY31-670" fmla="*/ 297704 h 482993"/>
                <a:gd name="connsiteX32-671" fmla="*/ 757633 w 840580"/>
                <a:gd name="connsiteY32-672" fmla="*/ 432423 h 482993"/>
                <a:gd name="connsiteX33-673" fmla="*/ 786987 w 840580"/>
                <a:gd name="connsiteY33-674" fmla="*/ 437891 h 482993"/>
                <a:gd name="connsiteX34-675" fmla="*/ 742030 w 840580"/>
                <a:gd name="connsiteY34-676" fmla="*/ 449812 h 482993"/>
                <a:gd name="connsiteX35-677" fmla="*/ 486583 w 840580"/>
                <a:gd name="connsiteY35-678" fmla="*/ 481001 h 482993"/>
                <a:gd name="connsiteX0-679" fmla="*/ 840580 w 840580"/>
                <a:gd name="connsiteY0-680" fmla="*/ 0 h 482993"/>
                <a:gd name="connsiteX1-681" fmla="*/ 840580 w 840580"/>
                <a:gd name="connsiteY1-682" fmla="*/ 0 h 482993"/>
                <a:gd name="connsiteX2-683" fmla="*/ 840580 w 840580"/>
                <a:gd name="connsiteY2-684" fmla="*/ 0 h 482993"/>
                <a:gd name="connsiteX3-685" fmla="*/ 702643 w 840580"/>
                <a:gd name="connsiteY3-686" fmla="*/ 10272 h 482993"/>
                <a:gd name="connsiteX4-687" fmla="*/ 723820 w 840580"/>
                <a:gd name="connsiteY4-688" fmla="*/ 6631 h 482993"/>
                <a:gd name="connsiteX5-689" fmla="*/ 734478 w 840580"/>
                <a:gd name="connsiteY5-690" fmla="*/ 6026 h 482993"/>
                <a:gd name="connsiteX6-691" fmla="*/ 702643 w 840580"/>
                <a:gd name="connsiteY6-692" fmla="*/ 10272 h 482993"/>
                <a:gd name="connsiteX7-693" fmla="*/ 495503 w 840580"/>
                <a:gd name="connsiteY7-694" fmla="*/ 60474 h 482993"/>
                <a:gd name="connsiteX8-695" fmla="*/ 502675 w 840580"/>
                <a:gd name="connsiteY8-696" fmla="*/ 57494 h 482993"/>
                <a:gd name="connsiteX9-697" fmla="*/ 610943 w 840580"/>
                <a:gd name="connsiteY9-698" fmla="*/ 26038 h 482993"/>
                <a:gd name="connsiteX10-699" fmla="*/ 644075 w 840580"/>
                <a:gd name="connsiteY10-700" fmla="*/ 20342 h 482993"/>
                <a:gd name="connsiteX11-701" fmla="*/ 495503 w 840580"/>
                <a:gd name="connsiteY11-702" fmla="*/ 60474 h 482993"/>
                <a:gd name="connsiteX12-703" fmla="*/ 352542 w 840580"/>
                <a:gd name="connsiteY12-704" fmla="*/ 126277 h 482993"/>
                <a:gd name="connsiteX13-705" fmla="*/ 399744 w 840580"/>
                <a:gd name="connsiteY13-706" fmla="*/ 100270 h 482993"/>
                <a:gd name="connsiteX14-707" fmla="*/ 477990 w 840580"/>
                <a:gd name="connsiteY14-708" fmla="*/ 67752 h 482993"/>
                <a:gd name="connsiteX15-709" fmla="*/ 352542 w 840580"/>
                <a:gd name="connsiteY15-710" fmla="*/ 126277 h 482993"/>
                <a:gd name="connsiteX16-711" fmla="*/ 201164 w 840580"/>
                <a:gd name="connsiteY16-712" fmla="*/ 227080 h 482993"/>
                <a:gd name="connsiteX17-713" fmla="*/ 212805 w 840580"/>
                <a:gd name="connsiteY17-714" fmla="*/ 216875 h 482993"/>
                <a:gd name="connsiteX18-715" fmla="*/ 302878 w 840580"/>
                <a:gd name="connsiteY18-716" fmla="*/ 153640 h 482993"/>
                <a:gd name="connsiteX19-717" fmla="*/ 323689 w 840580"/>
                <a:gd name="connsiteY19-718" fmla="*/ 142174 h 482993"/>
                <a:gd name="connsiteX20-719" fmla="*/ 201164 w 840580"/>
                <a:gd name="connsiteY20-720" fmla="*/ 227080 h 482993"/>
                <a:gd name="connsiteX21-721" fmla="*/ 126395 w 840580"/>
                <a:gd name="connsiteY21-722" fmla="*/ 293441 h 482993"/>
                <a:gd name="connsiteX22-723" fmla="*/ 130252 w 840580"/>
                <a:gd name="connsiteY22-724" fmla="*/ 289248 h 482993"/>
                <a:gd name="connsiteX23-725" fmla="*/ 151635 w 840580"/>
                <a:gd name="connsiteY23-726" fmla="*/ 270502 h 482993"/>
                <a:gd name="connsiteX24-727" fmla="*/ 126395 w 840580"/>
                <a:gd name="connsiteY24-728" fmla="*/ 293441 h 482993"/>
                <a:gd name="connsiteX25-729" fmla="*/ 486583 w 840580"/>
                <a:gd name="connsiteY25-730" fmla="*/ 481001 h 482993"/>
                <a:gd name="connsiteX26-731" fmla="*/ 79539 w 840580"/>
                <a:gd name="connsiteY26-732" fmla="*/ 458234 h 482993"/>
                <a:gd name="connsiteX27-733" fmla="*/ 0 w 840580"/>
                <a:gd name="connsiteY27-734" fmla="*/ 444846 h 482993"/>
                <a:gd name="connsiteX28-735" fmla="*/ 55947 w 840580"/>
                <a:gd name="connsiteY28-736" fmla="*/ 370030 h 482993"/>
                <a:gd name="connsiteX29-737" fmla="*/ 122869 w 840580"/>
                <a:gd name="connsiteY29-738" fmla="*/ 297274 h 482993"/>
                <a:gd name="connsiteX30-739" fmla="*/ 125803 w 840580"/>
                <a:gd name="connsiteY30-740" fmla="*/ 297704 h 482993"/>
                <a:gd name="connsiteX31-741" fmla="*/ 757633 w 840580"/>
                <a:gd name="connsiteY31-742" fmla="*/ 432423 h 482993"/>
                <a:gd name="connsiteX32-743" fmla="*/ 786987 w 840580"/>
                <a:gd name="connsiteY32-744" fmla="*/ 437891 h 482993"/>
                <a:gd name="connsiteX33-745" fmla="*/ 742030 w 840580"/>
                <a:gd name="connsiteY33-746" fmla="*/ 449812 h 482993"/>
                <a:gd name="connsiteX34-747" fmla="*/ 486583 w 840580"/>
                <a:gd name="connsiteY34-748" fmla="*/ 481001 h 482993"/>
                <a:gd name="connsiteX0-749" fmla="*/ 840580 w 840580"/>
                <a:gd name="connsiteY0-750" fmla="*/ 0 h 482993"/>
                <a:gd name="connsiteX1-751" fmla="*/ 840580 w 840580"/>
                <a:gd name="connsiteY1-752" fmla="*/ 0 h 482993"/>
                <a:gd name="connsiteX2-753" fmla="*/ 840580 w 840580"/>
                <a:gd name="connsiteY2-754" fmla="*/ 0 h 482993"/>
                <a:gd name="connsiteX3-755" fmla="*/ 702643 w 840580"/>
                <a:gd name="connsiteY3-756" fmla="*/ 10272 h 482993"/>
                <a:gd name="connsiteX4-757" fmla="*/ 723820 w 840580"/>
                <a:gd name="connsiteY4-758" fmla="*/ 6631 h 482993"/>
                <a:gd name="connsiteX5-759" fmla="*/ 702643 w 840580"/>
                <a:gd name="connsiteY5-760" fmla="*/ 10272 h 482993"/>
                <a:gd name="connsiteX6-761" fmla="*/ 495503 w 840580"/>
                <a:gd name="connsiteY6-762" fmla="*/ 60474 h 482993"/>
                <a:gd name="connsiteX7-763" fmla="*/ 502675 w 840580"/>
                <a:gd name="connsiteY7-764" fmla="*/ 57494 h 482993"/>
                <a:gd name="connsiteX8-765" fmla="*/ 610943 w 840580"/>
                <a:gd name="connsiteY8-766" fmla="*/ 26038 h 482993"/>
                <a:gd name="connsiteX9-767" fmla="*/ 644075 w 840580"/>
                <a:gd name="connsiteY9-768" fmla="*/ 20342 h 482993"/>
                <a:gd name="connsiteX10-769" fmla="*/ 495503 w 840580"/>
                <a:gd name="connsiteY10-770" fmla="*/ 60474 h 482993"/>
                <a:gd name="connsiteX11-771" fmla="*/ 352542 w 840580"/>
                <a:gd name="connsiteY11-772" fmla="*/ 126277 h 482993"/>
                <a:gd name="connsiteX12-773" fmla="*/ 399744 w 840580"/>
                <a:gd name="connsiteY12-774" fmla="*/ 100270 h 482993"/>
                <a:gd name="connsiteX13-775" fmla="*/ 477990 w 840580"/>
                <a:gd name="connsiteY13-776" fmla="*/ 67752 h 482993"/>
                <a:gd name="connsiteX14-777" fmla="*/ 352542 w 840580"/>
                <a:gd name="connsiteY14-778" fmla="*/ 126277 h 482993"/>
                <a:gd name="connsiteX15-779" fmla="*/ 201164 w 840580"/>
                <a:gd name="connsiteY15-780" fmla="*/ 227080 h 482993"/>
                <a:gd name="connsiteX16-781" fmla="*/ 212805 w 840580"/>
                <a:gd name="connsiteY16-782" fmla="*/ 216875 h 482993"/>
                <a:gd name="connsiteX17-783" fmla="*/ 302878 w 840580"/>
                <a:gd name="connsiteY17-784" fmla="*/ 153640 h 482993"/>
                <a:gd name="connsiteX18-785" fmla="*/ 323689 w 840580"/>
                <a:gd name="connsiteY18-786" fmla="*/ 142174 h 482993"/>
                <a:gd name="connsiteX19-787" fmla="*/ 201164 w 840580"/>
                <a:gd name="connsiteY19-788" fmla="*/ 227080 h 482993"/>
                <a:gd name="connsiteX20-789" fmla="*/ 126395 w 840580"/>
                <a:gd name="connsiteY20-790" fmla="*/ 293441 h 482993"/>
                <a:gd name="connsiteX21-791" fmla="*/ 130252 w 840580"/>
                <a:gd name="connsiteY21-792" fmla="*/ 289248 h 482993"/>
                <a:gd name="connsiteX22-793" fmla="*/ 151635 w 840580"/>
                <a:gd name="connsiteY22-794" fmla="*/ 270502 h 482993"/>
                <a:gd name="connsiteX23-795" fmla="*/ 126395 w 840580"/>
                <a:gd name="connsiteY23-796" fmla="*/ 293441 h 482993"/>
                <a:gd name="connsiteX24-797" fmla="*/ 486583 w 840580"/>
                <a:gd name="connsiteY24-798" fmla="*/ 481001 h 482993"/>
                <a:gd name="connsiteX25-799" fmla="*/ 79539 w 840580"/>
                <a:gd name="connsiteY25-800" fmla="*/ 458234 h 482993"/>
                <a:gd name="connsiteX26-801" fmla="*/ 0 w 840580"/>
                <a:gd name="connsiteY26-802" fmla="*/ 444846 h 482993"/>
                <a:gd name="connsiteX27-803" fmla="*/ 55947 w 840580"/>
                <a:gd name="connsiteY27-804" fmla="*/ 370030 h 482993"/>
                <a:gd name="connsiteX28-805" fmla="*/ 122869 w 840580"/>
                <a:gd name="connsiteY28-806" fmla="*/ 297274 h 482993"/>
                <a:gd name="connsiteX29-807" fmla="*/ 125803 w 840580"/>
                <a:gd name="connsiteY29-808" fmla="*/ 297704 h 482993"/>
                <a:gd name="connsiteX30-809" fmla="*/ 757633 w 840580"/>
                <a:gd name="connsiteY30-810" fmla="*/ 432423 h 482993"/>
                <a:gd name="connsiteX31-811" fmla="*/ 786987 w 840580"/>
                <a:gd name="connsiteY31-812" fmla="*/ 437891 h 482993"/>
                <a:gd name="connsiteX32-813" fmla="*/ 742030 w 840580"/>
                <a:gd name="connsiteY32-814" fmla="*/ 449812 h 482993"/>
                <a:gd name="connsiteX33-815" fmla="*/ 486583 w 840580"/>
                <a:gd name="connsiteY33-816" fmla="*/ 481001 h 482993"/>
                <a:gd name="connsiteX0-817" fmla="*/ 702643 w 786987"/>
                <a:gd name="connsiteY0-818" fmla="*/ 3641 h 476362"/>
                <a:gd name="connsiteX1-819" fmla="*/ 723820 w 786987"/>
                <a:gd name="connsiteY1-820" fmla="*/ 0 h 476362"/>
                <a:gd name="connsiteX2-821" fmla="*/ 702643 w 786987"/>
                <a:gd name="connsiteY2-822" fmla="*/ 3641 h 476362"/>
                <a:gd name="connsiteX3-823" fmla="*/ 495503 w 786987"/>
                <a:gd name="connsiteY3-824" fmla="*/ 53843 h 476362"/>
                <a:gd name="connsiteX4-825" fmla="*/ 502675 w 786987"/>
                <a:gd name="connsiteY4-826" fmla="*/ 50863 h 476362"/>
                <a:gd name="connsiteX5-827" fmla="*/ 610943 w 786987"/>
                <a:gd name="connsiteY5-828" fmla="*/ 19407 h 476362"/>
                <a:gd name="connsiteX6-829" fmla="*/ 644075 w 786987"/>
                <a:gd name="connsiteY6-830" fmla="*/ 13711 h 476362"/>
                <a:gd name="connsiteX7-831" fmla="*/ 495503 w 786987"/>
                <a:gd name="connsiteY7-832" fmla="*/ 53843 h 476362"/>
                <a:gd name="connsiteX8-833" fmla="*/ 352542 w 786987"/>
                <a:gd name="connsiteY8-834" fmla="*/ 119646 h 476362"/>
                <a:gd name="connsiteX9-835" fmla="*/ 399744 w 786987"/>
                <a:gd name="connsiteY9-836" fmla="*/ 93639 h 476362"/>
                <a:gd name="connsiteX10-837" fmla="*/ 477990 w 786987"/>
                <a:gd name="connsiteY10-838" fmla="*/ 61121 h 476362"/>
                <a:gd name="connsiteX11-839" fmla="*/ 352542 w 786987"/>
                <a:gd name="connsiteY11-840" fmla="*/ 119646 h 476362"/>
                <a:gd name="connsiteX12-841" fmla="*/ 201164 w 786987"/>
                <a:gd name="connsiteY12-842" fmla="*/ 220449 h 476362"/>
                <a:gd name="connsiteX13-843" fmla="*/ 212805 w 786987"/>
                <a:gd name="connsiteY13-844" fmla="*/ 210244 h 476362"/>
                <a:gd name="connsiteX14-845" fmla="*/ 302878 w 786987"/>
                <a:gd name="connsiteY14-846" fmla="*/ 147009 h 476362"/>
                <a:gd name="connsiteX15-847" fmla="*/ 323689 w 786987"/>
                <a:gd name="connsiteY15-848" fmla="*/ 135543 h 476362"/>
                <a:gd name="connsiteX16-849" fmla="*/ 201164 w 786987"/>
                <a:gd name="connsiteY16-850" fmla="*/ 220449 h 476362"/>
                <a:gd name="connsiteX17-851" fmla="*/ 126395 w 786987"/>
                <a:gd name="connsiteY17-852" fmla="*/ 286810 h 476362"/>
                <a:gd name="connsiteX18-853" fmla="*/ 130252 w 786987"/>
                <a:gd name="connsiteY18-854" fmla="*/ 282617 h 476362"/>
                <a:gd name="connsiteX19-855" fmla="*/ 151635 w 786987"/>
                <a:gd name="connsiteY19-856" fmla="*/ 263871 h 476362"/>
                <a:gd name="connsiteX20-857" fmla="*/ 126395 w 786987"/>
                <a:gd name="connsiteY20-858" fmla="*/ 286810 h 476362"/>
                <a:gd name="connsiteX21-859" fmla="*/ 486583 w 786987"/>
                <a:gd name="connsiteY21-860" fmla="*/ 474370 h 476362"/>
                <a:gd name="connsiteX22-861" fmla="*/ 79539 w 786987"/>
                <a:gd name="connsiteY22-862" fmla="*/ 451603 h 476362"/>
                <a:gd name="connsiteX23-863" fmla="*/ 0 w 786987"/>
                <a:gd name="connsiteY23-864" fmla="*/ 438215 h 476362"/>
                <a:gd name="connsiteX24-865" fmla="*/ 55947 w 786987"/>
                <a:gd name="connsiteY24-866" fmla="*/ 363399 h 476362"/>
                <a:gd name="connsiteX25-867" fmla="*/ 122869 w 786987"/>
                <a:gd name="connsiteY25-868" fmla="*/ 290643 h 476362"/>
                <a:gd name="connsiteX26-869" fmla="*/ 125803 w 786987"/>
                <a:gd name="connsiteY26-870" fmla="*/ 291073 h 476362"/>
                <a:gd name="connsiteX27-871" fmla="*/ 757633 w 786987"/>
                <a:gd name="connsiteY27-872" fmla="*/ 425792 h 476362"/>
                <a:gd name="connsiteX28-873" fmla="*/ 786987 w 786987"/>
                <a:gd name="connsiteY28-874" fmla="*/ 431260 h 476362"/>
                <a:gd name="connsiteX29-875" fmla="*/ 742030 w 786987"/>
                <a:gd name="connsiteY29-876" fmla="*/ 443181 h 476362"/>
                <a:gd name="connsiteX30-877" fmla="*/ 486583 w 786987"/>
                <a:gd name="connsiteY30-878" fmla="*/ 474370 h 476362"/>
                <a:gd name="connsiteX0-879" fmla="*/ 495503 w 786987"/>
                <a:gd name="connsiteY0-880" fmla="*/ 40132 h 462651"/>
                <a:gd name="connsiteX1-881" fmla="*/ 502675 w 786987"/>
                <a:gd name="connsiteY1-882" fmla="*/ 37152 h 462651"/>
                <a:gd name="connsiteX2-883" fmla="*/ 610943 w 786987"/>
                <a:gd name="connsiteY2-884" fmla="*/ 5696 h 462651"/>
                <a:gd name="connsiteX3-885" fmla="*/ 644075 w 786987"/>
                <a:gd name="connsiteY3-886" fmla="*/ 0 h 462651"/>
                <a:gd name="connsiteX4-887" fmla="*/ 495503 w 786987"/>
                <a:gd name="connsiteY4-888" fmla="*/ 40132 h 462651"/>
                <a:gd name="connsiteX5-889" fmla="*/ 352542 w 786987"/>
                <a:gd name="connsiteY5-890" fmla="*/ 105935 h 462651"/>
                <a:gd name="connsiteX6-891" fmla="*/ 399744 w 786987"/>
                <a:gd name="connsiteY6-892" fmla="*/ 79928 h 462651"/>
                <a:gd name="connsiteX7-893" fmla="*/ 477990 w 786987"/>
                <a:gd name="connsiteY7-894" fmla="*/ 47410 h 462651"/>
                <a:gd name="connsiteX8-895" fmla="*/ 352542 w 786987"/>
                <a:gd name="connsiteY8-896" fmla="*/ 105935 h 462651"/>
                <a:gd name="connsiteX9-897" fmla="*/ 201164 w 786987"/>
                <a:gd name="connsiteY9-898" fmla="*/ 206738 h 462651"/>
                <a:gd name="connsiteX10-899" fmla="*/ 212805 w 786987"/>
                <a:gd name="connsiteY10-900" fmla="*/ 196533 h 462651"/>
                <a:gd name="connsiteX11-901" fmla="*/ 302878 w 786987"/>
                <a:gd name="connsiteY11-902" fmla="*/ 133298 h 462651"/>
                <a:gd name="connsiteX12-903" fmla="*/ 323689 w 786987"/>
                <a:gd name="connsiteY12-904" fmla="*/ 121832 h 462651"/>
                <a:gd name="connsiteX13-905" fmla="*/ 201164 w 786987"/>
                <a:gd name="connsiteY13-906" fmla="*/ 206738 h 462651"/>
                <a:gd name="connsiteX14-907" fmla="*/ 126395 w 786987"/>
                <a:gd name="connsiteY14-908" fmla="*/ 273099 h 462651"/>
                <a:gd name="connsiteX15-909" fmla="*/ 130252 w 786987"/>
                <a:gd name="connsiteY15-910" fmla="*/ 268906 h 462651"/>
                <a:gd name="connsiteX16-911" fmla="*/ 151635 w 786987"/>
                <a:gd name="connsiteY16-912" fmla="*/ 250160 h 462651"/>
                <a:gd name="connsiteX17-913" fmla="*/ 126395 w 786987"/>
                <a:gd name="connsiteY17-914" fmla="*/ 273099 h 462651"/>
                <a:gd name="connsiteX18-915" fmla="*/ 486583 w 786987"/>
                <a:gd name="connsiteY18-916" fmla="*/ 460659 h 462651"/>
                <a:gd name="connsiteX19-917" fmla="*/ 79539 w 786987"/>
                <a:gd name="connsiteY19-918" fmla="*/ 437892 h 462651"/>
                <a:gd name="connsiteX20-919" fmla="*/ 0 w 786987"/>
                <a:gd name="connsiteY20-920" fmla="*/ 424504 h 462651"/>
                <a:gd name="connsiteX21-921" fmla="*/ 55947 w 786987"/>
                <a:gd name="connsiteY21-922" fmla="*/ 349688 h 462651"/>
                <a:gd name="connsiteX22-923" fmla="*/ 122869 w 786987"/>
                <a:gd name="connsiteY22-924" fmla="*/ 276932 h 462651"/>
                <a:gd name="connsiteX23-925" fmla="*/ 125803 w 786987"/>
                <a:gd name="connsiteY23-926" fmla="*/ 277362 h 462651"/>
                <a:gd name="connsiteX24-927" fmla="*/ 757633 w 786987"/>
                <a:gd name="connsiteY24-928" fmla="*/ 412081 h 462651"/>
                <a:gd name="connsiteX25-929" fmla="*/ 786987 w 786987"/>
                <a:gd name="connsiteY25-930" fmla="*/ 417549 h 462651"/>
                <a:gd name="connsiteX26-931" fmla="*/ 742030 w 786987"/>
                <a:gd name="connsiteY26-932" fmla="*/ 429470 h 462651"/>
                <a:gd name="connsiteX27-933" fmla="*/ 486583 w 786987"/>
                <a:gd name="connsiteY27-934" fmla="*/ 460659 h 462651"/>
                <a:gd name="connsiteX0-935" fmla="*/ 495503 w 786987"/>
                <a:gd name="connsiteY0-936" fmla="*/ 40132 h 462651"/>
                <a:gd name="connsiteX1-937" fmla="*/ 502675 w 786987"/>
                <a:gd name="connsiteY1-938" fmla="*/ 37152 h 462651"/>
                <a:gd name="connsiteX2-939" fmla="*/ 644075 w 786987"/>
                <a:gd name="connsiteY2-940" fmla="*/ 0 h 462651"/>
                <a:gd name="connsiteX3-941" fmla="*/ 495503 w 786987"/>
                <a:gd name="connsiteY3-942" fmla="*/ 40132 h 462651"/>
                <a:gd name="connsiteX4-943" fmla="*/ 352542 w 786987"/>
                <a:gd name="connsiteY4-944" fmla="*/ 105935 h 462651"/>
                <a:gd name="connsiteX5-945" fmla="*/ 399744 w 786987"/>
                <a:gd name="connsiteY5-946" fmla="*/ 79928 h 462651"/>
                <a:gd name="connsiteX6-947" fmla="*/ 477990 w 786987"/>
                <a:gd name="connsiteY6-948" fmla="*/ 47410 h 462651"/>
                <a:gd name="connsiteX7-949" fmla="*/ 352542 w 786987"/>
                <a:gd name="connsiteY7-950" fmla="*/ 105935 h 462651"/>
                <a:gd name="connsiteX8-951" fmla="*/ 201164 w 786987"/>
                <a:gd name="connsiteY8-952" fmla="*/ 206738 h 462651"/>
                <a:gd name="connsiteX9-953" fmla="*/ 212805 w 786987"/>
                <a:gd name="connsiteY9-954" fmla="*/ 196533 h 462651"/>
                <a:gd name="connsiteX10-955" fmla="*/ 302878 w 786987"/>
                <a:gd name="connsiteY10-956" fmla="*/ 133298 h 462651"/>
                <a:gd name="connsiteX11-957" fmla="*/ 323689 w 786987"/>
                <a:gd name="connsiteY11-958" fmla="*/ 121832 h 462651"/>
                <a:gd name="connsiteX12-959" fmla="*/ 201164 w 786987"/>
                <a:gd name="connsiteY12-960" fmla="*/ 206738 h 462651"/>
                <a:gd name="connsiteX13-961" fmla="*/ 126395 w 786987"/>
                <a:gd name="connsiteY13-962" fmla="*/ 273099 h 462651"/>
                <a:gd name="connsiteX14-963" fmla="*/ 130252 w 786987"/>
                <a:gd name="connsiteY14-964" fmla="*/ 268906 h 462651"/>
                <a:gd name="connsiteX15-965" fmla="*/ 151635 w 786987"/>
                <a:gd name="connsiteY15-966" fmla="*/ 250160 h 462651"/>
                <a:gd name="connsiteX16-967" fmla="*/ 126395 w 786987"/>
                <a:gd name="connsiteY16-968" fmla="*/ 273099 h 462651"/>
                <a:gd name="connsiteX17-969" fmla="*/ 486583 w 786987"/>
                <a:gd name="connsiteY17-970" fmla="*/ 460659 h 462651"/>
                <a:gd name="connsiteX18-971" fmla="*/ 79539 w 786987"/>
                <a:gd name="connsiteY18-972" fmla="*/ 437892 h 462651"/>
                <a:gd name="connsiteX19-973" fmla="*/ 0 w 786987"/>
                <a:gd name="connsiteY19-974" fmla="*/ 424504 h 462651"/>
                <a:gd name="connsiteX20-975" fmla="*/ 55947 w 786987"/>
                <a:gd name="connsiteY20-976" fmla="*/ 349688 h 462651"/>
                <a:gd name="connsiteX21-977" fmla="*/ 122869 w 786987"/>
                <a:gd name="connsiteY21-978" fmla="*/ 276932 h 462651"/>
                <a:gd name="connsiteX22-979" fmla="*/ 125803 w 786987"/>
                <a:gd name="connsiteY22-980" fmla="*/ 277362 h 462651"/>
                <a:gd name="connsiteX23-981" fmla="*/ 757633 w 786987"/>
                <a:gd name="connsiteY23-982" fmla="*/ 412081 h 462651"/>
                <a:gd name="connsiteX24-983" fmla="*/ 786987 w 786987"/>
                <a:gd name="connsiteY24-984" fmla="*/ 417549 h 462651"/>
                <a:gd name="connsiteX25-985" fmla="*/ 742030 w 786987"/>
                <a:gd name="connsiteY25-986" fmla="*/ 429470 h 462651"/>
                <a:gd name="connsiteX26-987" fmla="*/ 486583 w 786987"/>
                <a:gd name="connsiteY26-988" fmla="*/ 460659 h 462651"/>
                <a:gd name="connsiteX0-989" fmla="*/ 495503 w 786987"/>
                <a:gd name="connsiteY0-990" fmla="*/ 2980 h 425499"/>
                <a:gd name="connsiteX1-991" fmla="*/ 502675 w 786987"/>
                <a:gd name="connsiteY1-992" fmla="*/ 0 h 425499"/>
                <a:gd name="connsiteX2-993" fmla="*/ 495503 w 786987"/>
                <a:gd name="connsiteY2-994" fmla="*/ 2980 h 425499"/>
                <a:gd name="connsiteX3-995" fmla="*/ 352542 w 786987"/>
                <a:gd name="connsiteY3-996" fmla="*/ 68783 h 425499"/>
                <a:gd name="connsiteX4-997" fmla="*/ 399744 w 786987"/>
                <a:gd name="connsiteY4-998" fmla="*/ 42776 h 425499"/>
                <a:gd name="connsiteX5-999" fmla="*/ 477990 w 786987"/>
                <a:gd name="connsiteY5-1000" fmla="*/ 10258 h 425499"/>
                <a:gd name="connsiteX6-1001" fmla="*/ 352542 w 786987"/>
                <a:gd name="connsiteY6-1002" fmla="*/ 68783 h 425499"/>
                <a:gd name="connsiteX7-1003" fmla="*/ 201164 w 786987"/>
                <a:gd name="connsiteY7-1004" fmla="*/ 169586 h 425499"/>
                <a:gd name="connsiteX8-1005" fmla="*/ 212805 w 786987"/>
                <a:gd name="connsiteY8-1006" fmla="*/ 159381 h 425499"/>
                <a:gd name="connsiteX9-1007" fmla="*/ 302878 w 786987"/>
                <a:gd name="connsiteY9-1008" fmla="*/ 96146 h 425499"/>
                <a:gd name="connsiteX10-1009" fmla="*/ 323689 w 786987"/>
                <a:gd name="connsiteY10-1010" fmla="*/ 84680 h 425499"/>
                <a:gd name="connsiteX11-1011" fmla="*/ 201164 w 786987"/>
                <a:gd name="connsiteY11-1012" fmla="*/ 169586 h 425499"/>
                <a:gd name="connsiteX12-1013" fmla="*/ 126395 w 786987"/>
                <a:gd name="connsiteY12-1014" fmla="*/ 235947 h 425499"/>
                <a:gd name="connsiteX13-1015" fmla="*/ 130252 w 786987"/>
                <a:gd name="connsiteY13-1016" fmla="*/ 231754 h 425499"/>
                <a:gd name="connsiteX14-1017" fmla="*/ 151635 w 786987"/>
                <a:gd name="connsiteY14-1018" fmla="*/ 213008 h 425499"/>
                <a:gd name="connsiteX15-1019" fmla="*/ 126395 w 786987"/>
                <a:gd name="connsiteY15-1020" fmla="*/ 235947 h 425499"/>
                <a:gd name="connsiteX16-1021" fmla="*/ 486583 w 786987"/>
                <a:gd name="connsiteY16-1022" fmla="*/ 423507 h 425499"/>
                <a:gd name="connsiteX17-1023" fmla="*/ 79539 w 786987"/>
                <a:gd name="connsiteY17-1024" fmla="*/ 400740 h 425499"/>
                <a:gd name="connsiteX18-1025" fmla="*/ 0 w 786987"/>
                <a:gd name="connsiteY18-1026" fmla="*/ 387352 h 425499"/>
                <a:gd name="connsiteX19-1027" fmla="*/ 55947 w 786987"/>
                <a:gd name="connsiteY19-1028" fmla="*/ 312536 h 425499"/>
                <a:gd name="connsiteX20-1029" fmla="*/ 122869 w 786987"/>
                <a:gd name="connsiteY20-1030" fmla="*/ 239780 h 425499"/>
                <a:gd name="connsiteX21-1031" fmla="*/ 125803 w 786987"/>
                <a:gd name="connsiteY21-1032" fmla="*/ 240210 h 425499"/>
                <a:gd name="connsiteX22-1033" fmla="*/ 757633 w 786987"/>
                <a:gd name="connsiteY22-1034" fmla="*/ 374929 h 425499"/>
                <a:gd name="connsiteX23-1035" fmla="*/ 786987 w 786987"/>
                <a:gd name="connsiteY23-1036" fmla="*/ 380397 h 425499"/>
                <a:gd name="connsiteX24-1037" fmla="*/ 742030 w 786987"/>
                <a:gd name="connsiteY24-1038" fmla="*/ 392318 h 425499"/>
                <a:gd name="connsiteX25-1039" fmla="*/ 486583 w 786987"/>
                <a:gd name="connsiteY25-1040" fmla="*/ 423507 h 425499"/>
                <a:gd name="connsiteX0-1041" fmla="*/ 352542 w 786987"/>
                <a:gd name="connsiteY0-1042" fmla="*/ 58525 h 415241"/>
                <a:gd name="connsiteX1-1043" fmla="*/ 399744 w 786987"/>
                <a:gd name="connsiteY1-1044" fmla="*/ 32518 h 415241"/>
                <a:gd name="connsiteX2-1045" fmla="*/ 477990 w 786987"/>
                <a:gd name="connsiteY2-1046" fmla="*/ 0 h 415241"/>
                <a:gd name="connsiteX3-1047" fmla="*/ 352542 w 786987"/>
                <a:gd name="connsiteY3-1048" fmla="*/ 58525 h 415241"/>
                <a:gd name="connsiteX4-1049" fmla="*/ 201164 w 786987"/>
                <a:gd name="connsiteY4-1050" fmla="*/ 159328 h 415241"/>
                <a:gd name="connsiteX5-1051" fmla="*/ 212805 w 786987"/>
                <a:gd name="connsiteY5-1052" fmla="*/ 149123 h 415241"/>
                <a:gd name="connsiteX6-1053" fmla="*/ 302878 w 786987"/>
                <a:gd name="connsiteY6-1054" fmla="*/ 85888 h 415241"/>
                <a:gd name="connsiteX7-1055" fmla="*/ 323689 w 786987"/>
                <a:gd name="connsiteY7-1056" fmla="*/ 74422 h 415241"/>
                <a:gd name="connsiteX8-1057" fmla="*/ 201164 w 786987"/>
                <a:gd name="connsiteY8-1058" fmla="*/ 159328 h 415241"/>
                <a:gd name="connsiteX9-1059" fmla="*/ 126395 w 786987"/>
                <a:gd name="connsiteY9-1060" fmla="*/ 225689 h 415241"/>
                <a:gd name="connsiteX10-1061" fmla="*/ 130252 w 786987"/>
                <a:gd name="connsiteY10-1062" fmla="*/ 221496 h 415241"/>
                <a:gd name="connsiteX11-1063" fmla="*/ 151635 w 786987"/>
                <a:gd name="connsiteY11-1064" fmla="*/ 202750 h 415241"/>
                <a:gd name="connsiteX12-1065" fmla="*/ 126395 w 786987"/>
                <a:gd name="connsiteY12-1066" fmla="*/ 225689 h 415241"/>
                <a:gd name="connsiteX13-1067" fmla="*/ 486583 w 786987"/>
                <a:gd name="connsiteY13-1068" fmla="*/ 413249 h 415241"/>
                <a:gd name="connsiteX14-1069" fmla="*/ 79539 w 786987"/>
                <a:gd name="connsiteY14-1070" fmla="*/ 390482 h 415241"/>
                <a:gd name="connsiteX15-1071" fmla="*/ 0 w 786987"/>
                <a:gd name="connsiteY15-1072" fmla="*/ 377094 h 415241"/>
                <a:gd name="connsiteX16-1073" fmla="*/ 55947 w 786987"/>
                <a:gd name="connsiteY16-1074" fmla="*/ 302278 h 415241"/>
                <a:gd name="connsiteX17-1075" fmla="*/ 122869 w 786987"/>
                <a:gd name="connsiteY17-1076" fmla="*/ 229522 h 415241"/>
                <a:gd name="connsiteX18-1077" fmla="*/ 125803 w 786987"/>
                <a:gd name="connsiteY18-1078" fmla="*/ 229952 h 415241"/>
                <a:gd name="connsiteX19-1079" fmla="*/ 757633 w 786987"/>
                <a:gd name="connsiteY19-1080" fmla="*/ 364671 h 415241"/>
                <a:gd name="connsiteX20-1081" fmla="*/ 786987 w 786987"/>
                <a:gd name="connsiteY20-1082" fmla="*/ 370139 h 415241"/>
                <a:gd name="connsiteX21-1083" fmla="*/ 742030 w 786987"/>
                <a:gd name="connsiteY21-1084" fmla="*/ 382060 h 415241"/>
                <a:gd name="connsiteX22-1085" fmla="*/ 486583 w 786987"/>
                <a:gd name="connsiteY22-1086" fmla="*/ 413249 h 415241"/>
                <a:gd name="connsiteX0-1087" fmla="*/ 352542 w 786987"/>
                <a:gd name="connsiteY0-1088" fmla="*/ 26007 h 382723"/>
                <a:gd name="connsiteX1-1089" fmla="*/ 399744 w 786987"/>
                <a:gd name="connsiteY1-1090" fmla="*/ 0 h 382723"/>
                <a:gd name="connsiteX2-1091" fmla="*/ 352542 w 786987"/>
                <a:gd name="connsiteY2-1092" fmla="*/ 26007 h 382723"/>
                <a:gd name="connsiteX3-1093" fmla="*/ 201164 w 786987"/>
                <a:gd name="connsiteY3-1094" fmla="*/ 126810 h 382723"/>
                <a:gd name="connsiteX4-1095" fmla="*/ 212805 w 786987"/>
                <a:gd name="connsiteY4-1096" fmla="*/ 116605 h 382723"/>
                <a:gd name="connsiteX5-1097" fmla="*/ 302878 w 786987"/>
                <a:gd name="connsiteY5-1098" fmla="*/ 53370 h 382723"/>
                <a:gd name="connsiteX6-1099" fmla="*/ 323689 w 786987"/>
                <a:gd name="connsiteY6-1100" fmla="*/ 41904 h 382723"/>
                <a:gd name="connsiteX7-1101" fmla="*/ 201164 w 786987"/>
                <a:gd name="connsiteY7-1102" fmla="*/ 126810 h 382723"/>
                <a:gd name="connsiteX8-1103" fmla="*/ 126395 w 786987"/>
                <a:gd name="connsiteY8-1104" fmla="*/ 193171 h 382723"/>
                <a:gd name="connsiteX9-1105" fmla="*/ 130252 w 786987"/>
                <a:gd name="connsiteY9-1106" fmla="*/ 188978 h 382723"/>
                <a:gd name="connsiteX10-1107" fmla="*/ 151635 w 786987"/>
                <a:gd name="connsiteY10-1108" fmla="*/ 170232 h 382723"/>
                <a:gd name="connsiteX11-1109" fmla="*/ 126395 w 786987"/>
                <a:gd name="connsiteY11-1110" fmla="*/ 193171 h 382723"/>
                <a:gd name="connsiteX12-1111" fmla="*/ 486583 w 786987"/>
                <a:gd name="connsiteY12-1112" fmla="*/ 380731 h 382723"/>
                <a:gd name="connsiteX13-1113" fmla="*/ 79539 w 786987"/>
                <a:gd name="connsiteY13-1114" fmla="*/ 357964 h 382723"/>
                <a:gd name="connsiteX14-1115" fmla="*/ 0 w 786987"/>
                <a:gd name="connsiteY14-1116" fmla="*/ 344576 h 382723"/>
                <a:gd name="connsiteX15-1117" fmla="*/ 55947 w 786987"/>
                <a:gd name="connsiteY15-1118" fmla="*/ 269760 h 382723"/>
                <a:gd name="connsiteX16-1119" fmla="*/ 122869 w 786987"/>
                <a:gd name="connsiteY16-1120" fmla="*/ 197004 h 382723"/>
                <a:gd name="connsiteX17-1121" fmla="*/ 125803 w 786987"/>
                <a:gd name="connsiteY17-1122" fmla="*/ 197434 h 382723"/>
                <a:gd name="connsiteX18-1123" fmla="*/ 757633 w 786987"/>
                <a:gd name="connsiteY18-1124" fmla="*/ 332153 h 382723"/>
                <a:gd name="connsiteX19-1125" fmla="*/ 786987 w 786987"/>
                <a:gd name="connsiteY19-1126" fmla="*/ 337621 h 382723"/>
                <a:gd name="connsiteX20-1127" fmla="*/ 742030 w 786987"/>
                <a:gd name="connsiteY20-1128" fmla="*/ 349542 h 382723"/>
                <a:gd name="connsiteX21-1129" fmla="*/ 486583 w 786987"/>
                <a:gd name="connsiteY21-1130" fmla="*/ 380731 h 382723"/>
                <a:gd name="connsiteX0-1131" fmla="*/ 201164 w 786987"/>
                <a:gd name="connsiteY0-1132" fmla="*/ 84906 h 340819"/>
                <a:gd name="connsiteX1-1133" fmla="*/ 212805 w 786987"/>
                <a:gd name="connsiteY1-1134" fmla="*/ 74701 h 340819"/>
                <a:gd name="connsiteX2-1135" fmla="*/ 302878 w 786987"/>
                <a:gd name="connsiteY2-1136" fmla="*/ 11466 h 340819"/>
                <a:gd name="connsiteX3-1137" fmla="*/ 323689 w 786987"/>
                <a:gd name="connsiteY3-1138" fmla="*/ 0 h 340819"/>
                <a:gd name="connsiteX4-1139" fmla="*/ 201164 w 786987"/>
                <a:gd name="connsiteY4-1140" fmla="*/ 84906 h 340819"/>
                <a:gd name="connsiteX5-1141" fmla="*/ 126395 w 786987"/>
                <a:gd name="connsiteY5-1142" fmla="*/ 151267 h 340819"/>
                <a:gd name="connsiteX6-1143" fmla="*/ 130252 w 786987"/>
                <a:gd name="connsiteY6-1144" fmla="*/ 147074 h 340819"/>
                <a:gd name="connsiteX7-1145" fmla="*/ 151635 w 786987"/>
                <a:gd name="connsiteY7-1146" fmla="*/ 128328 h 340819"/>
                <a:gd name="connsiteX8-1147" fmla="*/ 126395 w 786987"/>
                <a:gd name="connsiteY8-1148" fmla="*/ 151267 h 340819"/>
                <a:gd name="connsiteX9-1149" fmla="*/ 486583 w 786987"/>
                <a:gd name="connsiteY9-1150" fmla="*/ 338827 h 340819"/>
                <a:gd name="connsiteX10-1151" fmla="*/ 79539 w 786987"/>
                <a:gd name="connsiteY10-1152" fmla="*/ 316060 h 340819"/>
                <a:gd name="connsiteX11-1153" fmla="*/ 0 w 786987"/>
                <a:gd name="connsiteY11-1154" fmla="*/ 302672 h 340819"/>
                <a:gd name="connsiteX12-1155" fmla="*/ 55947 w 786987"/>
                <a:gd name="connsiteY12-1156" fmla="*/ 227856 h 340819"/>
                <a:gd name="connsiteX13-1157" fmla="*/ 122869 w 786987"/>
                <a:gd name="connsiteY13-1158" fmla="*/ 155100 h 340819"/>
                <a:gd name="connsiteX14-1159" fmla="*/ 125803 w 786987"/>
                <a:gd name="connsiteY14-1160" fmla="*/ 155530 h 340819"/>
                <a:gd name="connsiteX15-1161" fmla="*/ 757633 w 786987"/>
                <a:gd name="connsiteY15-1162" fmla="*/ 290249 h 340819"/>
                <a:gd name="connsiteX16-1163" fmla="*/ 786987 w 786987"/>
                <a:gd name="connsiteY16-1164" fmla="*/ 295717 h 340819"/>
                <a:gd name="connsiteX17-1165" fmla="*/ 742030 w 786987"/>
                <a:gd name="connsiteY17-1166" fmla="*/ 307638 h 340819"/>
                <a:gd name="connsiteX18-1167" fmla="*/ 486583 w 786987"/>
                <a:gd name="connsiteY18-1168" fmla="*/ 338827 h 340819"/>
                <a:gd name="connsiteX0-1169" fmla="*/ 201164 w 786987"/>
                <a:gd name="connsiteY0-1170" fmla="*/ 84940 h 340853"/>
                <a:gd name="connsiteX1-1171" fmla="*/ 212805 w 786987"/>
                <a:gd name="connsiteY1-1172" fmla="*/ 74735 h 340853"/>
                <a:gd name="connsiteX2-1173" fmla="*/ 323689 w 786987"/>
                <a:gd name="connsiteY2-1174" fmla="*/ 34 h 340853"/>
                <a:gd name="connsiteX3-1175" fmla="*/ 201164 w 786987"/>
                <a:gd name="connsiteY3-1176" fmla="*/ 84940 h 340853"/>
                <a:gd name="connsiteX4-1177" fmla="*/ 126395 w 786987"/>
                <a:gd name="connsiteY4-1178" fmla="*/ 151301 h 340853"/>
                <a:gd name="connsiteX5-1179" fmla="*/ 130252 w 786987"/>
                <a:gd name="connsiteY5-1180" fmla="*/ 147108 h 340853"/>
                <a:gd name="connsiteX6-1181" fmla="*/ 151635 w 786987"/>
                <a:gd name="connsiteY6-1182" fmla="*/ 128362 h 340853"/>
                <a:gd name="connsiteX7-1183" fmla="*/ 126395 w 786987"/>
                <a:gd name="connsiteY7-1184" fmla="*/ 151301 h 340853"/>
                <a:gd name="connsiteX8-1185" fmla="*/ 486583 w 786987"/>
                <a:gd name="connsiteY8-1186" fmla="*/ 338861 h 340853"/>
                <a:gd name="connsiteX9-1187" fmla="*/ 79539 w 786987"/>
                <a:gd name="connsiteY9-1188" fmla="*/ 316094 h 340853"/>
                <a:gd name="connsiteX10-1189" fmla="*/ 0 w 786987"/>
                <a:gd name="connsiteY10-1190" fmla="*/ 302706 h 340853"/>
                <a:gd name="connsiteX11-1191" fmla="*/ 55947 w 786987"/>
                <a:gd name="connsiteY11-1192" fmla="*/ 227890 h 340853"/>
                <a:gd name="connsiteX12-1193" fmla="*/ 122869 w 786987"/>
                <a:gd name="connsiteY12-1194" fmla="*/ 155134 h 340853"/>
                <a:gd name="connsiteX13-1195" fmla="*/ 125803 w 786987"/>
                <a:gd name="connsiteY13-1196" fmla="*/ 155564 h 340853"/>
                <a:gd name="connsiteX14-1197" fmla="*/ 757633 w 786987"/>
                <a:gd name="connsiteY14-1198" fmla="*/ 290283 h 340853"/>
                <a:gd name="connsiteX15-1199" fmla="*/ 786987 w 786987"/>
                <a:gd name="connsiteY15-1200" fmla="*/ 295751 h 340853"/>
                <a:gd name="connsiteX16-1201" fmla="*/ 742030 w 786987"/>
                <a:gd name="connsiteY16-1202" fmla="*/ 307672 h 340853"/>
                <a:gd name="connsiteX17-1203" fmla="*/ 486583 w 786987"/>
                <a:gd name="connsiteY17-1204" fmla="*/ 338861 h 340853"/>
                <a:gd name="connsiteX0-1205" fmla="*/ 201164 w 786987"/>
                <a:gd name="connsiteY0-1206" fmla="*/ 10205 h 266118"/>
                <a:gd name="connsiteX1-1207" fmla="*/ 212805 w 786987"/>
                <a:gd name="connsiteY1-1208" fmla="*/ 0 h 266118"/>
                <a:gd name="connsiteX2-1209" fmla="*/ 201164 w 786987"/>
                <a:gd name="connsiteY2-1210" fmla="*/ 10205 h 266118"/>
                <a:gd name="connsiteX3-1211" fmla="*/ 126395 w 786987"/>
                <a:gd name="connsiteY3-1212" fmla="*/ 76566 h 266118"/>
                <a:gd name="connsiteX4-1213" fmla="*/ 130252 w 786987"/>
                <a:gd name="connsiteY4-1214" fmla="*/ 72373 h 266118"/>
                <a:gd name="connsiteX5-1215" fmla="*/ 151635 w 786987"/>
                <a:gd name="connsiteY5-1216" fmla="*/ 53627 h 266118"/>
                <a:gd name="connsiteX6-1217" fmla="*/ 126395 w 786987"/>
                <a:gd name="connsiteY6-1218" fmla="*/ 76566 h 266118"/>
                <a:gd name="connsiteX7-1219" fmla="*/ 486583 w 786987"/>
                <a:gd name="connsiteY7-1220" fmla="*/ 264126 h 266118"/>
                <a:gd name="connsiteX8-1221" fmla="*/ 79539 w 786987"/>
                <a:gd name="connsiteY8-1222" fmla="*/ 241359 h 266118"/>
                <a:gd name="connsiteX9-1223" fmla="*/ 0 w 786987"/>
                <a:gd name="connsiteY9-1224" fmla="*/ 227971 h 266118"/>
                <a:gd name="connsiteX10-1225" fmla="*/ 55947 w 786987"/>
                <a:gd name="connsiteY10-1226" fmla="*/ 153155 h 266118"/>
                <a:gd name="connsiteX11-1227" fmla="*/ 122869 w 786987"/>
                <a:gd name="connsiteY11-1228" fmla="*/ 80399 h 266118"/>
                <a:gd name="connsiteX12-1229" fmla="*/ 125803 w 786987"/>
                <a:gd name="connsiteY12-1230" fmla="*/ 80829 h 266118"/>
                <a:gd name="connsiteX13-1231" fmla="*/ 757633 w 786987"/>
                <a:gd name="connsiteY13-1232" fmla="*/ 215548 h 266118"/>
                <a:gd name="connsiteX14-1233" fmla="*/ 786987 w 786987"/>
                <a:gd name="connsiteY14-1234" fmla="*/ 221016 h 266118"/>
                <a:gd name="connsiteX15-1235" fmla="*/ 742030 w 786987"/>
                <a:gd name="connsiteY15-1236" fmla="*/ 232937 h 266118"/>
                <a:gd name="connsiteX16-1237" fmla="*/ 486583 w 786987"/>
                <a:gd name="connsiteY16-1238" fmla="*/ 264126 h 266118"/>
                <a:gd name="connsiteX0-1239" fmla="*/ 126395 w 786987"/>
                <a:gd name="connsiteY0-1240" fmla="*/ 22939 h 212491"/>
                <a:gd name="connsiteX1-1241" fmla="*/ 130252 w 786987"/>
                <a:gd name="connsiteY1-1242" fmla="*/ 18746 h 212491"/>
                <a:gd name="connsiteX2-1243" fmla="*/ 151635 w 786987"/>
                <a:gd name="connsiteY2-1244" fmla="*/ 0 h 212491"/>
                <a:gd name="connsiteX3-1245" fmla="*/ 126395 w 786987"/>
                <a:gd name="connsiteY3-1246" fmla="*/ 22939 h 212491"/>
                <a:gd name="connsiteX4-1247" fmla="*/ 486583 w 786987"/>
                <a:gd name="connsiteY4-1248" fmla="*/ 210499 h 212491"/>
                <a:gd name="connsiteX5-1249" fmla="*/ 79539 w 786987"/>
                <a:gd name="connsiteY5-1250" fmla="*/ 187732 h 212491"/>
                <a:gd name="connsiteX6-1251" fmla="*/ 0 w 786987"/>
                <a:gd name="connsiteY6-1252" fmla="*/ 174344 h 212491"/>
                <a:gd name="connsiteX7-1253" fmla="*/ 55947 w 786987"/>
                <a:gd name="connsiteY7-1254" fmla="*/ 99528 h 212491"/>
                <a:gd name="connsiteX8-1255" fmla="*/ 122869 w 786987"/>
                <a:gd name="connsiteY8-1256" fmla="*/ 26772 h 212491"/>
                <a:gd name="connsiteX9-1257" fmla="*/ 125803 w 786987"/>
                <a:gd name="connsiteY9-1258" fmla="*/ 27202 h 212491"/>
                <a:gd name="connsiteX10-1259" fmla="*/ 757633 w 786987"/>
                <a:gd name="connsiteY10-1260" fmla="*/ 161921 h 212491"/>
                <a:gd name="connsiteX11-1261" fmla="*/ 786987 w 786987"/>
                <a:gd name="connsiteY11-1262" fmla="*/ 167389 h 212491"/>
                <a:gd name="connsiteX12-1263" fmla="*/ 742030 w 786987"/>
                <a:gd name="connsiteY12-1264" fmla="*/ 179310 h 212491"/>
                <a:gd name="connsiteX13-1265" fmla="*/ 486583 w 786987"/>
                <a:gd name="connsiteY13-1266" fmla="*/ 210499 h 212491"/>
                <a:gd name="connsiteX0-1267" fmla="*/ 126395 w 786987"/>
                <a:gd name="connsiteY0-1268" fmla="*/ 4193 h 193745"/>
                <a:gd name="connsiteX1-1269" fmla="*/ 130252 w 786987"/>
                <a:gd name="connsiteY1-1270" fmla="*/ 0 h 193745"/>
                <a:gd name="connsiteX2-1271" fmla="*/ 126395 w 786987"/>
                <a:gd name="connsiteY2-1272" fmla="*/ 4193 h 193745"/>
                <a:gd name="connsiteX3-1273" fmla="*/ 486583 w 786987"/>
                <a:gd name="connsiteY3-1274" fmla="*/ 191753 h 193745"/>
                <a:gd name="connsiteX4-1275" fmla="*/ 79539 w 786987"/>
                <a:gd name="connsiteY4-1276" fmla="*/ 168986 h 193745"/>
                <a:gd name="connsiteX5-1277" fmla="*/ 0 w 786987"/>
                <a:gd name="connsiteY5-1278" fmla="*/ 155598 h 193745"/>
                <a:gd name="connsiteX6-1279" fmla="*/ 55947 w 786987"/>
                <a:gd name="connsiteY6-1280" fmla="*/ 80782 h 193745"/>
                <a:gd name="connsiteX7-1281" fmla="*/ 122869 w 786987"/>
                <a:gd name="connsiteY7-1282" fmla="*/ 8026 h 193745"/>
                <a:gd name="connsiteX8-1283" fmla="*/ 125803 w 786987"/>
                <a:gd name="connsiteY8-1284" fmla="*/ 8456 h 193745"/>
                <a:gd name="connsiteX9-1285" fmla="*/ 757633 w 786987"/>
                <a:gd name="connsiteY9-1286" fmla="*/ 143175 h 193745"/>
                <a:gd name="connsiteX10-1287" fmla="*/ 786987 w 786987"/>
                <a:gd name="connsiteY10-1288" fmla="*/ 148643 h 193745"/>
                <a:gd name="connsiteX11-1289" fmla="*/ 742030 w 786987"/>
                <a:gd name="connsiteY11-1290" fmla="*/ 160564 h 193745"/>
                <a:gd name="connsiteX12-1291" fmla="*/ 486583 w 786987"/>
                <a:gd name="connsiteY12-1292" fmla="*/ 191753 h 193745"/>
                <a:gd name="connsiteX0-1293" fmla="*/ 126395 w 786987"/>
                <a:gd name="connsiteY0-1294" fmla="*/ 4193 h 193745"/>
                <a:gd name="connsiteX1-1295" fmla="*/ 130252 w 786987"/>
                <a:gd name="connsiteY1-1296" fmla="*/ 0 h 193745"/>
                <a:gd name="connsiteX2-1297" fmla="*/ 126395 w 786987"/>
                <a:gd name="connsiteY2-1298" fmla="*/ 4193 h 193745"/>
                <a:gd name="connsiteX3-1299" fmla="*/ 486583 w 786987"/>
                <a:gd name="connsiteY3-1300" fmla="*/ 191753 h 193745"/>
                <a:gd name="connsiteX4-1301" fmla="*/ 79539 w 786987"/>
                <a:gd name="connsiteY4-1302" fmla="*/ 168986 h 193745"/>
                <a:gd name="connsiteX5-1303" fmla="*/ 0 w 786987"/>
                <a:gd name="connsiteY5-1304" fmla="*/ 155598 h 193745"/>
                <a:gd name="connsiteX6-1305" fmla="*/ 55947 w 786987"/>
                <a:gd name="connsiteY6-1306" fmla="*/ 80782 h 193745"/>
                <a:gd name="connsiteX7-1307" fmla="*/ 122869 w 786987"/>
                <a:gd name="connsiteY7-1308" fmla="*/ 8026 h 193745"/>
                <a:gd name="connsiteX8-1309" fmla="*/ 757633 w 786987"/>
                <a:gd name="connsiteY8-1310" fmla="*/ 143175 h 193745"/>
                <a:gd name="connsiteX9-1311" fmla="*/ 786987 w 786987"/>
                <a:gd name="connsiteY9-1312" fmla="*/ 148643 h 193745"/>
                <a:gd name="connsiteX10-1313" fmla="*/ 742030 w 786987"/>
                <a:gd name="connsiteY10-1314" fmla="*/ 160564 h 193745"/>
                <a:gd name="connsiteX11-1315" fmla="*/ 486583 w 786987"/>
                <a:gd name="connsiteY11-1316" fmla="*/ 191753 h 193745"/>
                <a:gd name="connsiteX0-1317" fmla="*/ 486583 w 786987"/>
                <a:gd name="connsiteY0-1318" fmla="*/ 183727 h 185719"/>
                <a:gd name="connsiteX1-1319" fmla="*/ 79539 w 786987"/>
                <a:gd name="connsiteY1-1320" fmla="*/ 160960 h 185719"/>
                <a:gd name="connsiteX2-1321" fmla="*/ 0 w 786987"/>
                <a:gd name="connsiteY2-1322" fmla="*/ 147572 h 185719"/>
                <a:gd name="connsiteX3-1323" fmla="*/ 55947 w 786987"/>
                <a:gd name="connsiteY3-1324" fmla="*/ 72756 h 185719"/>
                <a:gd name="connsiteX4-1325" fmla="*/ 122869 w 786987"/>
                <a:gd name="connsiteY4-1326" fmla="*/ 0 h 185719"/>
                <a:gd name="connsiteX5-1327" fmla="*/ 757633 w 786987"/>
                <a:gd name="connsiteY5-1328" fmla="*/ 135149 h 185719"/>
                <a:gd name="connsiteX6-1329" fmla="*/ 786987 w 786987"/>
                <a:gd name="connsiteY6-1330" fmla="*/ 140617 h 185719"/>
                <a:gd name="connsiteX7-1331" fmla="*/ 742030 w 786987"/>
                <a:gd name="connsiteY7-1332" fmla="*/ 152538 h 185719"/>
                <a:gd name="connsiteX8-1333" fmla="*/ 486583 w 786987"/>
                <a:gd name="connsiteY8-1334" fmla="*/ 183727 h 185719"/>
                <a:gd name="connsiteX0-1335" fmla="*/ 486583 w 786987"/>
                <a:gd name="connsiteY0-1336" fmla="*/ 183727 h 185719"/>
                <a:gd name="connsiteX1-1337" fmla="*/ 79539 w 786987"/>
                <a:gd name="connsiteY1-1338" fmla="*/ 160960 h 185719"/>
                <a:gd name="connsiteX2-1339" fmla="*/ 0 w 786987"/>
                <a:gd name="connsiteY2-1340" fmla="*/ 147572 h 185719"/>
                <a:gd name="connsiteX3-1341" fmla="*/ 55947 w 786987"/>
                <a:gd name="connsiteY3-1342" fmla="*/ 72756 h 185719"/>
                <a:gd name="connsiteX4-1343" fmla="*/ 122869 w 786987"/>
                <a:gd name="connsiteY4-1344" fmla="*/ 0 h 185719"/>
                <a:gd name="connsiteX5-1345" fmla="*/ 757633 w 786987"/>
                <a:gd name="connsiteY5-1346" fmla="*/ 135149 h 185719"/>
                <a:gd name="connsiteX6-1347" fmla="*/ 786987 w 786987"/>
                <a:gd name="connsiteY6-1348" fmla="*/ 140617 h 185719"/>
                <a:gd name="connsiteX7-1349" fmla="*/ 742030 w 786987"/>
                <a:gd name="connsiteY7-1350" fmla="*/ 152538 h 185719"/>
                <a:gd name="connsiteX8-1351" fmla="*/ 486583 w 786987"/>
                <a:gd name="connsiteY8-1352" fmla="*/ 183727 h 1857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5" name="任意多边形: 形状 34">
              <a:extLst>
                <a:ext uri="{FF2B5EF4-FFF2-40B4-BE49-F238E27FC236}">
                  <a16:creationId xmlns:a16="http://schemas.microsoft.com/office/drawing/2014/main" id="{230FFA44-001B-480E-A8F4-D5413ADF5DC3}"/>
                </a:ext>
              </a:extLst>
            </p:cNvPr>
            <p:cNvSpPr/>
            <p:nvPr/>
          </p:nvSpPr>
          <p:spPr>
            <a:xfrm flipV="1">
              <a:off x="1454458" y="3105645"/>
              <a:ext cx="1597547"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6" name="组合 39">
            <a:extLst>
              <a:ext uri="{FF2B5EF4-FFF2-40B4-BE49-F238E27FC236}">
                <a16:creationId xmlns:a16="http://schemas.microsoft.com/office/drawing/2014/main" id="{5A2E6928-1215-401F-8161-8540671AA8CB}"/>
              </a:ext>
            </a:extLst>
          </p:cNvPr>
          <p:cNvGrpSpPr>
            <a:grpSpLocks/>
          </p:cNvGrpSpPr>
          <p:nvPr/>
        </p:nvGrpSpPr>
        <p:grpSpPr bwMode="auto">
          <a:xfrm>
            <a:off x="5216525" y="3105150"/>
            <a:ext cx="1720850" cy="517525"/>
            <a:chOff x="1454458" y="3105645"/>
            <a:chExt cx="1719702" cy="517334"/>
          </a:xfrm>
        </p:grpSpPr>
        <p:sp>
          <p:nvSpPr>
            <p:cNvPr id="37" name="任意多边形: 形状 36">
              <a:extLst>
                <a:ext uri="{FF2B5EF4-FFF2-40B4-BE49-F238E27FC236}">
                  <a16:creationId xmlns:a16="http://schemas.microsoft.com/office/drawing/2014/main" id="{89468874-E6DD-40E7-903C-6FC4B92F2106}"/>
                </a:ext>
              </a:extLst>
            </p:cNvPr>
            <p:cNvSpPr/>
            <p:nvPr/>
          </p:nvSpPr>
          <p:spPr>
            <a:xfrm flipH="1" flipV="1">
              <a:off x="2387285" y="3140557"/>
              <a:ext cx="786875" cy="18566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1" fmla="*/ 840579 w 1416014"/>
                <a:gd name="connsiteY0-2" fmla="*/ 0 h 482993"/>
                <a:gd name="connsiteX1-3" fmla="*/ 840580 w 1416014"/>
                <a:gd name="connsiteY1-4" fmla="*/ 0 h 482993"/>
                <a:gd name="connsiteX2-5" fmla="*/ 840580 w 1416014"/>
                <a:gd name="connsiteY2-6" fmla="*/ 0 h 482993"/>
                <a:gd name="connsiteX3-7" fmla="*/ 840579 w 1416014"/>
                <a:gd name="connsiteY3-8" fmla="*/ 0 h 482993"/>
                <a:gd name="connsiteX4-9" fmla="*/ 702643 w 1416014"/>
                <a:gd name="connsiteY4-10" fmla="*/ 10272 h 482993"/>
                <a:gd name="connsiteX5-11" fmla="*/ 723820 w 1416014"/>
                <a:gd name="connsiteY5-12" fmla="*/ 6631 h 482993"/>
                <a:gd name="connsiteX6-13" fmla="*/ 734478 w 1416014"/>
                <a:gd name="connsiteY6-14" fmla="*/ 6026 h 482993"/>
                <a:gd name="connsiteX7-15" fmla="*/ 702643 w 1416014"/>
                <a:gd name="connsiteY7-16" fmla="*/ 10272 h 482993"/>
                <a:gd name="connsiteX8-17" fmla="*/ 1028727 w 1416014"/>
                <a:gd name="connsiteY8-18" fmla="*/ 19389 h 482993"/>
                <a:gd name="connsiteX9-19" fmla="*/ 984169 w 1416014"/>
                <a:gd name="connsiteY9-20" fmla="*/ 10864 h 482993"/>
                <a:gd name="connsiteX10-21" fmla="*/ 995433 w 1416014"/>
                <a:gd name="connsiteY10-22" fmla="*/ 11716 h 482993"/>
                <a:gd name="connsiteX11-23" fmla="*/ 1028727 w 1416014"/>
                <a:gd name="connsiteY11-24" fmla="*/ 19389 h 482993"/>
                <a:gd name="connsiteX12-25" fmla="*/ 1171017 w 1416014"/>
                <a:gd name="connsiteY12-26" fmla="*/ 56772 h 482993"/>
                <a:gd name="connsiteX13-27" fmla="*/ 1122175 w 1416014"/>
                <a:gd name="connsiteY13-28" fmla="*/ 40926 h 482993"/>
                <a:gd name="connsiteX14-29" fmla="*/ 1142953 w 1416014"/>
                <a:gd name="connsiteY14-30" fmla="*/ 45715 h 482993"/>
                <a:gd name="connsiteX15-31" fmla="*/ 1171017 w 1416014"/>
                <a:gd name="connsiteY15-32" fmla="*/ 56772 h 482993"/>
                <a:gd name="connsiteX16-33" fmla="*/ 495503 w 1416014"/>
                <a:gd name="connsiteY16-34" fmla="*/ 60474 h 482993"/>
                <a:gd name="connsiteX17-35" fmla="*/ 502675 w 1416014"/>
                <a:gd name="connsiteY17-36" fmla="*/ 57494 h 482993"/>
                <a:gd name="connsiteX18-37" fmla="*/ 610943 w 1416014"/>
                <a:gd name="connsiteY18-38" fmla="*/ 26038 h 482993"/>
                <a:gd name="connsiteX19-39" fmla="*/ 644075 w 1416014"/>
                <a:gd name="connsiteY19-40" fmla="*/ 20342 h 482993"/>
                <a:gd name="connsiteX20-41" fmla="*/ 495503 w 1416014"/>
                <a:gd name="connsiteY20-42" fmla="*/ 60474 h 482993"/>
                <a:gd name="connsiteX21-43" fmla="*/ 1299859 w 1416014"/>
                <a:gd name="connsiteY21-44" fmla="*/ 110871 h 482993"/>
                <a:gd name="connsiteX22-45" fmla="*/ 1254006 w 1416014"/>
                <a:gd name="connsiteY22-46" fmla="*/ 89470 h 482993"/>
                <a:gd name="connsiteX23-47" fmla="*/ 1281417 w 1416014"/>
                <a:gd name="connsiteY23-48" fmla="*/ 100270 h 482993"/>
                <a:gd name="connsiteX24-49" fmla="*/ 1299859 w 1416014"/>
                <a:gd name="connsiteY24-50" fmla="*/ 110871 h 482993"/>
                <a:gd name="connsiteX25-51" fmla="*/ 352542 w 1416014"/>
                <a:gd name="connsiteY25-52" fmla="*/ 126277 h 482993"/>
                <a:gd name="connsiteX26-53" fmla="*/ 399744 w 1416014"/>
                <a:gd name="connsiteY26-54" fmla="*/ 100270 h 482993"/>
                <a:gd name="connsiteX27-55" fmla="*/ 477990 w 1416014"/>
                <a:gd name="connsiteY27-56" fmla="*/ 67752 h 482993"/>
                <a:gd name="connsiteX28-57" fmla="*/ 352542 w 1416014"/>
                <a:gd name="connsiteY28-58" fmla="*/ 126277 h 482993"/>
                <a:gd name="connsiteX29-59" fmla="*/ 1416014 w 1416014"/>
                <a:gd name="connsiteY29-60" fmla="*/ 179364 h 482993"/>
                <a:gd name="connsiteX30-61" fmla="*/ 1409098 w 1416014"/>
                <a:gd name="connsiteY30-62" fmla="*/ 173658 h 482993"/>
                <a:gd name="connsiteX31-63" fmla="*/ 1416014 w 1416014"/>
                <a:gd name="connsiteY31-64" fmla="*/ 179364 h 482993"/>
                <a:gd name="connsiteX32-65" fmla="*/ 201164 w 1416014"/>
                <a:gd name="connsiteY32-66" fmla="*/ 227080 h 482993"/>
                <a:gd name="connsiteX33-67" fmla="*/ 212805 w 1416014"/>
                <a:gd name="connsiteY33-68" fmla="*/ 216875 h 482993"/>
                <a:gd name="connsiteX34-69" fmla="*/ 302878 w 1416014"/>
                <a:gd name="connsiteY34-70" fmla="*/ 153640 h 482993"/>
                <a:gd name="connsiteX35-71" fmla="*/ 323689 w 1416014"/>
                <a:gd name="connsiteY35-72" fmla="*/ 142174 h 482993"/>
                <a:gd name="connsiteX36-73" fmla="*/ 201164 w 1416014"/>
                <a:gd name="connsiteY36-74" fmla="*/ 227080 h 482993"/>
                <a:gd name="connsiteX37-75" fmla="*/ 126395 w 1416014"/>
                <a:gd name="connsiteY37-76" fmla="*/ 293441 h 482993"/>
                <a:gd name="connsiteX38-77" fmla="*/ 130252 w 1416014"/>
                <a:gd name="connsiteY38-78" fmla="*/ 289248 h 482993"/>
                <a:gd name="connsiteX39-79" fmla="*/ 151635 w 1416014"/>
                <a:gd name="connsiteY39-80" fmla="*/ 270502 h 482993"/>
                <a:gd name="connsiteX40-81" fmla="*/ 126395 w 1416014"/>
                <a:gd name="connsiteY40-82" fmla="*/ 293441 h 482993"/>
                <a:gd name="connsiteX41-83" fmla="*/ 486583 w 1416014"/>
                <a:gd name="connsiteY41-84"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85" fmla="*/ 840579 w 1299859"/>
                <a:gd name="connsiteY0-86" fmla="*/ 0 h 482993"/>
                <a:gd name="connsiteX1-87" fmla="*/ 840580 w 1299859"/>
                <a:gd name="connsiteY1-88" fmla="*/ 0 h 482993"/>
                <a:gd name="connsiteX2-89" fmla="*/ 840580 w 1299859"/>
                <a:gd name="connsiteY2-90" fmla="*/ 0 h 482993"/>
                <a:gd name="connsiteX3-91" fmla="*/ 840579 w 1299859"/>
                <a:gd name="connsiteY3-92" fmla="*/ 0 h 482993"/>
                <a:gd name="connsiteX4-93" fmla="*/ 702643 w 1299859"/>
                <a:gd name="connsiteY4-94" fmla="*/ 10272 h 482993"/>
                <a:gd name="connsiteX5-95" fmla="*/ 723820 w 1299859"/>
                <a:gd name="connsiteY5-96" fmla="*/ 6631 h 482993"/>
                <a:gd name="connsiteX6-97" fmla="*/ 734478 w 1299859"/>
                <a:gd name="connsiteY6-98" fmla="*/ 6026 h 482993"/>
                <a:gd name="connsiteX7-99" fmla="*/ 702643 w 1299859"/>
                <a:gd name="connsiteY7-100" fmla="*/ 10272 h 482993"/>
                <a:gd name="connsiteX8-101" fmla="*/ 1028727 w 1299859"/>
                <a:gd name="connsiteY8-102" fmla="*/ 19389 h 482993"/>
                <a:gd name="connsiteX9-103" fmla="*/ 984169 w 1299859"/>
                <a:gd name="connsiteY9-104" fmla="*/ 10864 h 482993"/>
                <a:gd name="connsiteX10-105" fmla="*/ 995433 w 1299859"/>
                <a:gd name="connsiteY10-106" fmla="*/ 11716 h 482993"/>
                <a:gd name="connsiteX11-107" fmla="*/ 1028727 w 1299859"/>
                <a:gd name="connsiteY11-108" fmla="*/ 19389 h 482993"/>
                <a:gd name="connsiteX12-109" fmla="*/ 1171017 w 1299859"/>
                <a:gd name="connsiteY12-110" fmla="*/ 56772 h 482993"/>
                <a:gd name="connsiteX13-111" fmla="*/ 1122175 w 1299859"/>
                <a:gd name="connsiteY13-112" fmla="*/ 40926 h 482993"/>
                <a:gd name="connsiteX14-113" fmla="*/ 1142953 w 1299859"/>
                <a:gd name="connsiteY14-114" fmla="*/ 45715 h 482993"/>
                <a:gd name="connsiteX15-115" fmla="*/ 1171017 w 1299859"/>
                <a:gd name="connsiteY15-116" fmla="*/ 56772 h 482993"/>
                <a:gd name="connsiteX16-117" fmla="*/ 495503 w 1299859"/>
                <a:gd name="connsiteY16-118" fmla="*/ 60474 h 482993"/>
                <a:gd name="connsiteX17-119" fmla="*/ 502675 w 1299859"/>
                <a:gd name="connsiteY17-120" fmla="*/ 57494 h 482993"/>
                <a:gd name="connsiteX18-121" fmla="*/ 610943 w 1299859"/>
                <a:gd name="connsiteY18-122" fmla="*/ 26038 h 482993"/>
                <a:gd name="connsiteX19-123" fmla="*/ 644075 w 1299859"/>
                <a:gd name="connsiteY19-124" fmla="*/ 20342 h 482993"/>
                <a:gd name="connsiteX20-125" fmla="*/ 495503 w 1299859"/>
                <a:gd name="connsiteY20-126" fmla="*/ 60474 h 482993"/>
                <a:gd name="connsiteX21-127" fmla="*/ 1299859 w 1299859"/>
                <a:gd name="connsiteY21-128" fmla="*/ 110871 h 482993"/>
                <a:gd name="connsiteX22-129" fmla="*/ 1254006 w 1299859"/>
                <a:gd name="connsiteY22-130" fmla="*/ 89470 h 482993"/>
                <a:gd name="connsiteX23-131" fmla="*/ 1281417 w 1299859"/>
                <a:gd name="connsiteY23-132" fmla="*/ 100270 h 482993"/>
                <a:gd name="connsiteX24-133" fmla="*/ 1299859 w 1299859"/>
                <a:gd name="connsiteY24-134" fmla="*/ 110871 h 482993"/>
                <a:gd name="connsiteX25-135" fmla="*/ 352542 w 1299859"/>
                <a:gd name="connsiteY25-136" fmla="*/ 126277 h 482993"/>
                <a:gd name="connsiteX26-137" fmla="*/ 399744 w 1299859"/>
                <a:gd name="connsiteY26-138" fmla="*/ 100270 h 482993"/>
                <a:gd name="connsiteX27-139" fmla="*/ 477990 w 1299859"/>
                <a:gd name="connsiteY27-140" fmla="*/ 67752 h 482993"/>
                <a:gd name="connsiteX28-141" fmla="*/ 352542 w 1299859"/>
                <a:gd name="connsiteY28-142" fmla="*/ 126277 h 482993"/>
                <a:gd name="connsiteX29-143" fmla="*/ 201164 w 1299859"/>
                <a:gd name="connsiteY29-144" fmla="*/ 227080 h 482993"/>
                <a:gd name="connsiteX30-145" fmla="*/ 212805 w 1299859"/>
                <a:gd name="connsiteY30-146" fmla="*/ 216875 h 482993"/>
                <a:gd name="connsiteX31-147" fmla="*/ 302878 w 1299859"/>
                <a:gd name="connsiteY31-148" fmla="*/ 153640 h 482993"/>
                <a:gd name="connsiteX32-149" fmla="*/ 323689 w 1299859"/>
                <a:gd name="connsiteY32-150" fmla="*/ 142174 h 482993"/>
                <a:gd name="connsiteX33-151" fmla="*/ 201164 w 1299859"/>
                <a:gd name="connsiteY33-152" fmla="*/ 227080 h 482993"/>
                <a:gd name="connsiteX34-153" fmla="*/ 126395 w 1299859"/>
                <a:gd name="connsiteY34-154" fmla="*/ 293441 h 482993"/>
                <a:gd name="connsiteX35-155" fmla="*/ 130252 w 1299859"/>
                <a:gd name="connsiteY35-156" fmla="*/ 289248 h 482993"/>
                <a:gd name="connsiteX36-157" fmla="*/ 151635 w 1299859"/>
                <a:gd name="connsiteY36-158" fmla="*/ 270502 h 482993"/>
                <a:gd name="connsiteX37-159" fmla="*/ 126395 w 1299859"/>
                <a:gd name="connsiteY37-160" fmla="*/ 293441 h 482993"/>
                <a:gd name="connsiteX38-161" fmla="*/ 486583 w 1299859"/>
                <a:gd name="connsiteY38-162" fmla="*/ 481001 h 482993"/>
                <a:gd name="connsiteX39-163" fmla="*/ 79539 w 1299859"/>
                <a:gd name="connsiteY39-164" fmla="*/ 458234 h 482993"/>
                <a:gd name="connsiteX40-165" fmla="*/ 0 w 1299859"/>
                <a:gd name="connsiteY40-166" fmla="*/ 444846 h 482993"/>
                <a:gd name="connsiteX41-167" fmla="*/ 55947 w 1299859"/>
                <a:gd name="connsiteY41-168" fmla="*/ 370030 h 482993"/>
                <a:gd name="connsiteX42-169" fmla="*/ 122869 w 1299859"/>
                <a:gd name="connsiteY42-170" fmla="*/ 297274 h 482993"/>
                <a:gd name="connsiteX43-171" fmla="*/ 125803 w 1299859"/>
                <a:gd name="connsiteY43-172" fmla="*/ 297704 h 482993"/>
                <a:gd name="connsiteX44-173" fmla="*/ 757633 w 1299859"/>
                <a:gd name="connsiteY44-174" fmla="*/ 432423 h 482993"/>
                <a:gd name="connsiteX45-175" fmla="*/ 786987 w 1299859"/>
                <a:gd name="connsiteY45-176" fmla="*/ 437891 h 482993"/>
                <a:gd name="connsiteX46-177" fmla="*/ 742030 w 1299859"/>
                <a:gd name="connsiteY46-178" fmla="*/ 449812 h 482993"/>
                <a:gd name="connsiteX47-179" fmla="*/ 486583 w 1299859"/>
                <a:gd name="connsiteY47-180" fmla="*/ 481001 h 482993"/>
                <a:gd name="connsiteX0-181" fmla="*/ 840579 w 1281417"/>
                <a:gd name="connsiteY0-182" fmla="*/ 0 h 482993"/>
                <a:gd name="connsiteX1-183" fmla="*/ 840580 w 1281417"/>
                <a:gd name="connsiteY1-184" fmla="*/ 0 h 482993"/>
                <a:gd name="connsiteX2-185" fmla="*/ 840580 w 1281417"/>
                <a:gd name="connsiteY2-186" fmla="*/ 0 h 482993"/>
                <a:gd name="connsiteX3-187" fmla="*/ 840579 w 1281417"/>
                <a:gd name="connsiteY3-188" fmla="*/ 0 h 482993"/>
                <a:gd name="connsiteX4-189" fmla="*/ 702643 w 1281417"/>
                <a:gd name="connsiteY4-190" fmla="*/ 10272 h 482993"/>
                <a:gd name="connsiteX5-191" fmla="*/ 723820 w 1281417"/>
                <a:gd name="connsiteY5-192" fmla="*/ 6631 h 482993"/>
                <a:gd name="connsiteX6-193" fmla="*/ 734478 w 1281417"/>
                <a:gd name="connsiteY6-194" fmla="*/ 6026 h 482993"/>
                <a:gd name="connsiteX7-195" fmla="*/ 702643 w 1281417"/>
                <a:gd name="connsiteY7-196" fmla="*/ 10272 h 482993"/>
                <a:gd name="connsiteX8-197" fmla="*/ 1028727 w 1281417"/>
                <a:gd name="connsiteY8-198" fmla="*/ 19389 h 482993"/>
                <a:gd name="connsiteX9-199" fmla="*/ 984169 w 1281417"/>
                <a:gd name="connsiteY9-200" fmla="*/ 10864 h 482993"/>
                <a:gd name="connsiteX10-201" fmla="*/ 995433 w 1281417"/>
                <a:gd name="connsiteY10-202" fmla="*/ 11716 h 482993"/>
                <a:gd name="connsiteX11-203" fmla="*/ 1028727 w 1281417"/>
                <a:gd name="connsiteY11-204" fmla="*/ 19389 h 482993"/>
                <a:gd name="connsiteX12-205" fmla="*/ 1171017 w 1281417"/>
                <a:gd name="connsiteY12-206" fmla="*/ 56772 h 482993"/>
                <a:gd name="connsiteX13-207" fmla="*/ 1122175 w 1281417"/>
                <a:gd name="connsiteY13-208" fmla="*/ 40926 h 482993"/>
                <a:gd name="connsiteX14-209" fmla="*/ 1142953 w 1281417"/>
                <a:gd name="connsiteY14-210" fmla="*/ 45715 h 482993"/>
                <a:gd name="connsiteX15-211" fmla="*/ 1171017 w 1281417"/>
                <a:gd name="connsiteY15-212" fmla="*/ 56772 h 482993"/>
                <a:gd name="connsiteX16-213" fmla="*/ 495503 w 1281417"/>
                <a:gd name="connsiteY16-214" fmla="*/ 60474 h 482993"/>
                <a:gd name="connsiteX17-215" fmla="*/ 502675 w 1281417"/>
                <a:gd name="connsiteY17-216" fmla="*/ 57494 h 482993"/>
                <a:gd name="connsiteX18-217" fmla="*/ 610943 w 1281417"/>
                <a:gd name="connsiteY18-218" fmla="*/ 26038 h 482993"/>
                <a:gd name="connsiteX19-219" fmla="*/ 644075 w 1281417"/>
                <a:gd name="connsiteY19-220" fmla="*/ 20342 h 482993"/>
                <a:gd name="connsiteX20-221" fmla="*/ 495503 w 1281417"/>
                <a:gd name="connsiteY20-222" fmla="*/ 60474 h 482993"/>
                <a:gd name="connsiteX21-223" fmla="*/ 1281417 w 1281417"/>
                <a:gd name="connsiteY21-224" fmla="*/ 100270 h 482993"/>
                <a:gd name="connsiteX22-225" fmla="*/ 1254006 w 1281417"/>
                <a:gd name="connsiteY22-226" fmla="*/ 89470 h 482993"/>
                <a:gd name="connsiteX23-227" fmla="*/ 1281417 w 1281417"/>
                <a:gd name="connsiteY23-228" fmla="*/ 100270 h 482993"/>
                <a:gd name="connsiteX24-229" fmla="*/ 352542 w 1281417"/>
                <a:gd name="connsiteY24-230" fmla="*/ 126277 h 482993"/>
                <a:gd name="connsiteX25-231" fmla="*/ 399744 w 1281417"/>
                <a:gd name="connsiteY25-232" fmla="*/ 100270 h 482993"/>
                <a:gd name="connsiteX26-233" fmla="*/ 477990 w 1281417"/>
                <a:gd name="connsiteY26-234" fmla="*/ 67752 h 482993"/>
                <a:gd name="connsiteX27-235" fmla="*/ 352542 w 1281417"/>
                <a:gd name="connsiteY27-236" fmla="*/ 126277 h 482993"/>
                <a:gd name="connsiteX28-237" fmla="*/ 201164 w 1281417"/>
                <a:gd name="connsiteY28-238" fmla="*/ 227080 h 482993"/>
                <a:gd name="connsiteX29-239" fmla="*/ 212805 w 1281417"/>
                <a:gd name="connsiteY29-240" fmla="*/ 216875 h 482993"/>
                <a:gd name="connsiteX30-241" fmla="*/ 302878 w 1281417"/>
                <a:gd name="connsiteY30-242" fmla="*/ 153640 h 482993"/>
                <a:gd name="connsiteX31-243" fmla="*/ 323689 w 1281417"/>
                <a:gd name="connsiteY31-244" fmla="*/ 142174 h 482993"/>
                <a:gd name="connsiteX32-245" fmla="*/ 201164 w 1281417"/>
                <a:gd name="connsiteY32-246" fmla="*/ 227080 h 482993"/>
                <a:gd name="connsiteX33-247" fmla="*/ 126395 w 1281417"/>
                <a:gd name="connsiteY33-248" fmla="*/ 293441 h 482993"/>
                <a:gd name="connsiteX34-249" fmla="*/ 130252 w 1281417"/>
                <a:gd name="connsiteY34-250" fmla="*/ 289248 h 482993"/>
                <a:gd name="connsiteX35-251" fmla="*/ 151635 w 1281417"/>
                <a:gd name="connsiteY35-252" fmla="*/ 270502 h 482993"/>
                <a:gd name="connsiteX36-253" fmla="*/ 126395 w 1281417"/>
                <a:gd name="connsiteY36-254" fmla="*/ 293441 h 482993"/>
                <a:gd name="connsiteX37-255" fmla="*/ 486583 w 1281417"/>
                <a:gd name="connsiteY37-256" fmla="*/ 481001 h 482993"/>
                <a:gd name="connsiteX38-257" fmla="*/ 79539 w 1281417"/>
                <a:gd name="connsiteY38-258" fmla="*/ 458234 h 482993"/>
                <a:gd name="connsiteX39-259" fmla="*/ 0 w 1281417"/>
                <a:gd name="connsiteY39-260" fmla="*/ 444846 h 482993"/>
                <a:gd name="connsiteX40-261" fmla="*/ 55947 w 1281417"/>
                <a:gd name="connsiteY40-262" fmla="*/ 370030 h 482993"/>
                <a:gd name="connsiteX41-263" fmla="*/ 122869 w 1281417"/>
                <a:gd name="connsiteY41-264" fmla="*/ 297274 h 482993"/>
                <a:gd name="connsiteX42-265" fmla="*/ 125803 w 1281417"/>
                <a:gd name="connsiteY42-266" fmla="*/ 297704 h 482993"/>
                <a:gd name="connsiteX43-267" fmla="*/ 757633 w 1281417"/>
                <a:gd name="connsiteY43-268" fmla="*/ 432423 h 482993"/>
                <a:gd name="connsiteX44-269" fmla="*/ 786987 w 1281417"/>
                <a:gd name="connsiteY44-270" fmla="*/ 437891 h 482993"/>
                <a:gd name="connsiteX45-271" fmla="*/ 742030 w 1281417"/>
                <a:gd name="connsiteY45-272" fmla="*/ 449812 h 482993"/>
                <a:gd name="connsiteX46-273" fmla="*/ 486583 w 1281417"/>
                <a:gd name="connsiteY46-274" fmla="*/ 481001 h 482993"/>
                <a:gd name="connsiteX0-275" fmla="*/ 840579 w 1171017"/>
                <a:gd name="connsiteY0-276" fmla="*/ 0 h 482993"/>
                <a:gd name="connsiteX1-277" fmla="*/ 840580 w 1171017"/>
                <a:gd name="connsiteY1-278" fmla="*/ 0 h 482993"/>
                <a:gd name="connsiteX2-279" fmla="*/ 840580 w 1171017"/>
                <a:gd name="connsiteY2-280" fmla="*/ 0 h 482993"/>
                <a:gd name="connsiteX3-281" fmla="*/ 840579 w 1171017"/>
                <a:gd name="connsiteY3-282" fmla="*/ 0 h 482993"/>
                <a:gd name="connsiteX4-283" fmla="*/ 702643 w 1171017"/>
                <a:gd name="connsiteY4-284" fmla="*/ 10272 h 482993"/>
                <a:gd name="connsiteX5-285" fmla="*/ 723820 w 1171017"/>
                <a:gd name="connsiteY5-286" fmla="*/ 6631 h 482993"/>
                <a:gd name="connsiteX6-287" fmla="*/ 734478 w 1171017"/>
                <a:gd name="connsiteY6-288" fmla="*/ 6026 h 482993"/>
                <a:gd name="connsiteX7-289" fmla="*/ 702643 w 1171017"/>
                <a:gd name="connsiteY7-290" fmla="*/ 10272 h 482993"/>
                <a:gd name="connsiteX8-291" fmla="*/ 1028727 w 1171017"/>
                <a:gd name="connsiteY8-292" fmla="*/ 19389 h 482993"/>
                <a:gd name="connsiteX9-293" fmla="*/ 984169 w 1171017"/>
                <a:gd name="connsiteY9-294" fmla="*/ 10864 h 482993"/>
                <a:gd name="connsiteX10-295" fmla="*/ 995433 w 1171017"/>
                <a:gd name="connsiteY10-296" fmla="*/ 11716 h 482993"/>
                <a:gd name="connsiteX11-297" fmla="*/ 1028727 w 1171017"/>
                <a:gd name="connsiteY11-298" fmla="*/ 19389 h 482993"/>
                <a:gd name="connsiteX12-299" fmla="*/ 1171017 w 1171017"/>
                <a:gd name="connsiteY12-300" fmla="*/ 56772 h 482993"/>
                <a:gd name="connsiteX13-301" fmla="*/ 1122175 w 1171017"/>
                <a:gd name="connsiteY13-302" fmla="*/ 40926 h 482993"/>
                <a:gd name="connsiteX14-303" fmla="*/ 1142953 w 1171017"/>
                <a:gd name="connsiteY14-304" fmla="*/ 45715 h 482993"/>
                <a:gd name="connsiteX15-305" fmla="*/ 1171017 w 1171017"/>
                <a:gd name="connsiteY15-306" fmla="*/ 56772 h 482993"/>
                <a:gd name="connsiteX16-307" fmla="*/ 495503 w 1171017"/>
                <a:gd name="connsiteY16-308" fmla="*/ 60474 h 482993"/>
                <a:gd name="connsiteX17-309" fmla="*/ 502675 w 1171017"/>
                <a:gd name="connsiteY17-310" fmla="*/ 57494 h 482993"/>
                <a:gd name="connsiteX18-311" fmla="*/ 610943 w 1171017"/>
                <a:gd name="connsiteY18-312" fmla="*/ 26038 h 482993"/>
                <a:gd name="connsiteX19-313" fmla="*/ 644075 w 1171017"/>
                <a:gd name="connsiteY19-314" fmla="*/ 20342 h 482993"/>
                <a:gd name="connsiteX20-315" fmla="*/ 495503 w 1171017"/>
                <a:gd name="connsiteY20-316" fmla="*/ 60474 h 482993"/>
                <a:gd name="connsiteX21-317" fmla="*/ 352542 w 1171017"/>
                <a:gd name="connsiteY21-318" fmla="*/ 126277 h 482993"/>
                <a:gd name="connsiteX22-319" fmla="*/ 399744 w 1171017"/>
                <a:gd name="connsiteY22-320" fmla="*/ 100270 h 482993"/>
                <a:gd name="connsiteX23-321" fmla="*/ 477990 w 1171017"/>
                <a:gd name="connsiteY23-322" fmla="*/ 67752 h 482993"/>
                <a:gd name="connsiteX24-323" fmla="*/ 352542 w 1171017"/>
                <a:gd name="connsiteY24-324" fmla="*/ 126277 h 482993"/>
                <a:gd name="connsiteX25-325" fmla="*/ 201164 w 1171017"/>
                <a:gd name="connsiteY25-326" fmla="*/ 227080 h 482993"/>
                <a:gd name="connsiteX26-327" fmla="*/ 212805 w 1171017"/>
                <a:gd name="connsiteY26-328" fmla="*/ 216875 h 482993"/>
                <a:gd name="connsiteX27-329" fmla="*/ 302878 w 1171017"/>
                <a:gd name="connsiteY27-330" fmla="*/ 153640 h 482993"/>
                <a:gd name="connsiteX28-331" fmla="*/ 323689 w 1171017"/>
                <a:gd name="connsiteY28-332" fmla="*/ 142174 h 482993"/>
                <a:gd name="connsiteX29-333" fmla="*/ 201164 w 1171017"/>
                <a:gd name="connsiteY29-334" fmla="*/ 227080 h 482993"/>
                <a:gd name="connsiteX30-335" fmla="*/ 126395 w 1171017"/>
                <a:gd name="connsiteY30-336" fmla="*/ 293441 h 482993"/>
                <a:gd name="connsiteX31-337" fmla="*/ 130252 w 1171017"/>
                <a:gd name="connsiteY31-338" fmla="*/ 289248 h 482993"/>
                <a:gd name="connsiteX32-339" fmla="*/ 151635 w 1171017"/>
                <a:gd name="connsiteY32-340" fmla="*/ 270502 h 482993"/>
                <a:gd name="connsiteX33-341" fmla="*/ 126395 w 1171017"/>
                <a:gd name="connsiteY33-342" fmla="*/ 293441 h 482993"/>
                <a:gd name="connsiteX34-343" fmla="*/ 486583 w 1171017"/>
                <a:gd name="connsiteY34-344" fmla="*/ 481001 h 482993"/>
                <a:gd name="connsiteX35-345" fmla="*/ 79539 w 1171017"/>
                <a:gd name="connsiteY35-346" fmla="*/ 458234 h 482993"/>
                <a:gd name="connsiteX36-347" fmla="*/ 0 w 1171017"/>
                <a:gd name="connsiteY36-348" fmla="*/ 444846 h 482993"/>
                <a:gd name="connsiteX37-349" fmla="*/ 55947 w 1171017"/>
                <a:gd name="connsiteY37-350" fmla="*/ 370030 h 482993"/>
                <a:gd name="connsiteX38-351" fmla="*/ 122869 w 1171017"/>
                <a:gd name="connsiteY38-352" fmla="*/ 297274 h 482993"/>
                <a:gd name="connsiteX39-353" fmla="*/ 125803 w 1171017"/>
                <a:gd name="connsiteY39-354" fmla="*/ 297704 h 482993"/>
                <a:gd name="connsiteX40-355" fmla="*/ 757633 w 1171017"/>
                <a:gd name="connsiteY40-356" fmla="*/ 432423 h 482993"/>
                <a:gd name="connsiteX41-357" fmla="*/ 786987 w 1171017"/>
                <a:gd name="connsiteY41-358" fmla="*/ 437891 h 482993"/>
                <a:gd name="connsiteX42-359" fmla="*/ 742030 w 1171017"/>
                <a:gd name="connsiteY42-360" fmla="*/ 449812 h 482993"/>
                <a:gd name="connsiteX43-361" fmla="*/ 486583 w 1171017"/>
                <a:gd name="connsiteY43-362" fmla="*/ 481001 h 482993"/>
                <a:gd name="connsiteX0-363" fmla="*/ 840579 w 1171017"/>
                <a:gd name="connsiteY0-364" fmla="*/ 0 h 482993"/>
                <a:gd name="connsiteX1-365" fmla="*/ 840580 w 1171017"/>
                <a:gd name="connsiteY1-366" fmla="*/ 0 h 482993"/>
                <a:gd name="connsiteX2-367" fmla="*/ 840580 w 1171017"/>
                <a:gd name="connsiteY2-368" fmla="*/ 0 h 482993"/>
                <a:gd name="connsiteX3-369" fmla="*/ 840579 w 1171017"/>
                <a:gd name="connsiteY3-370" fmla="*/ 0 h 482993"/>
                <a:gd name="connsiteX4-371" fmla="*/ 702643 w 1171017"/>
                <a:gd name="connsiteY4-372" fmla="*/ 10272 h 482993"/>
                <a:gd name="connsiteX5-373" fmla="*/ 723820 w 1171017"/>
                <a:gd name="connsiteY5-374" fmla="*/ 6631 h 482993"/>
                <a:gd name="connsiteX6-375" fmla="*/ 734478 w 1171017"/>
                <a:gd name="connsiteY6-376" fmla="*/ 6026 h 482993"/>
                <a:gd name="connsiteX7-377" fmla="*/ 702643 w 1171017"/>
                <a:gd name="connsiteY7-378" fmla="*/ 10272 h 482993"/>
                <a:gd name="connsiteX8-379" fmla="*/ 1028727 w 1171017"/>
                <a:gd name="connsiteY8-380" fmla="*/ 19389 h 482993"/>
                <a:gd name="connsiteX9-381" fmla="*/ 984169 w 1171017"/>
                <a:gd name="connsiteY9-382" fmla="*/ 10864 h 482993"/>
                <a:gd name="connsiteX10-383" fmla="*/ 995433 w 1171017"/>
                <a:gd name="connsiteY10-384" fmla="*/ 11716 h 482993"/>
                <a:gd name="connsiteX11-385" fmla="*/ 1028727 w 1171017"/>
                <a:gd name="connsiteY11-386" fmla="*/ 19389 h 482993"/>
                <a:gd name="connsiteX12-387" fmla="*/ 1171017 w 1171017"/>
                <a:gd name="connsiteY12-388" fmla="*/ 56772 h 482993"/>
                <a:gd name="connsiteX13-389" fmla="*/ 1142953 w 1171017"/>
                <a:gd name="connsiteY13-390" fmla="*/ 45715 h 482993"/>
                <a:gd name="connsiteX14-391" fmla="*/ 1171017 w 1171017"/>
                <a:gd name="connsiteY14-392" fmla="*/ 56772 h 482993"/>
                <a:gd name="connsiteX15-393" fmla="*/ 495503 w 1171017"/>
                <a:gd name="connsiteY15-394" fmla="*/ 60474 h 482993"/>
                <a:gd name="connsiteX16-395" fmla="*/ 502675 w 1171017"/>
                <a:gd name="connsiteY16-396" fmla="*/ 57494 h 482993"/>
                <a:gd name="connsiteX17-397" fmla="*/ 610943 w 1171017"/>
                <a:gd name="connsiteY17-398" fmla="*/ 26038 h 482993"/>
                <a:gd name="connsiteX18-399" fmla="*/ 644075 w 1171017"/>
                <a:gd name="connsiteY18-400" fmla="*/ 20342 h 482993"/>
                <a:gd name="connsiteX19-401" fmla="*/ 495503 w 1171017"/>
                <a:gd name="connsiteY19-402" fmla="*/ 60474 h 482993"/>
                <a:gd name="connsiteX20-403" fmla="*/ 352542 w 1171017"/>
                <a:gd name="connsiteY20-404" fmla="*/ 126277 h 482993"/>
                <a:gd name="connsiteX21-405" fmla="*/ 399744 w 1171017"/>
                <a:gd name="connsiteY21-406" fmla="*/ 100270 h 482993"/>
                <a:gd name="connsiteX22-407" fmla="*/ 477990 w 1171017"/>
                <a:gd name="connsiteY22-408" fmla="*/ 67752 h 482993"/>
                <a:gd name="connsiteX23-409" fmla="*/ 352542 w 1171017"/>
                <a:gd name="connsiteY23-410" fmla="*/ 126277 h 482993"/>
                <a:gd name="connsiteX24-411" fmla="*/ 201164 w 1171017"/>
                <a:gd name="connsiteY24-412" fmla="*/ 227080 h 482993"/>
                <a:gd name="connsiteX25-413" fmla="*/ 212805 w 1171017"/>
                <a:gd name="connsiteY25-414" fmla="*/ 216875 h 482993"/>
                <a:gd name="connsiteX26-415" fmla="*/ 302878 w 1171017"/>
                <a:gd name="connsiteY26-416" fmla="*/ 153640 h 482993"/>
                <a:gd name="connsiteX27-417" fmla="*/ 323689 w 1171017"/>
                <a:gd name="connsiteY27-418" fmla="*/ 142174 h 482993"/>
                <a:gd name="connsiteX28-419" fmla="*/ 201164 w 1171017"/>
                <a:gd name="connsiteY28-420" fmla="*/ 227080 h 482993"/>
                <a:gd name="connsiteX29-421" fmla="*/ 126395 w 1171017"/>
                <a:gd name="connsiteY29-422" fmla="*/ 293441 h 482993"/>
                <a:gd name="connsiteX30-423" fmla="*/ 130252 w 1171017"/>
                <a:gd name="connsiteY30-424" fmla="*/ 289248 h 482993"/>
                <a:gd name="connsiteX31-425" fmla="*/ 151635 w 1171017"/>
                <a:gd name="connsiteY31-426" fmla="*/ 270502 h 482993"/>
                <a:gd name="connsiteX32-427" fmla="*/ 126395 w 1171017"/>
                <a:gd name="connsiteY32-428" fmla="*/ 293441 h 482993"/>
                <a:gd name="connsiteX33-429" fmla="*/ 486583 w 1171017"/>
                <a:gd name="connsiteY33-430" fmla="*/ 481001 h 482993"/>
                <a:gd name="connsiteX34-431" fmla="*/ 79539 w 1171017"/>
                <a:gd name="connsiteY34-432" fmla="*/ 458234 h 482993"/>
                <a:gd name="connsiteX35-433" fmla="*/ 0 w 1171017"/>
                <a:gd name="connsiteY35-434" fmla="*/ 444846 h 482993"/>
                <a:gd name="connsiteX36-435" fmla="*/ 55947 w 1171017"/>
                <a:gd name="connsiteY36-436" fmla="*/ 370030 h 482993"/>
                <a:gd name="connsiteX37-437" fmla="*/ 122869 w 1171017"/>
                <a:gd name="connsiteY37-438" fmla="*/ 297274 h 482993"/>
                <a:gd name="connsiteX38-439" fmla="*/ 125803 w 1171017"/>
                <a:gd name="connsiteY38-440" fmla="*/ 297704 h 482993"/>
                <a:gd name="connsiteX39-441" fmla="*/ 757633 w 1171017"/>
                <a:gd name="connsiteY39-442" fmla="*/ 432423 h 482993"/>
                <a:gd name="connsiteX40-443" fmla="*/ 786987 w 1171017"/>
                <a:gd name="connsiteY40-444" fmla="*/ 437891 h 482993"/>
                <a:gd name="connsiteX41-445" fmla="*/ 742030 w 1171017"/>
                <a:gd name="connsiteY41-446" fmla="*/ 449812 h 482993"/>
                <a:gd name="connsiteX42-447" fmla="*/ 486583 w 1171017"/>
                <a:gd name="connsiteY42-448" fmla="*/ 481001 h 482993"/>
                <a:gd name="connsiteX0-449" fmla="*/ 840579 w 1028727"/>
                <a:gd name="connsiteY0-450" fmla="*/ 0 h 482993"/>
                <a:gd name="connsiteX1-451" fmla="*/ 840580 w 1028727"/>
                <a:gd name="connsiteY1-452" fmla="*/ 0 h 482993"/>
                <a:gd name="connsiteX2-453" fmla="*/ 840580 w 1028727"/>
                <a:gd name="connsiteY2-454" fmla="*/ 0 h 482993"/>
                <a:gd name="connsiteX3-455" fmla="*/ 840579 w 1028727"/>
                <a:gd name="connsiteY3-456" fmla="*/ 0 h 482993"/>
                <a:gd name="connsiteX4-457" fmla="*/ 702643 w 1028727"/>
                <a:gd name="connsiteY4-458" fmla="*/ 10272 h 482993"/>
                <a:gd name="connsiteX5-459" fmla="*/ 723820 w 1028727"/>
                <a:gd name="connsiteY5-460" fmla="*/ 6631 h 482993"/>
                <a:gd name="connsiteX6-461" fmla="*/ 734478 w 1028727"/>
                <a:gd name="connsiteY6-462" fmla="*/ 6026 h 482993"/>
                <a:gd name="connsiteX7-463" fmla="*/ 702643 w 1028727"/>
                <a:gd name="connsiteY7-464" fmla="*/ 10272 h 482993"/>
                <a:gd name="connsiteX8-465" fmla="*/ 1028727 w 1028727"/>
                <a:gd name="connsiteY8-466" fmla="*/ 19389 h 482993"/>
                <a:gd name="connsiteX9-467" fmla="*/ 984169 w 1028727"/>
                <a:gd name="connsiteY9-468" fmla="*/ 10864 h 482993"/>
                <a:gd name="connsiteX10-469" fmla="*/ 995433 w 1028727"/>
                <a:gd name="connsiteY10-470" fmla="*/ 11716 h 482993"/>
                <a:gd name="connsiteX11-471" fmla="*/ 1028727 w 1028727"/>
                <a:gd name="connsiteY11-472" fmla="*/ 19389 h 482993"/>
                <a:gd name="connsiteX12-473" fmla="*/ 495503 w 1028727"/>
                <a:gd name="connsiteY12-474" fmla="*/ 60474 h 482993"/>
                <a:gd name="connsiteX13-475" fmla="*/ 502675 w 1028727"/>
                <a:gd name="connsiteY13-476" fmla="*/ 57494 h 482993"/>
                <a:gd name="connsiteX14-477" fmla="*/ 610943 w 1028727"/>
                <a:gd name="connsiteY14-478" fmla="*/ 26038 h 482993"/>
                <a:gd name="connsiteX15-479" fmla="*/ 644075 w 1028727"/>
                <a:gd name="connsiteY15-480" fmla="*/ 20342 h 482993"/>
                <a:gd name="connsiteX16-481" fmla="*/ 495503 w 1028727"/>
                <a:gd name="connsiteY16-482" fmla="*/ 60474 h 482993"/>
                <a:gd name="connsiteX17-483" fmla="*/ 352542 w 1028727"/>
                <a:gd name="connsiteY17-484" fmla="*/ 126277 h 482993"/>
                <a:gd name="connsiteX18-485" fmla="*/ 399744 w 1028727"/>
                <a:gd name="connsiteY18-486" fmla="*/ 100270 h 482993"/>
                <a:gd name="connsiteX19-487" fmla="*/ 477990 w 1028727"/>
                <a:gd name="connsiteY19-488" fmla="*/ 67752 h 482993"/>
                <a:gd name="connsiteX20-489" fmla="*/ 352542 w 1028727"/>
                <a:gd name="connsiteY20-490" fmla="*/ 126277 h 482993"/>
                <a:gd name="connsiteX21-491" fmla="*/ 201164 w 1028727"/>
                <a:gd name="connsiteY21-492" fmla="*/ 227080 h 482993"/>
                <a:gd name="connsiteX22-493" fmla="*/ 212805 w 1028727"/>
                <a:gd name="connsiteY22-494" fmla="*/ 216875 h 482993"/>
                <a:gd name="connsiteX23-495" fmla="*/ 302878 w 1028727"/>
                <a:gd name="connsiteY23-496" fmla="*/ 153640 h 482993"/>
                <a:gd name="connsiteX24-497" fmla="*/ 323689 w 1028727"/>
                <a:gd name="connsiteY24-498" fmla="*/ 142174 h 482993"/>
                <a:gd name="connsiteX25-499" fmla="*/ 201164 w 1028727"/>
                <a:gd name="connsiteY25-500" fmla="*/ 227080 h 482993"/>
                <a:gd name="connsiteX26-501" fmla="*/ 126395 w 1028727"/>
                <a:gd name="connsiteY26-502" fmla="*/ 293441 h 482993"/>
                <a:gd name="connsiteX27-503" fmla="*/ 130252 w 1028727"/>
                <a:gd name="connsiteY27-504" fmla="*/ 289248 h 482993"/>
                <a:gd name="connsiteX28-505" fmla="*/ 151635 w 1028727"/>
                <a:gd name="connsiteY28-506" fmla="*/ 270502 h 482993"/>
                <a:gd name="connsiteX29-507" fmla="*/ 126395 w 1028727"/>
                <a:gd name="connsiteY29-508" fmla="*/ 293441 h 482993"/>
                <a:gd name="connsiteX30-509" fmla="*/ 486583 w 1028727"/>
                <a:gd name="connsiteY30-510" fmla="*/ 481001 h 482993"/>
                <a:gd name="connsiteX31-511" fmla="*/ 79539 w 1028727"/>
                <a:gd name="connsiteY31-512" fmla="*/ 458234 h 482993"/>
                <a:gd name="connsiteX32-513" fmla="*/ 0 w 1028727"/>
                <a:gd name="connsiteY32-514" fmla="*/ 444846 h 482993"/>
                <a:gd name="connsiteX33-515" fmla="*/ 55947 w 1028727"/>
                <a:gd name="connsiteY33-516" fmla="*/ 370030 h 482993"/>
                <a:gd name="connsiteX34-517" fmla="*/ 122869 w 1028727"/>
                <a:gd name="connsiteY34-518" fmla="*/ 297274 h 482993"/>
                <a:gd name="connsiteX35-519" fmla="*/ 125803 w 1028727"/>
                <a:gd name="connsiteY35-520" fmla="*/ 297704 h 482993"/>
                <a:gd name="connsiteX36-521" fmla="*/ 757633 w 1028727"/>
                <a:gd name="connsiteY36-522" fmla="*/ 432423 h 482993"/>
                <a:gd name="connsiteX37-523" fmla="*/ 786987 w 1028727"/>
                <a:gd name="connsiteY37-524" fmla="*/ 437891 h 482993"/>
                <a:gd name="connsiteX38-525" fmla="*/ 742030 w 1028727"/>
                <a:gd name="connsiteY38-526" fmla="*/ 449812 h 482993"/>
                <a:gd name="connsiteX39-527" fmla="*/ 486583 w 1028727"/>
                <a:gd name="connsiteY39-528" fmla="*/ 481001 h 482993"/>
                <a:gd name="connsiteX0-529" fmla="*/ 840579 w 1028727"/>
                <a:gd name="connsiteY0-530" fmla="*/ 0 h 482993"/>
                <a:gd name="connsiteX1-531" fmla="*/ 840580 w 1028727"/>
                <a:gd name="connsiteY1-532" fmla="*/ 0 h 482993"/>
                <a:gd name="connsiteX2-533" fmla="*/ 840580 w 1028727"/>
                <a:gd name="connsiteY2-534" fmla="*/ 0 h 482993"/>
                <a:gd name="connsiteX3-535" fmla="*/ 840579 w 1028727"/>
                <a:gd name="connsiteY3-536" fmla="*/ 0 h 482993"/>
                <a:gd name="connsiteX4-537" fmla="*/ 702643 w 1028727"/>
                <a:gd name="connsiteY4-538" fmla="*/ 10272 h 482993"/>
                <a:gd name="connsiteX5-539" fmla="*/ 723820 w 1028727"/>
                <a:gd name="connsiteY5-540" fmla="*/ 6631 h 482993"/>
                <a:gd name="connsiteX6-541" fmla="*/ 734478 w 1028727"/>
                <a:gd name="connsiteY6-542" fmla="*/ 6026 h 482993"/>
                <a:gd name="connsiteX7-543" fmla="*/ 702643 w 1028727"/>
                <a:gd name="connsiteY7-544" fmla="*/ 10272 h 482993"/>
                <a:gd name="connsiteX8-545" fmla="*/ 1028727 w 1028727"/>
                <a:gd name="connsiteY8-546" fmla="*/ 19389 h 482993"/>
                <a:gd name="connsiteX9-547" fmla="*/ 984169 w 1028727"/>
                <a:gd name="connsiteY9-548" fmla="*/ 10864 h 482993"/>
                <a:gd name="connsiteX10-549" fmla="*/ 1028727 w 1028727"/>
                <a:gd name="connsiteY10-550" fmla="*/ 19389 h 482993"/>
                <a:gd name="connsiteX11-551" fmla="*/ 495503 w 1028727"/>
                <a:gd name="connsiteY11-552" fmla="*/ 60474 h 482993"/>
                <a:gd name="connsiteX12-553" fmla="*/ 502675 w 1028727"/>
                <a:gd name="connsiteY12-554" fmla="*/ 57494 h 482993"/>
                <a:gd name="connsiteX13-555" fmla="*/ 610943 w 1028727"/>
                <a:gd name="connsiteY13-556" fmla="*/ 26038 h 482993"/>
                <a:gd name="connsiteX14-557" fmla="*/ 644075 w 1028727"/>
                <a:gd name="connsiteY14-558" fmla="*/ 20342 h 482993"/>
                <a:gd name="connsiteX15-559" fmla="*/ 495503 w 1028727"/>
                <a:gd name="connsiteY15-560" fmla="*/ 60474 h 482993"/>
                <a:gd name="connsiteX16-561" fmla="*/ 352542 w 1028727"/>
                <a:gd name="connsiteY16-562" fmla="*/ 126277 h 482993"/>
                <a:gd name="connsiteX17-563" fmla="*/ 399744 w 1028727"/>
                <a:gd name="connsiteY17-564" fmla="*/ 100270 h 482993"/>
                <a:gd name="connsiteX18-565" fmla="*/ 477990 w 1028727"/>
                <a:gd name="connsiteY18-566" fmla="*/ 67752 h 482993"/>
                <a:gd name="connsiteX19-567" fmla="*/ 352542 w 1028727"/>
                <a:gd name="connsiteY19-568" fmla="*/ 126277 h 482993"/>
                <a:gd name="connsiteX20-569" fmla="*/ 201164 w 1028727"/>
                <a:gd name="connsiteY20-570" fmla="*/ 227080 h 482993"/>
                <a:gd name="connsiteX21-571" fmla="*/ 212805 w 1028727"/>
                <a:gd name="connsiteY21-572" fmla="*/ 216875 h 482993"/>
                <a:gd name="connsiteX22-573" fmla="*/ 302878 w 1028727"/>
                <a:gd name="connsiteY22-574" fmla="*/ 153640 h 482993"/>
                <a:gd name="connsiteX23-575" fmla="*/ 323689 w 1028727"/>
                <a:gd name="connsiteY23-576" fmla="*/ 142174 h 482993"/>
                <a:gd name="connsiteX24-577" fmla="*/ 201164 w 1028727"/>
                <a:gd name="connsiteY24-578" fmla="*/ 227080 h 482993"/>
                <a:gd name="connsiteX25-579" fmla="*/ 126395 w 1028727"/>
                <a:gd name="connsiteY25-580" fmla="*/ 293441 h 482993"/>
                <a:gd name="connsiteX26-581" fmla="*/ 130252 w 1028727"/>
                <a:gd name="connsiteY26-582" fmla="*/ 289248 h 482993"/>
                <a:gd name="connsiteX27-583" fmla="*/ 151635 w 1028727"/>
                <a:gd name="connsiteY27-584" fmla="*/ 270502 h 482993"/>
                <a:gd name="connsiteX28-585" fmla="*/ 126395 w 1028727"/>
                <a:gd name="connsiteY28-586" fmla="*/ 293441 h 482993"/>
                <a:gd name="connsiteX29-587" fmla="*/ 486583 w 1028727"/>
                <a:gd name="connsiteY29-588" fmla="*/ 481001 h 482993"/>
                <a:gd name="connsiteX30-589" fmla="*/ 79539 w 1028727"/>
                <a:gd name="connsiteY30-590" fmla="*/ 458234 h 482993"/>
                <a:gd name="connsiteX31-591" fmla="*/ 0 w 1028727"/>
                <a:gd name="connsiteY31-592" fmla="*/ 444846 h 482993"/>
                <a:gd name="connsiteX32-593" fmla="*/ 55947 w 1028727"/>
                <a:gd name="connsiteY32-594" fmla="*/ 370030 h 482993"/>
                <a:gd name="connsiteX33-595" fmla="*/ 122869 w 1028727"/>
                <a:gd name="connsiteY33-596" fmla="*/ 297274 h 482993"/>
                <a:gd name="connsiteX34-597" fmla="*/ 125803 w 1028727"/>
                <a:gd name="connsiteY34-598" fmla="*/ 297704 h 482993"/>
                <a:gd name="connsiteX35-599" fmla="*/ 757633 w 1028727"/>
                <a:gd name="connsiteY35-600" fmla="*/ 432423 h 482993"/>
                <a:gd name="connsiteX36-601" fmla="*/ 786987 w 1028727"/>
                <a:gd name="connsiteY36-602" fmla="*/ 437891 h 482993"/>
                <a:gd name="connsiteX37-603" fmla="*/ 742030 w 1028727"/>
                <a:gd name="connsiteY37-604" fmla="*/ 449812 h 482993"/>
                <a:gd name="connsiteX38-605" fmla="*/ 486583 w 1028727"/>
                <a:gd name="connsiteY38-606" fmla="*/ 481001 h 482993"/>
                <a:gd name="connsiteX0-607" fmla="*/ 840579 w 840580"/>
                <a:gd name="connsiteY0-608" fmla="*/ 0 h 482993"/>
                <a:gd name="connsiteX1-609" fmla="*/ 840580 w 840580"/>
                <a:gd name="connsiteY1-610" fmla="*/ 0 h 482993"/>
                <a:gd name="connsiteX2-611" fmla="*/ 840580 w 840580"/>
                <a:gd name="connsiteY2-612" fmla="*/ 0 h 482993"/>
                <a:gd name="connsiteX3-613" fmla="*/ 840579 w 840580"/>
                <a:gd name="connsiteY3-614" fmla="*/ 0 h 482993"/>
                <a:gd name="connsiteX4-615" fmla="*/ 702643 w 840580"/>
                <a:gd name="connsiteY4-616" fmla="*/ 10272 h 482993"/>
                <a:gd name="connsiteX5-617" fmla="*/ 723820 w 840580"/>
                <a:gd name="connsiteY5-618" fmla="*/ 6631 h 482993"/>
                <a:gd name="connsiteX6-619" fmla="*/ 734478 w 840580"/>
                <a:gd name="connsiteY6-620" fmla="*/ 6026 h 482993"/>
                <a:gd name="connsiteX7-621" fmla="*/ 702643 w 840580"/>
                <a:gd name="connsiteY7-622" fmla="*/ 10272 h 482993"/>
                <a:gd name="connsiteX8-623" fmla="*/ 495503 w 840580"/>
                <a:gd name="connsiteY8-624" fmla="*/ 60474 h 482993"/>
                <a:gd name="connsiteX9-625" fmla="*/ 502675 w 840580"/>
                <a:gd name="connsiteY9-626" fmla="*/ 57494 h 482993"/>
                <a:gd name="connsiteX10-627" fmla="*/ 610943 w 840580"/>
                <a:gd name="connsiteY10-628" fmla="*/ 26038 h 482993"/>
                <a:gd name="connsiteX11-629" fmla="*/ 644075 w 840580"/>
                <a:gd name="connsiteY11-630" fmla="*/ 20342 h 482993"/>
                <a:gd name="connsiteX12-631" fmla="*/ 495503 w 840580"/>
                <a:gd name="connsiteY12-632" fmla="*/ 60474 h 482993"/>
                <a:gd name="connsiteX13-633" fmla="*/ 352542 w 840580"/>
                <a:gd name="connsiteY13-634" fmla="*/ 126277 h 482993"/>
                <a:gd name="connsiteX14-635" fmla="*/ 399744 w 840580"/>
                <a:gd name="connsiteY14-636" fmla="*/ 100270 h 482993"/>
                <a:gd name="connsiteX15-637" fmla="*/ 477990 w 840580"/>
                <a:gd name="connsiteY15-638" fmla="*/ 67752 h 482993"/>
                <a:gd name="connsiteX16-639" fmla="*/ 352542 w 840580"/>
                <a:gd name="connsiteY16-640" fmla="*/ 126277 h 482993"/>
                <a:gd name="connsiteX17-641" fmla="*/ 201164 w 840580"/>
                <a:gd name="connsiteY17-642" fmla="*/ 227080 h 482993"/>
                <a:gd name="connsiteX18-643" fmla="*/ 212805 w 840580"/>
                <a:gd name="connsiteY18-644" fmla="*/ 216875 h 482993"/>
                <a:gd name="connsiteX19-645" fmla="*/ 302878 w 840580"/>
                <a:gd name="connsiteY19-646" fmla="*/ 153640 h 482993"/>
                <a:gd name="connsiteX20-647" fmla="*/ 323689 w 840580"/>
                <a:gd name="connsiteY20-648" fmla="*/ 142174 h 482993"/>
                <a:gd name="connsiteX21-649" fmla="*/ 201164 w 840580"/>
                <a:gd name="connsiteY21-650" fmla="*/ 227080 h 482993"/>
                <a:gd name="connsiteX22-651" fmla="*/ 126395 w 840580"/>
                <a:gd name="connsiteY22-652" fmla="*/ 293441 h 482993"/>
                <a:gd name="connsiteX23-653" fmla="*/ 130252 w 840580"/>
                <a:gd name="connsiteY23-654" fmla="*/ 289248 h 482993"/>
                <a:gd name="connsiteX24-655" fmla="*/ 151635 w 840580"/>
                <a:gd name="connsiteY24-656" fmla="*/ 270502 h 482993"/>
                <a:gd name="connsiteX25-657" fmla="*/ 126395 w 840580"/>
                <a:gd name="connsiteY25-658" fmla="*/ 293441 h 482993"/>
                <a:gd name="connsiteX26-659" fmla="*/ 486583 w 840580"/>
                <a:gd name="connsiteY26-660" fmla="*/ 481001 h 482993"/>
                <a:gd name="connsiteX27-661" fmla="*/ 79539 w 840580"/>
                <a:gd name="connsiteY27-662" fmla="*/ 458234 h 482993"/>
                <a:gd name="connsiteX28-663" fmla="*/ 0 w 840580"/>
                <a:gd name="connsiteY28-664" fmla="*/ 444846 h 482993"/>
                <a:gd name="connsiteX29-665" fmla="*/ 55947 w 840580"/>
                <a:gd name="connsiteY29-666" fmla="*/ 370030 h 482993"/>
                <a:gd name="connsiteX30-667" fmla="*/ 122869 w 840580"/>
                <a:gd name="connsiteY30-668" fmla="*/ 297274 h 482993"/>
                <a:gd name="connsiteX31-669" fmla="*/ 125803 w 840580"/>
                <a:gd name="connsiteY31-670" fmla="*/ 297704 h 482993"/>
                <a:gd name="connsiteX32-671" fmla="*/ 757633 w 840580"/>
                <a:gd name="connsiteY32-672" fmla="*/ 432423 h 482993"/>
                <a:gd name="connsiteX33-673" fmla="*/ 786987 w 840580"/>
                <a:gd name="connsiteY33-674" fmla="*/ 437891 h 482993"/>
                <a:gd name="connsiteX34-675" fmla="*/ 742030 w 840580"/>
                <a:gd name="connsiteY34-676" fmla="*/ 449812 h 482993"/>
                <a:gd name="connsiteX35-677" fmla="*/ 486583 w 840580"/>
                <a:gd name="connsiteY35-678" fmla="*/ 481001 h 482993"/>
                <a:gd name="connsiteX0-679" fmla="*/ 840580 w 840580"/>
                <a:gd name="connsiteY0-680" fmla="*/ 0 h 482993"/>
                <a:gd name="connsiteX1-681" fmla="*/ 840580 w 840580"/>
                <a:gd name="connsiteY1-682" fmla="*/ 0 h 482993"/>
                <a:gd name="connsiteX2-683" fmla="*/ 840580 w 840580"/>
                <a:gd name="connsiteY2-684" fmla="*/ 0 h 482993"/>
                <a:gd name="connsiteX3-685" fmla="*/ 702643 w 840580"/>
                <a:gd name="connsiteY3-686" fmla="*/ 10272 h 482993"/>
                <a:gd name="connsiteX4-687" fmla="*/ 723820 w 840580"/>
                <a:gd name="connsiteY4-688" fmla="*/ 6631 h 482993"/>
                <a:gd name="connsiteX5-689" fmla="*/ 734478 w 840580"/>
                <a:gd name="connsiteY5-690" fmla="*/ 6026 h 482993"/>
                <a:gd name="connsiteX6-691" fmla="*/ 702643 w 840580"/>
                <a:gd name="connsiteY6-692" fmla="*/ 10272 h 482993"/>
                <a:gd name="connsiteX7-693" fmla="*/ 495503 w 840580"/>
                <a:gd name="connsiteY7-694" fmla="*/ 60474 h 482993"/>
                <a:gd name="connsiteX8-695" fmla="*/ 502675 w 840580"/>
                <a:gd name="connsiteY8-696" fmla="*/ 57494 h 482993"/>
                <a:gd name="connsiteX9-697" fmla="*/ 610943 w 840580"/>
                <a:gd name="connsiteY9-698" fmla="*/ 26038 h 482993"/>
                <a:gd name="connsiteX10-699" fmla="*/ 644075 w 840580"/>
                <a:gd name="connsiteY10-700" fmla="*/ 20342 h 482993"/>
                <a:gd name="connsiteX11-701" fmla="*/ 495503 w 840580"/>
                <a:gd name="connsiteY11-702" fmla="*/ 60474 h 482993"/>
                <a:gd name="connsiteX12-703" fmla="*/ 352542 w 840580"/>
                <a:gd name="connsiteY12-704" fmla="*/ 126277 h 482993"/>
                <a:gd name="connsiteX13-705" fmla="*/ 399744 w 840580"/>
                <a:gd name="connsiteY13-706" fmla="*/ 100270 h 482993"/>
                <a:gd name="connsiteX14-707" fmla="*/ 477990 w 840580"/>
                <a:gd name="connsiteY14-708" fmla="*/ 67752 h 482993"/>
                <a:gd name="connsiteX15-709" fmla="*/ 352542 w 840580"/>
                <a:gd name="connsiteY15-710" fmla="*/ 126277 h 482993"/>
                <a:gd name="connsiteX16-711" fmla="*/ 201164 w 840580"/>
                <a:gd name="connsiteY16-712" fmla="*/ 227080 h 482993"/>
                <a:gd name="connsiteX17-713" fmla="*/ 212805 w 840580"/>
                <a:gd name="connsiteY17-714" fmla="*/ 216875 h 482993"/>
                <a:gd name="connsiteX18-715" fmla="*/ 302878 w 840580"/>
                <a:gd name="connsiteY18-716" fmla="*/ 153640 h 482993"/>
                <a:gd name="connsiteX19-717" fmla="*/ 323689 w 840580"/>
                <a:gd name="connsiteY19-718" fmla="*/ 142174 h 482993"/>
                <a:gd name="connsiteX20-719" fmla="*/ 201164 w 840580"/>
                <a:gd name="connsiteY20-720" fmla="*/ 227080 h 482993"/>
                <a:gd name="connsiteX21-721" fmla="*/ 126395 w 840580"/>
                <a:gd name="connsiteY21-722" fmla="*/ 293441 h 482993"/>
                <a:gd name="connsiteX22-723" fmla="*/ 130252 w 840580"/>
                <a:gd name="connsiteY22-724" fmla="*/ 289248 h 482993"/>
                <a:gd name="connsiteX23-725" fmla="*/ 151635 w 840580"/>
                <a:gd name="connsiteY23-726" fmla="*/ 270502 h 482993"/>
                <a:gd name="connsiteX24-727" fmla="*/ 126395 w 840580"/>
                <a:gd name="connsiteY24-728" fmla="*/ 293441 h 482993"/>
                <a:gd name="connsiteX25-729" fmla="*/ 486583 w 840580"/>
                <a:gd name="connsiteY25-730" fmla="*/ 481001 h 482993"/>
                <a:gd name="connsiteX26-731" fmla="*/ 79539 w 840580"/>
                <a:gd name="connsiteY26-732" fmla="*/ 458234 h 482993"/>
                <a:gd name="connsiteX27-733" fmla="*/ 0 w 840580"/>
                <a:gd name="connsiteY27-734" fmla="*/ 444846 h 482993"/>
                <a:gd name="connsiteX28-735" fmla="*/ 55947 w 840580"/>
                <a:gd name="connsiteY28-736" fmla="*/ 370030 h 482993"/>
                <a:gd name="connsiteX29-737" fmla="*/ 122869 w 840580"/>
                <a:gd name="connsiteY29-738" fmla="*/ 297274 h 482993"/>
                <a:gd name="connsiteX30-739" fmla="*/ 125803 w 840580"/>
                <a:gd name="connsiteY30-740" fmla="*/ 297704 h 482993"/>
                <a:gd name="connsiteX31-741" fmla="*/ 757633 w 840580"/>
                <a:gd name="connsiteY31-742" fmla="*/ 432423 h 482993"/>
                <a:gd name="connsiteX32-743" fmla="*/ 786987 w 840580"/>
                <a:gd name="connsiteY32-744" fmla="*/ 437891 h 482993"/>
                <a:gd name="connsiteX33-745" fmla="*/ 742030 w 840580"/>
                <a:gd name="connsiteY33-746" fmla="*/ 449812 h 482993"/>
                <a:gd name="connsiteX34-747" fmla="*/ 486583 w 840580"/>
                <a:gd name="connsiteY34-748" fmla="*/ 481001 h 482993"/>
                <a:gd name="connsiteX0-749" fmla="*/ 840580 w 840580"/>
                <a:gd name="connsiteY0-750" fmla="*/ 0 h 482993"/>
                <a:gd name="connsiteX1-751" fmla="*/ 840580 w 840580"/>
                <a:gd name="connsiteY1-752" fmla="*/ 0 h 482993"/>
                <a:gd name="connsiteX2-753" fmla="*/ 840580 w 840580"/>
                <a:gd name="connsiteY2-754" fmla="*/ 0 h 482993"/>
                <a:gd name="connsiteX3-755" fmla="*/ 702643 w 840580"/>
                <a:gd name="connsiteY3-756" fmla="*/ 10272 h 482993"/>
                <a:gd name="connsiteX4-757" fmla="*/ 723820 w 840580"/>
                <a:gd name="connsiteY4-758" fmla="*/ 6631 h 482993"/>
                <a:gd name="connsiteX5-759" fmla="*/ 702643 w 840580"/>
                <a:gd name="connsiteY5-760" fmla="*/ 10272 h 482993"/>
                <a:gd name="connsiteX6-761" fmla="*/ 495503 w 840580"/>
                <a:gd name="connsiteY6-762" fmla="*/ 60474 h 482993"/>
                <a:gd name="connsiteX7-763" fmla="*/ 502675 w 840580"/>
                <a:gd name="connsiteY7-764" fmla="*/ 57494 h 482993"/>
                <a:gd name="connsiteX8-765" fmla="*/ 610943 w 840580"/>
                <a:gd name="connsiteY8-766" fmla="*/ 26038 h 482993"/>
                <a:gd name="connsiteX9-767" fmla="*/ 644075 w 840580"/>
                <a:gd name="connsiteY9-768" fmla="*/ 20342 h 482993"/>
                <a:gd name="connsiteX10-769" fmla="*/ 495503 w 840580"/>
                <a:gd name="connsiteY10-770" fmla="*/ 60474 h 482993"/>
                <a:gd name="connsiteX11-771" fmla="*/ 352542 w 840580"/>
                <a:gd name="connsiteY11-772" fmla="*/ 126277 h 482993"/>
                <a:gd name="connsiteX12-773" fmla="*/ 399744 w 840580"/>
                <a:gd name="connsiteY12-774" fmla="*/ 100270 h 482993"/>
                <a:gd name="connsiteX13-775" fmla="*/ 477990 w 840580"/>
                <a:gd name="connsiteY13-776" fmla="*/ 67752 h 482993"/>
                <a:gd name="connsiteX14-777" fmla="*/ 352542 w 840580"/>
                <a:gd name="connsiteY14-778" fmla="*/ 126277 h 482993"/>
                <a:gd name="connsiteX15-779" fmla="*/ 201164 w 840580"/>
                <a:gd name="connsiteY15-780" fmla="*/ 227080 h 482993"/>
                <a:gd name="connsiteX16-781" fmla="*/ 212805 w 840580"/>
                <a:gd name="connsiteY16-782" fmla="*/ 216875 h 482993"/>
                <a:gd name="connsiteX17-783" fmla="*/ 302878 w 840580"/>
                <a:gd name="connsiteY17-784" fmla="*/ 153640 h 482993"/>
                <a:gd name="connsiteX18-785" fmla="*/ 323689 w 840580"/>
                <a:gd name="connsiteY18-786" fmla="*/ 142174 h 482993"/>
                <a:gd name="connsiteX19-787" fmla="*/ 201164 w 840580"/>
                <a:gd name="connsiteY19-788" fmla="*/ 227080 h 482993"/>
                <a:gd name="connsiteX20-789" fmla="*/ 126395 w 840580"/>
                <a:gd name="connsiteY20-790" fmla="*/ 293441 h 482993"/>
                <a:gd name="connsiteX21-791" fmla="*/ 130252 w 840580"/>
                <a:gd name="connsiteY21-792" fmla="*/ 289248 h 482993"/>
                <a:gd name="connsiteX22-793" fmla="*/ 151635 w 840580"/>
                <a:gd name="connsiteY22-794" fmla="*/ 270502 h 482993"/>
                <a:gd name="connsiteX23-795" fmla="*/ 126395 w 840580"/>
                <a:gd name="connsiteY23-796" fmla="*/ 293441 h 482993"/>
                <a:gd name="connsiteX24-797" fmla="*/ 486583 w 840580"/>
                <a:gd name="connsiteY24-798" fmla="*/ 481001 h 482993"/>
                <a:gd name="connsiteX25-799" fmla="*/ 79539 w 840580"/>
                <a:gd name="connsiteY25-800" fmla="*/ 458234 h 482993"/>
                <a:gd name="connsiteX26-801" fmla="*/ 0 w 840580"/>
                <a:gd name="connsiteY26-802" fmla="*/ 444846 h 482993"/>
                <a:gd name="connsiteX27-803" fmla="*/ 55947 w 840580"/>
                <a:gd name="connsiteY27-804" fmla="*/ 370030 h 482993"/>
                <a:gd name="connsiteX28-805" fmla="*/ 122869 w 840580"/>
                <a:gd name="connsiteY28-806" fmla="*/ 297274 h 482993"/>
                <a:gd name="connsiteX29-807" fmla="*/ 125803 w 840580"/>
                <a:gd name="connsiteY29-808" fmla="*/ 297704 h 482993"/>
                <a:gd name="connsiteX30-809" fmla="*/ 757633 w 840580"/>
                <a:gd name="connsiteY30-810" fmla="*/ 432423 h 482993"/>
                <a:gd name="connsiteX31-811" fmla="*/ 786987 w 840580"/>
                <a:gd name="connsiteY31-812" fmla="*/ 437891 h 482993"/>
                <a:gd name="connsiteX32-813" fmla="*/ 742030 w 840580"/>
                <a:gd name="connsiteY32-814" fmla="*/ 449812 h 482993"/>
                <a:gd name="connsiteX33-815" fmla="*/ 486583 w 840580"/>
                <a:gd name="connsiteY33-816" fmla="*/ 481001 h 482993"/>
                <a:gd name="connsiteX0-817" fmla="*/ 702643 w 786987"/>
                <a:gd name="connsiteY0-818" fmla="*/ 3641 h 476362"/>
                <a:gd name="connsiteX1-819" fmla="*/ 723820 w 786987"/>
                <a:gd name="connsiteY1-820" fmla="*/ 0 h 476362"/>
                <a:gd name="connsiteX2-821" fmla="*/ 702643 w 786987"/>
                <a:gd name="connsiteY2-822" fmla="*/ 3641 h 476362"/>
                <a:gd name="connsiteX3-823" fmla="*/ 495503 w 786987"/>
                <a:gd name="connsiteY3-824" fmla="*/ 53843 h 476362"/>
                <a:gd name="connsiteX4-825" fmla="*/ 502675 w 786987"/>
                <a:gd name="connsiteY4-826" fmla="*/ 50863 h 476362"/>
                <a:gd name="connsiteX5-827" fmla="*/ 610943 w 786987"/>
                <a:gd name="connsiteY5-828" fmla="*/ 19407 h 476362"/>
                <a:gd name="connsiteX6-829" fmla="*/ 644075 w 786987"/>
                <a:gd name="connsiteY6-830" fmla="*/ 13711 h 476362"/>
                <a:gd name="connsiteX7-831" fmla="*/ 495503 w 786987"/>
                <a:gd name="connsiteY7-832" fmla="*/ 53843 h 476362"/>
                <a:gd name="connsiteX8-833" fmla="*/ 352542 w 786987"/>
                <a:gd name="connsiteY8-834" fmla="*/ 119646 h 476362"/>
                <a:gd name="connsiteX9-835" fmla="*/ 399744 w 786987"/>
                <a:gd name="connsiteY9-836" fmla="*/ 93639 h 476362"/>
                <a:gd name="connsiteX10-837" fmla="*/ 477990 w 786987"/>
                <a:gd name="connsiteY10-838" fmla="*/ 61121 h 476362"/>
                <a:gd name="connsiteX11-839" fmla="*/ 352542 w 786987"/>
                <a:gd name="connsiteY11-840" fmla="*/ 119646 h 476362"/>
                <a:gd name="connsiteX12-841" fmla="*/ 201164 w 786987"/>
                <a:gd name="connsiteY12-842" fmla="*/ 220449 h 476362"/>
                <a:gd name="connsiteX13-843" fmla="*/ 212805 w 786987"/>
                <a:gd name="connsiteY13-844" fmla="*/ 210244 h 476362"/>
                <a:gd name="connsiteX14-845" fmla="*/ 302878 w 786987"/>
                <a:gd name="connsiteY14-846" fmla="*/ 147009 h 476362"/>
                <a:gd name="connsiteX15-847" fmla="*/ 323689 w 786987"/>
                <a:gd name="connsiteY15-848" fmla="*/ 135543 h 476362"/>
                <a:gd name="connsiteX16-849" fmla="*/ 201164 w 786987"/>
                <a:gd name="connsiteY16-850" fmla="*/ 220449 h 476362"/>
                <a:gd name="connsiteX17-851" fmla="*/ 126395 w 786987"/>
                <a:gd name="connsiteY17-852" fmla="*/ 286810 h 476362"/>
                <a:gd name="connsiteX18-853" fmla="*/ 130252 w 786987"/>
                <a:gd name="connsiteY18-854" fmla="*/ 282617 h 476362"/>
                <a:gd name="connsiteX19-855" fmla="*/ 151635 w 786987"/>
                <a:gd name="connsiteY19-856" fmla="*/ 263871 h 476362"/>
                <a:gd name="connsiteX20-857" fmla="*/ 126395 w 786987"/>
                <a:gd name="connsiteY20-858" fmla="*/ 286810 h 476362"/>
                <a:gd name="connsiteX21-859" fmla="*/ 486583 w 786987"/>
                <a:gd name="connsiteY21-860" fmla="*/ 474370 h 476362"/>
                <a:gd name="connsiteX22-861" fmla="*/ 79539 w 786987"/>
                <a:gd name="connsiteY22-862" fmla="*/ 451603 h 476362"/>
                <a:gd name="connsiteX23-863" fmla="*/ 0 w 786987"/>
                <a:gd name="connsiteY23-864" fmla="*/ 438215 h 476362"/>
                <a:gd name="connsiteX24-865" fmla="*/ 55947 w 786987"/>
                <a:gd name="connsiteY24-866" fmla="*/ 363399 h 476362"/>
                <a:gd name="connsiteX25-867" fmla="*/ 122869 w 786987"/>
                <a:gd name="connsiteY25-868" fmla="*/ 290643 h 476362"/>
                <a:gd name="connsiteX26-869" fmla="*/ 125803 w 786987"/>
                <a:gd name="connsiteY26-870" fmla="*/ 291073 h 476362"/>
                <a:gd name="connsiteX27-871" fmla="*/ 757633 w 786987"/>
                <a:gd name="connsiteY27-872" fmla="*/ 425792 h 476362"/>
                <a:gd name="connsiteX28-873" fmla="*/ 786987 w 786987"/>
                <a:gd name="connsiteY28-874" fmla="*/ 431260 h 476362"/>
                <a:gd name="connsiteX29-875" fmla="*/ 742030 w 786987"/>
                <a:gd name="connsiteY29-876" fmla="*/ 443181 h 476362"/>
                <a:gd name="connsiteX30-877" fmla="*/ 486583 w 786987"/>
                <a:gd name="connsiteY30-878" fmla="*/ 474370 h 476362"/>
                <a:gd name="connsiteX0-879" fmla="*/ 495503 w 786987"/>
                <a:gd name="connsiteY0-880" fmla="*/ 40132 h 462651"/>
                <a:gd name="connsiteX1-881" fmla="*/ 502675 w 786987"/>
                <a:gd name="connsiteY1-882" fmla="*/ 37152 h 462651"/>
                <a:gd name="connsiteX2-883" fmla="*/ 610943 w 786987"/>
                <a:gd name="connsiteY2-884" fmla="*/ 5696 h 462651"/>
                <a:gd name="connsiteX3-885" fmla="*/ 644075 w 786987"/>
                <a:gd name="connsiteY3-886" fmla="*/ 0 h 462651"/>
                <a:gd name="connsiteX4-887" fmla="*/ 495503 w 786987"/>
                <a:gd name="connsiteY4-888" fmla="*/ 40132 h 462651"/>
                <a:gd name="connsiteX5-889" fmla="*/ 352542 w 786987"/>
                <a:gd name="connsiteY5-890" fmla="*/ 105935 h 462651"/>
                <a:gd name="connsiteX6-891" fmla="*/ 399744 w 786987"/>
                <a:gd name="connsiteY6-892" fmla="*/ 79928 h 462651"/>
                <a:gd name="connsiteX7-893" fmla="*/ 477990 w 786987"/>
                <a:gd name="connsiteY7-894" fmla="*/ 47410 h 462651"/>
                <a:gd name="connsiteX8-895" fmla="*/ 352542 w 786987"/>
                <a:gd name="connsiteY8-896" fmla="*/ 105935 h 462651"/>
                <a:gd name="connsiteX9-897" fmla="*/ 201164 w 786987"/>
                <a:gd name="connsiteY9-898" fmla="*/ 206738 h 462651"/>
                <a:gd name="connsiteX10-899" fmla="*/ 212805 w 786987"/>
                <a:gd name="connsiteY10-900" fmla="*/ 196533 h 462651"/>
                <a:gd name="connsiteX11-901" fmla="*/ 302878 w 786987"/>
                <a:gd name="connsiteY11-902" fmla="*/ 133298 h 462651"/>
                <a:gd name="connsiteX12-903" fmla="*/ 323689 w 786987"/>
                <a:gd name="connsiteY12-904" fmla="*/ 121832 h 462651"/>
                <a:gd name="connsiteX13-905" fmla="*/ 201164 w 786987"/>
                <a:gd name="connsiteY13-906" fmla="*/ 206738 h 462651"/>
                <a:gd name="connsiteX14-907" fmla="*/ 126395 w 786987"/>
                <a:gd name="connsiteY14-908" fmla="*/ 273099 h 462651"/>
                <a:gd name="connsiteX15-909" fmla="*/ 130252 w 786987"/>
                <a:gd name="connsiteY15-910" fmla="*/ 268906 h 462651"/>
                <a:gd name="connsiteX16-911" fmla="*/ 151635 w 786987"/>
                <a:gd name="connsiteY16-912" fmla="*/ 250160 h 462651"/>
                <a:gd name="connsiteX17-913" fmla="*/ 126395 w 786987"/>
                <a:gd name="connsiteY17-914" fmla="*/ 273099 h 462651"/>
                <a:gd name="connsiteX18-915" fmla="*/ 486583 w 786987"/>
                <a:gd name="connsiteY18-916" fmla="*/ 460659 h 462651"/>
                <a:gd name="connsiteX19-917" fmla="*/ 79539 w 786987"/>
                <a:gd name="connsiteY19-918" fmla="*/ 437892 h 462651"/>
                <a:gd name="connsiteX20-919" fmla="*/ 0 w 786987"/>
                <a:gd name="connsiteY20-920" fmla="*/ 424504 h 462651"/>
                <a:gd name="connsiteX21-921" fmla="*/ 55947 w 786987"/>
                <a:gd name="connsiteY21-922" fmla="*/ 349688 h 462651"/>
                <a:gd name="connsiteX22-923" fmla="*/ 122869 w 786987"/>
                <a:gd name="connsiteY22-924" fmla="*/ 276932 h 462651"/>
                <a:gd name="connsiteX23-925" fmla="*/ 125803 w 786987"/>
                <a:gd name="connsiteY23-926" fmla="*/ 277362 h 462651"/>
                <a:gd name="connsiteX24-927" fmla="*/ 757633 w 786987"/>
                <a:gd name="connsiteY24-928" fmla="*/ 412081 h 462651"/>
                <a:gd name="connsiteX25-929" fmla="*/ 786987 w 786987"/>
                <a:gd name="connsiteY25-930" fmla="*/ 417549 h 462651"/>
                <a:gd name="connsiteX26-931" fmla="*/ 742030 w 786987"/>
                <a:gd name="connsiteY26-932" fmla="*/ 429470 h 462651"/>
                <a:gd name="connsiteX27-933" fmla="*/ 486583 w 786987"/>
                <a:gd name="connsiteY27-934" fmla="*/ 460659 h 462651"/>
                <a:gd name="connsiteX0-935" fmla="*/ 495503 w 786987"/>
                <a:gd name="connsiteY0-936" fmla="*/ 40132 h 462651"/>
                <a:gd name="connsiteX1-937" fmla="*/ 502675 w 786987"/>
                <a:gd name="connsiteY1-938" fmla="*/ 37152 h 462651"/>
                <a:gd name="connsiteX2-939" fmla="*/ 644075 w 786987"/>
                <a:gd name="connsiteY2-940" fmla="*/ 0 h 462651"/>
                <a:gd name="connsiteX3-941" fmla="*/ 495503 w 786987"/>
                <a:gd name="connsiteY3-942" fmla="*/ 40132 h 462651"/>
                <a:gd name="connsiteX4-943" fmla="*/ 352542 w 786987"/>
                <a:gd name="connsiteY4-944" fmla="*/ 105935 h 462651"/>
                <a:gd name="connsiteX5-945" fmla="*/ 399744 w 786987"/>
                <a:gd name="connsiteY5-946" fmla="*/ 79928 h 462651"/>
                <a:gd name="connsiteX6-947" fmla="*/ 477990 w 786987"/>
                <a:gd name="connsiteY6-948" fmla="*/ 47410 h 462651"/>
                <a:gd name="connsiteX7-949" fmla="*/ 352542 w 786987"/>
                <a:gd name="connsiteY7-950" fmla="*/ 105935 h 462651"/>
                <a:gd name="connsiteX8-951" fmla="*/ 201164 w 786987"/>
                <a:gd name="connsiteY8-952" fmla="*/ 206738 h 462651"/>
                <a:gd name="connsiteX9-953" fmla="*/ 212805 w 786987"/>
                <a:gd name="connsiteY9-954" fmla="*/ 196533 h 462651"/>
                <a:gd name="connsiteX10-955" fmla="*/ 302878 w 786987"/>
                <a:gd name="connsiteY10-956" fmla="*/ 133298 h 462651"/>
                <a:gd name="connsiteX11-957" fmla="*/ 323689 w 786987"/>
                <a:gd name="connsiteY11-958" fmla="*/ 121832 h 462651"/>
                <a:gd name="connsiteX12-959" fmla="*/ 201164 w 786987"/>
                <a:gd name="connsiteY12-960" fmla="*/ 206738 h 462651"/>
                <a:gd name="connsiteX13-961" fmla="*/ 126395 w 786987"/>
                <a:gd name="connsiteY13-962" fmla="*/ 273099 h 462651"/>
                <a:gd name="connsiteX14-963" fmla="*/ 130252 w 786987"/>
                <a:gd name="connsiteY14-964" fmla="*/ 268906 h 462651"/>
                <a:gd name="connsiteX15-965" fmla="*/ 151635 w 786987"/>
                <a:gd name="connsiteY15-966" fmla="*/ 250160 h 462651"/>
                <a:gd name="connsiteX16-967" fmla="*/ 126395 w 786987"/>
                <a:gd name="connsiteY16-968" fmla="*/ 273099 h 462651"/>
                <a:gd name="connsiteX17-969" fmla="*/ 486583 w 786987"/>
                <a:gd name="connsiteY17-970" fmla="*/ 460659 h 462651"/>
                <a:gd name="connsiteX18-971" fmla="*/ 79539 w 786987"/>
                <a:gd name="connsiteY18-972" fmla="*/ 437892 h 462651"/>
                <a:gd name="connsiteX19-973" fmla="*/ 0 w 786987"/>
                <a:gd name="connsiteY19-974" fmla="*/ 424504 h 462651"/>
                <a:gd name="connsiteX20-975" fmla="*/ 55947 w 786987"/>
                <a:gd name="connsiteY20-976" fmla="*/ 349688 h 462651"/>
                <a:gd name="connsiteX21-977" fmla="*/ 122869 w 786987"/>
                <a:gd name="connsiteY21-978" fmla="*/ 276932 h 462651"/>
                <a:gd name="connsiteX22-979" fmla="*/ 125803 w 786987"/>
                <a:gd name="connsiteY22-980" fmla="*/ 277362 h 462651"/>
                <a:gd name="connsiteX23-981" fmla="*/ 757633 w 786987"/>
                <a:gd name="connsiteY23-982" fmla="*/ 412081 h 462651"/>
                <a:gd name="connsiteX24-983" fmla="*/ 786987 w 786987"/>
                <a:gd name="connsiteY24-984" fmla="*/ 417549 h 462651"/>
                <a:gd name="connsiteX25-985" fmla="*/ 742030 w 786987"/>
                <a:gd name="connsiteY25-986" fmla="*/ 429470 h 462651"/>
                <a:gd name="connsiteX26-987" fmla="*/ 486583 w 786987"/>
                <a:gd name="connsiteY26-988" fmla="*/ 460659 h 462651"/>
                <a:gd name="connsiteX0-989" fmla="*/ 495503 w 786987"/>
                <a:gd name="connsiteY0-990" fmla="*/ 2980 h 425499"/>
                <a:gd name="connsiteX1-991" fmla="*/ 502675 w 786987"/>
                <a:gd name="connsiteY1-992" fmla="*/ 0 h 425499"/>
                <a:gd name="connsiteX2-993" fmla="*/ 495503 w 786987"/>
                <a:gd name="connsiteY2-994" fmla="*/ 2980 h 425499"/>
                <a:gd name="connsiteX3-995" fmla="*/ 352542 w 786987"/>
                <a:gd name="connsiteY3-996" fmla="*/ 68783 h 425499"/>
                <a:gd name="connsiteX4-997" fmla="*/ 399744 w 786987"/>
                <a:gd name="connsiteY4-998" fmla="*/ 42776 h 425499"/>
                <a:gd name="connsiteX5-999" fmla="*/ 477990 w 786987"/>
                <a:gd name="connsiteY5-1000" fmla="*/ 10258 h 425499"/>
                <a:gd name="connsiteX6-1001" fmla="*/ 352542 w 786987"/>
                <a:gd name="connsiteY6-1002" fmla="*/ 68783 h 425499"/>
                <a:gd name="connsiteX7-1003" fmla="*/ 201164 w 786987"/>
                <a:gd name="connsiteY7-1004" fmla="*/ 169586 h 425499"/>
                <a:gd name="connsiteX8-1005" fmla="*/ 212805 w 786987"/>
                <a:gd name="connsiteY8-1006" fmla="*/ 159381 h 425499"/>
                <a:gd name="connsiteX9-1007" fmla="*/ 302878 w 786987"/>
                <a:gd name="connsiteY9-1008" fmla="*/ 96146 h 425499"/>
                <a:gd name="connsiteX10-1009" fmla="*/ 323689 w 786987"/>
                <a:gd name="connsiteY10-1010" fmla="*/ 84680 h 425499"/>
                <a:gd name="connsiteX11-1011" fmla="*/ 201164 w 786987"/>
                <a:gd name="connsiteY11-1012" fmla="*/ 169586 h 425499"/>
                <a:gd name="connsiteX12-1013" fmla="*/ 126395 w 786987"/>
                <a:gd name="connsiteY12-1014" fmla="*/ 235947 h 425499"/>
                <a:gd name="connsiteX13-1015" fmla="*/ 130252 w 786987"/>
                <a:gd name="connsiteY13-1016" fmla="*/ 231754 h 425499"/>
                <a:gd name="connsiteX14-1017" fmla="*/ 151635 w 786987"/>
                <a:gd name="connsiteY14-1018" fmla="*/ 213008 h 425499"/>
                <a:gd name="connsiteX15-1019" fmla="*/ 126395 w 786987"/>
                <a:gd name="connsiteY15-1020" fmla="*/ 235947 h 425499"/>
                <a:gd name="connsiteX16-1021" fmla="*/ 486583 w 786987"/>
                <a:gd name="connsiteY16-1022" fmla="*/ 423507 h 425499"/>
                <a:gd name="connsiteX17-1023" fmla="*/ 79539 w 786987"/>
                <a:gd name="connsiteY17-1024" fmla="*/ 400740 h 425499"/>
                <a:gd name="connsiteX18-1025" fmla="*/ 0 w 786987"/>
                <a:gd name="connsiteY18-1026" fmla="*/ 387352 h 425499"/>
                <a:gd name="connsiteX19-1027" fmla="*/ 55947 w 786987"/>
                <a:gd name="connsiteY19-1028" fmla="*/ 312536 h 425499"/>
                <a:gd name="connsiteX20-1029" fmla="*/ 122869 w 786987"/>
                <a:gd name="connsiteY20-1030" fmla="*/ 239780 h 425499"/>
                <a:gd name="connsiteX21-1031" fmla="*/ 125803 w 786987"/>
                <a:gd name="connsiteY21-1032" fmla="*/ 240210 h 425499"/>
                <a:gd name="connsiteX22-1033" fmla="*/ 757633 w 786987"/>
                <a:gd name="connsiteY22-1034" fmla="*/ 374929 h 425499"/>
                <a:gd name="connsiteX23-1035" fmla="*/ 786987 w 786987"/>
                <a:gd name="connsiteY23-1036" fmla="*/ 380397 h 425499"/>
                <a:gd name="connsiteX24-1037" fmla="*/ 742030 w 786987"/>
                <a:gd name="connsiteY24-1038" fmla="*/ 392318 h 425499"/>
                <a:gd name="connsiteX25-1039" fmla="*/ 486583 w 786987"/>
                <a:gd name="connsiteY25-1040" fmla="*/ 423507 h 425499"/>
                <a:gd name="connsiteX0-1041" fmla="*/ 352542 w 786987"/>
                <a:gd name="connsiteY0-1042" fmla="*/ 58525 h 415241"/>
                <a:gd name="connsiteX1-1043" fmla="*/ 399744 w 786987"/>
                <a:gd name="connsiteY1-1044" fmla="*/ 32518 h 415241"/>
                <a:gd name="connsiteX2-1045" fmla="*/ 477990 w 786987"/>
                <a:gd name="connsiteY2-1046" fmla="*/ 0 h 415241"/>
                <a:gd name="connsiteX3-1047" fmla="*/ 352542 w 786987"/>
                <a:gd name="connsiteY3-1048" fmla="*/ 58525 h 415241"/>
                <a:gd name="connsiteX4-1049" fmla="*/ 201164 w 786987"/>
                <a:gd name="connsiteY4-1050" fmla="*/ 159328 h 415241"/>
                <a:gd name="connsiteX5-1051" fmla="*/ 212805 w 786987"/>
                <a:gd name="connsiteY5-1052" fmla="*/ 149123 h 415241"/>
                <a:gd name="connsiteX6-1053" fmla="*/ 302878 w 786987"/>
                <a:gd name="connsiteY6-1054" fmla="*/ 85888 h 415241"/>
                <a:gd name="connsiteX7-1055" fmla="*/ 323689 w 786987"/>
                <a:gd name="connsiteY7-1056" fmla="*/ 74422 h 415241"/>
                <a:gd name="connsiteX8-1057" fmla="*/ 201164 w 786987"/>
                <a:gd name="connsiteY8-1058" fmla="*/ 159328 h 415241"/>
                <a:gd name="connsiteX9-1059" fmla="*/ 126395 w 786987"/>
                <a:gd name="connsiteY9-1060" fmla="*/ 225689 h 415241"/>
                <a:gd name="connsiteX10-1061" fmla="*/ 130252 w 786987"/>
                <a:gd name="connsiteY10-1062" fmla="*/ 221496 h 415241"/>
                <a:gd name="connsiteX11-1063" fmla="*/ 151635 w 786987"/>
                <a:gd name="connsiteY11-1064" fmla="*/ 202750 h 415241"/>
                <a:gd name="connsiteX12-1065" fmla="*/ 126395 w 786987"/>
                <a:gd name="connsiteY12-1066" fmla="*/ 225689 h 415241"/>
                <a:gd name="connsiteX13-1067" fmla="*/ 486583 w 786987"/>
                <a:gd name="connsiteY13-1068" fmla="*/ 413249 h 415241"/>
                <a:gd name="connsiteX14-1069" fmla="*/ 79539 w 786987"/>
                <a:gd name="connsiteY14-1070" fmla="*/ 390482 h 415241"/>
                <a:gd name="connsiteX15-1071" fmla="*/ 0 w 786987"/>
                <a:gd name="connsiteY15-1072" fmla="*/ 377094 h 415241"/>
                <a:gd name="connsiteX16-1073" fmla="*/ 55947 w 786987"/>
                <a:gd name="connsiteY16-1074" fmla="*/ 302278 h 415241"/>
                <a:gd name="connsiteX17-1075" fmla="*/ 122869 w 786987"/>
                <a:gd name="connsiteY17-1076" fmla="*/ 229522 h 415241"/>
                <a:gd name="connsiteX18-1077" fmla="*/ 125803 w 786987"/>
                <a:gd name="connsiteY18-1078" fmla="*/ 229952 h 415241"/>
                <a:gd name="connsiteX19-1079" fmla="*/ 757633 w 786987"/>
                <a:gd name="connsiteY19-1080" fmla="*/ 364671 h 415241"/>
                <a:gd name="connsiteX20-1081" fmla="*/ 786987 w 786987"/>
                <a:gd name="connsiteY20-1082" fmla="*/ 370139 h 415241"/>
                <a:gd name="connsiteX21-1083" fmla="*/ 742030 w 786987"/>
                <a:gd name="connsiteY21-1084" fmla="*/ 382060 h 415241"/>
                <a:gd name="connsiteX22-1085" fmla="*/ 486583 w 786987"/>
                <a:gd name="connsiteY22-1086" fmla="*/ 413249 h 415241"/>
                <a:gd name="connsiteX0-1087" fmla="*/ 352542 w 786987"/>
                <a:gd name="connsiteY0-1088" fmla="*/ 26007 h 382723"/>
                <a:gd name="connsiteX1-1089" fmla="*/ 399744 w 786987"/>
                <a:gd name="connsiteY1-1090" fmla="*/ 0 h 382723"/>
                <a:gd name="connsiteX2-1091" fmla="*/ 352542 w 786987"/>
                <a:gd name="connsiteY2-1092" fmla="*/ 26007 h 382723"/>
                <a:gd name="connsiteX3-1093" fmla="*/ 201164 w 786987"/>
                <a:gd name="connsiteY3-1094" fmla="*/ 126810 h 382723"/>
                <a:gd name="connsiteX4-1095" fmla="*/ 212805 w 786987"/>
                <a:gd name="connsiteY4-1096" fmla="*/ 116605 h 382723"/>
                <a:gd name="connsiteX5-1097" fmla="*/ 302878 w 786987"/>
                <a:gd name="connsiteY5-1098" fmla="*/ 53370 h 382723"/>
                <a:gd name="connsiteX6-1099" fmla="*/ 323689 w 786987"/>
                <a:gd name="connsiteY6-1100" fmla="*/ 41904 h 382723"/>
                <a:gd name="connsiteX7-1101" fmla="*/ 201164 w 786987"/>
                <a:gd name="connsiteY7-1102" fmla="*/ 126810 h 382723"/>
                <a:gd name="connsiteX8-1103" fmla="*/ 126395 w 786987"/>
                <a:gd name="connsiteY8-1104" fmla="*/ 193171 h 382723"/>
                <a:gd name="connsiteX9-1105" fmla="*/ 130252 w 786987"/>
                <a:gd name="connsiteY9-1106" fmla="*/ 188978 h 382723"/>
                <a:gd name="connsiteX10-1107" fmla="*/ 151635 w 786987"/>
                <a:gd name="connsiteY10-1108" fmla="*/ 170232 h 382723"/>
                <a:gd name="connsiteX11-1109" fmla="*/ 126395 w 786987"/>
                <a:gd name="connsiteY11-1110" fmla="*/ 193171 h 382723"/>
                <a:gd name="connsiteX12-1111" fmla="*/ 486583 w 786987"/>
                <a:gd name="connsiteY12-1112" fmla="*/ 380731 h 382723"/>
                <a:gd name="connsiteX13-1113" fmla="*/ 79539 w 786987"/>
                <a:gd name="connsiteY13-1114" fmla="*/ 357964 h 382723"/>
                <a:gd name="connsiteX14-1115" fmla="*/ 0 w 786987"/>
                <a:gd name="connsiteY14-1116" fmla="*/ 344576 h 382723"/>
                <a:gd name="connsiteX15-1117" fmla="*/ 55947 w 786987"/>
                <a:gd name="connsiteY15-1118" fmla="*/ 269760 h 382723"/>
                <a:gd name="connsiteX16-1119" fmla="*/ 122869 w 786987"/>
                <a:gd name="connsiteY16-1120" fmla="*/ 197004 h 382723"/>
                <a:gd name="connsiteX17-1121" fmla="*/ 125803 w 786987"/>
                <a:gd name="connsiteY17-1122" fmla="*/ 197434 h 382723"/>
                <a:gd name="connsiteX18-1123" fmla="*/ 757633 w 786987"/>
                <a:gd name="connsiteY18-1124" fmla="*/ 332153 h 382723"/>
                <a:gd name="connsiteX19-1125" fmla="*/ 786987 w 786987"/>
                <a:gd name="connsiteY19-1126" fmla="*/ 337621 h 382723"/>
                <a:gd name="connsiteX20-1127" fmla="*/ 742030 w 786987"/>
                <a:gd name="connsiteY20-1128" fmla="*/ 349542 h 382723"/>
                <a:gd name="connsiteX21-1129" fmla="*/ 486583 w 786987"/>
                <a:gd name="connsiteY21-1130" fmla="*/ 380731 h 382723"/>
                <a:gd name="connsiteX0-1131" fmla="*/ 201164 w 786987"/>
                <a:gd name="connsiteY0-1132" fmla="*/ 84906 h 340819"/>
                <a:gd name="connsiteX1-1133" fmla="*/ 212805 w 786987"/>
                <a:gd name="connsiteY1-1134" fmla="*/ 74701 h 340819"/>
                <a:gd name="connsiteX2-1135" fmla="*/ 302878 w 786987"/>
                <a:gd name="connsiteY2-1136" fmla="*/ 11466 h 340819"/>
                <a:gd name="connsiteX3-1137" fmla="*/ 323689 w 786987"/>
                <a:gd name="connsiteY3-1138" fmla="*/ 0 h 340819"/>
                <a:gd name="connsiteX4-1139" fmla="*/ 201164 w 786987"/>
                <a:gd name="connsiteY4-1140" fmla="*/ 84906 h 340819"/>
                <a:gd name="connsiteX5-1141" fmla="*/ 126395 w 786987"/>
                <a:gd name="connsiteY5-1142" fmla="*/ 151267 h 340819"/>
                <a:gd name="connsiteX6-1143" fmla="*/ 130252 w 786987"/>
                <a:gd name="connsiteY6-1144" fmla="*/ 147074 h 340819"/>
                <a:gd name="connsiteX7-1145" fmla="*/ 151635 w 786987"/>
                <a:gd name="connsiteY7-1146" fmla="*/ 128328 h 340819"/>
                <a:gd name="connsiteX8-1147" fmla="*/ 126395 w 786987"/>
                <a:gd name="connsiteY8-1148" fmla="*/ 151267 h 340819"/>
                <a:gd name="connsiteX9-1149" fmla="*/ 486583 w 786987"/>
                <a:gd name="connsiteY9-1150" fmla="*/ 338827 h 340819"/>
                <a:gd name="connsiteX10-1151" fmla="*/ 79539 w 786987"/>
                <a:gd name="connsiteY10-1152" fmla="*/ 316060 h 340819"/>
                <a:gd name="connsiteX11-1153" fmla="*/ 0 w 786987"/>
                <a:gd name="connsiteY11-1154" fmla="*/ 302672 h 340819"/>
                <a:gd name="connsiteX12-1155" fmla="*/ 55947 w 786987"/>
                <a:gd name="connsiteY12-1156" fmla="*/ 227856 h 340819"/>
                <a:gd name="connsiteX13-1157" fmla="*/ 122869 w 786987"/>
                <a:gd name="connsiteY13-1158" fmla="*/ 155100 h 340819"/>
                <a:gd name="connsiteX14-1159" fmla="*/ 125803 w 786987"/>
                <a:gd name="connsiteY14-1160" fmla="*/ 155530 h 340819"/>
                <a:gd name="connsiteX15-1161" fmla="*/ 757633 w 786987"/>
                <a:gd name="connsiteY15-1162" fmla="*/ 290249 h 340819"/>
                <a:gd name="connsiteX16-1163" fmla="*/ 786987 w 786987"/>
                <a:gd name="connsiteY16-1164" fmla="*/ 295717 h 340819"/>
                <a:gd name="connsiteX17-1165" fmla="*/ 742030 w 786987"/>
                <a:gd name="connsiteY17-1166" fmla="*/ 307638 h 340819"/>
                <a:gd name="connsiteX18-1167" fmla="*/ 486583 w 786987"/>
                <a:gd name="connsiteY18-1168" fmla="*/ 338827 h 340819"/>
                <a:gd name="connsiteX0-1169" fmla="*/ 201164 w 786987"/>
                <a:gd name="connsiteY0-1170" fmla="*/ 84940 h 340853"/>
                <a:gd name="connsiteX1-1171" fmla="*/ 212805 w 786987"/>
                <a:gd name="connsiteY1-1172" fmla="*/ 74735 h 340853"/>
                <a:gd name="connsiteX2-1173" fmla="*/ 323689 w 786987"/>
                <a:gd name="connsiteY2-1174" fmla="*/ 34 h 340853"/>
                <a:gd name="connsiteX3-1175" fmla="*/ 201164 w 786987"/>
                <a:gd name="connsiteY3-1176" fmla="*/ 84940 h 340853"/>
                <a:gd name="connsiteX4-1177" fmla="*/ 126395 w 786987"/>
                <a:gd name="connsiteY4-1178" fmla="*/ 151301 h 340853"/>
                <a:gd name="connsiteX5-1179" fmla="*/ 130252 w 786987"/>
                <a:gd name="connsiteY5-1180" fmla="*/ 147108 h 340853"/>
                <a:gd name="connsiteX6-1181" fmla="*/ 151635 w 786987"/>
                <a:gd name="connsiteY6-1182" fmla="*/ 128362 h 340853"/>
                <a:gd name="connsiteX7-1183" fmla="*/ 126395 w 786987"/>
                <a:gd name="connsiteY7-1184" fmla="*/ 151301 h 340853"/>
                <a:gd name="connsiteX8-1185" fmla="*/ 486583 w 786987"/>
                <a:gd name="connsiteY8-1186" fmla="*/ 338861 h 340853"/>
                <a:gd name="connsiteX9-1187" fmla="*/ 79539 w 786987"/>
                <a:gd name="connsiteY9-1188" fmla="*/ 316094 h 340853"/>
                <a:gd name="connsiteX10-1189" fmla="*/ 0 w 786987"/>
                <a:gd name="connsiteY10-1190" fmla="*/ 302706 h 340853"/>
                <a:gd name="connsiteX11-1191" fmla="*/ 55947 w 786987"/>
                <a:gd name="connsiteY11-1192" fmla="*/ 227890 h 340853"/>
                <a:gd name="connsiteX12-1193" fmla="*/ 122869 w 786987"/>
                <a:gd name="connsiteY12-1194" fmla="*/ 155134 h 340853"/>
                <a:gd name="connsiteX13-1195" fmla="*/ 125803 w 786987"/>
                <a:gd name="connsiteY13-1196" fmla="*/ 155564 h 340853"/>
                <a:gd name="connsiteX14-1197" fmla="*/ 757633 w 786987"/>
                <a:gd name="connsiteY14-1198" fmla="*/ 290283 h 340853"/>
                <a:gd name="connsiteX15-1199" fmla="*/ 786987 w 786987"/>
                <a:gd name="connsiteY15-1200" fmla="*/ 295751 h 340853"/>
                <a:gd name="connsiteX16-1201" fmla="*/ 742030 w 786987"/>
                <a:gd name="connsiteY16-1202" fmla="*/ 307672 h 340853"/>
                <a:gd name="connsiteX17-1203" fmla="*/ 486583 w 786987"/>
                <a:gd name="connsiteY17-1204" fmla="*/ 338861 h 340853"/>
                <a:gd name="connsiteX0-1205" fmla="*/ 201164 w 786987"/>
                <a:gd name="connsiteY0-1206" fmla="*/ 10205 h 266118"/>
                <a:gd name="connsiteX1-1207" fmla="*/ 212805 w 786987"/>
                <a:gd name="connsiteY1-1208" fmla="*/ 0 h 266118"/>
                <a:gd name="connsiteX2-1209" fmla="*/ 201164 w 786987"/>
                <a:gd name="connsiteY2-1210" fmla="*/ 10205 h 266118"/>
                <a:gd name="connsiteX3-1211" fmla="*/ 126395 w 786987"/>
                <a:gd name="connsiteY3-1212" fmla="*/ 76566 h 266118"/>
                <a:gd name="connsiteX4-1213" fmla="*/ 130252 w 786987"/>
                <a:gd name="connsiteY4-1214" fmla="*/ 72373 h 266118"/>
                <a:gd name="connsiteX5-1215" fmla="*/ 151635 w 786987"/>
                <a:gd name="connsiteY5-1216" fmla="*/ 53627 h 266118"/>
                <a:gd name="connsiteX6-1217" fmla="*/ 126395 w 786987"/>
                <a:gd name="connsiteY6-1218" fmla="*/ 76566 h 266118"/>
                <a:gd name="connsiteX7-1219" fmla="*/ 486583 w 786987"/>
                <a:gd name="connsiteY7-1220" fmla="*/ 264126 h 266118"/>
                <a:gd name="connsiteX8-1221" fmla="*/ 79539 w 786987"/>
                <a:gd name="connsiteY8-1222" fmla="*/ 241359 h 266118"/>
                <a:gd name="connsiteX9-1223" fmla="*/ 0 w 786987"/>
                <a:gd name="connsiteY9-1224" fmla="*/ 227971 h 266118"/>
                <a:gd name="connsiteX10-1225" fmla="*/ 55947 w 786987"/>
                <a:gd name="connsiteY10-1226" fmla="*/ 153155 h 266118"/>
                <a:gd name="connsiteX11-1227" fmla="*/ 122869 w 786987"/>
                <a:gd name="connsiteY11-1228" fmla="*/ 80399 h 266118"/>
                <a:gd name="connsiteX12-1229" fmla="*/ 125803 w 786987"/>
                <a:gd name="connsiteY12-1230" fmla="*/ 80829 h 266118"/>
                <a:gd name="connsiteX13-1231" fmla="*/ 757633 w 786987"/>
                <a:gd name="connsiteY13-1232" fmla="*/ 215548 h 266118"/>
                <a:gd name="connsiteX14-1233" fmla="*/ 786987 w 786987"/>
                <a:gd name="connsiteY14-1234" fmla="*/ 221016 h 266118"/>
                <a:gd name="connsiteX15-1235" fmla="*/ 742030 w 786987"/>
                <a:gd name="connsiteY15-1236" fmla="*/ 232937 h 266118"/>
                <a:gd name="connsiteX16-1237" fmla="*/ 486583 w 786987"/>
                <a:gd name="connsiteY16-1238" fmla="*/ 264126 h 266118"/>
                <a:gd name="connsiteX0-1239" fmla="*/ 126395 w 786987"/>
                <a:gd name="connsiteY0-1240" fmla="*/ 22939 h 212491"/>
                <a:gd name="connsiteX1-1241" fmla="*/ 130252 w 786987"/>
                <a:gd name="connsiteY1-1242" fmla="*/ 18746 h 212491"/>
                <a:gd name="connsiteX2-1243" fmla="*/ 151635 w 786987"/>
                <a:gd name="connsiteY2-1244" fmla="*/ 0 h 212491"/>
                <a:gd name="connsiteX3-1245" fmla="*/ 126395 w 786987"/>
                <a:gd name="connsiteY3-1246" fmla="*/ 22939 h 212491"/>
                <a:gd name="connsiteX4-1247" fmla="*/ 486583 w 786987"/>
                <a:gd name="connsiteY4-1248" fmla="*/ 210499 h 212491"/>
                <a:gd name="connsiteX5-1249" fmla="*/ 79539 w 786987"/>
                <a:gd name="connsiteY5-1250" fmla="*/ 187732 h 212491"/>
                <a:gd name="connsiteX6-1251" fmla="*/ 0 w 786987"/>
                <a:gd name="connsiteY6-1252" fmla="*/ 174344 h 212491"/>
                <a:gd name="connsiteX7-1253" fmla="*/ 55947 w 786987"/>
                <a:gd name="connsiteY7-1254" fmla="*/ 99528 h 212491"/>
                <a:gd name="connsiteX8-1255" fmla="*/ 122869 w 786987"/>
                <a:gd name="connsiteY8-1256" fmla="*/ 26772 h 212491"/>
                <a:gd name="connsiteX9-1257" fmla="*/ 125803 w 786987"/>
                <a:gd name="connsiteY9-1258" fmla="*/ 27202 h 212491"/>
                <a:gd name="connsiteX10-1259" fmla="*/ 757633 w 786987"/>
                <a:gd name="connsiteY10-1260" fmla="*/ 161921 h 212491"/>
                <a:gd name="connsiteX11-1261" fmla="*/ 786987 w 786987"/>
                <a:gd name="connsiteY11-1262" fmla="*/ 167389 h 212491"/>
                <a:gd name="connsiteX12-1263" fmla="*/ 742030 w 786987"/>
                <a:gd name="connsiteY12-1264" fmla="*/ 179310 h 212491"/>
                <a:gd name="connsiteX13-1265" fmla="*/ 486583 w 786987"/>
                <a:gd name="connsiteY13-1266" fmla="*/ 210499 h 212491"/>
                <a:gd name="connsiteX0-1267" fmla="*/ 126395 w 786987"/>
                <a:gd name="connsiteY0-1268" fmla="*/ 4193 h 193745"/>
                <a:gd name="connsiteX1-1269" fmla="*/ 130252 w 786987"/>
                <a:gd name="connsiteY1-1270" fmla="*/ 0 h 193745"/>
                <a:gd name="connsiteX2-1271" fmla="*/ 126395 w 786987"/>
                <a:gd name="connsiteY2-1272" fmla="*/ 4193 h 193745"/>
                <a:gd name="connsiteX3-1273" fmla="*/ 486583 w 786987"/>
                <a:gd name="connsiteY3-1274" fmla="*/ 191753 h 193745"/>
                <a:gd name="connsiteX4-1275" fmla="*/ 79539 w 786987"/>
                <a:gd name="connsiteY4-1276" fmla="*/ 168986 h 193745"/>
                <a:gd name="connsiteX5-1277" fmla="*/ 0 w 786987"/>
                <a:gd name="connsiteY5-1278" fmla="*/ 155598 h 193745"/>
                <a:gd name="connsiteX6-1279" fmla="*/ 55947 w 786987"/>
                <a:gd name="connsiteY6-1280" fmla="*/ 80782 h 193745"/>
                <a:gd name="connsiteX7-1281" fmla="*/ 122869 w 786987"/>
                <a:gd name="connsiteY7-1282" fmla="*/ 8026 h 193745"/>
                <a:gd name="connsiteX8-1283" fmla="*/ 125803 w 786987"/>
                <a:gd name="connsiteY8-1284" fmla="*/ 8456 h 193745"/>
                <a:gd name="connsiteX9-1285" fmla="*/ 757633 w 786987"/>
                <a:gd name="connsiteY9-1286" fmla="*/ 143175 h 193745"/>
                <a:gd name="connsiteX10-1287" fmla="*/ 786987 w 786987"/>
                <a:gd name="connsiteY10-1288" fmla="*/ 148643 h 193745"/>
                <a:gd name="connsiteX11-1289" fmla="*/ 742030 w 786987"/>
                <a:gd name="connsiteY11-1290" fmla="*/ 160564 h 193745"/>
                <a:gd name="connsiteX12-1291" fmla="*/ 486583 w 786987"/>
                <a:gd name="connsiteY12-1292" fmla="*/ 191753 h 193745"/>
                <a:gd name="connsiteX0-1293" fmla="*/ 126395 w 786987"/>
                <a:gd name="connsiteY0-1294" fmla="*/ 4193 h 193745"/>
                <a:gd name="connsiteX1-1295" fmla="*/ 130252 w 786987"/>
                <a:gd name="connsiteY1-1296" fmla="*/ 0 h 193745"/>
                <a:gd name="connsiteX2-1297" fmla="*/ 126395 w 786987"/>
                <a:gd name="connsiteY2-1298" fmla="*/ 4193 h 193745"/>
                <a:gd name="connsiteX3-1299" fmla="*/ 486583 w 786987"/>
                <a:gd name="connsiteY3-1300" fmla="*/ 191753 h 193745"/>
                <a:gd name="connsiteX4-1301" fmla="*/ 79539 w 786987"/>
                <a:gd name="connsiteY4-1302" fmla="*/ 168986 h 193745"/>
                <a:gd name="connsiteX5-1303" fmla="*/ 0 w 786987"/>
                <a:gd name="connsiteY5-1304" fmla="*/ 155598 h 193745"/>
                <a:gd name="connsiteX6-1305" fmla="*/ 55947 w 786987"/>
                <a:gd name="connsiteY6-1306" fmla="*/ 80782 h 193745"/>
                <a:gd name="connsiteX7-1307" fmla="*/ 122869 w 786987"/>
                <a:gd name="connsiteY7-1308" fmla="*/ 8026 h 193745"/>
                <a:gd name="connsiteX8-1309" fmla="*/ 757633 w 786987"/>
                <a:gd name="connsiteY8-1310" fmla="*/ 143175 h 193745"/>
                <a:gd name="connsiteX9-1311" fmla="*/ 786987 w 786987"/>
                <a:gd name="connsiteY9-1312" fmla="*/ 148643 h 193745"/>
                <a:gd name="connsiteX10-1313" fmla="*/ 742030 w 786987"/>
                <a:gd name="connsiteY10-1314" fmla="*/ 160564 h 193745"/>
                <a:gd name="connsiteX11-1315" fmla="*/ 486583 w 786987"/>
                <a:gd name="connsiteY11-1316" fmla="*/ 191753 h 193745"/>
                <a:gd name="connsiteX0-1317" fmla="*/ 486583 w 786987"/>
                <a:gd name="connsiteY0-1318" fmla="*/ 183727 h 185719"/>
                <a:gd name="connsiteX1-1319" fmla="*/ 79539 w 786987"/>
                <a:gd name="connsiteY1-1320" fmla="*/ 160960 h 185719"/>
                <a:gd name="connsiteX2-1321" fmla="*/ 0 w 786987"/>
                <a:gd name="connsiteY2-1322" fmla="*/ 147572 h 185719"/>
                <a:gd name="connsiteX3-1323" fmla="*/ 55947 w 786987"/>
                <a:gd name="connsiteY3-1324" fmla="*/ 72756 h 185719"/>
                <a:gd name="connsiteX4-1325" fmla="*/ 122869 w 786987"/>
                <a:gd name="connsiteY4-1326" fmla="*/ 0 h 185719"/>
                <a:gd name="connsiteX5-1327" fmla="*/ 757633 w 786987"/>
                <a:gd name="connsiteY5-1328" fmla="*/ 135149 h 185719"/>
                <a:gd name="connsiteX6-1329" fmla="*/ 786987 w 786987"/>
                <a:gd name="connsiteY6-1330" fmla="*/ 140617 h 185719"/>
                <a:gd name="connsiteX7-1331" fmla="*/ 742030 w 786987"/>
                <a:gd name="connsiteY7-1332" fmla="*/ 152538 h 185719"/>
                <a:gd name="connsiteX8-1333" fmla="*/ 486583 w 786987"/>
                <a:gd name="connsiteY8-1334" fmla="*/ 183727 h 185719"/>
                <a:gd name="connsiteX0-1335" fmla="*/ 486583 w 786987"/>
                <a:gd name="connsiteY0-1336" fmla="*/ 183727 h 185719"/>
                <a:gd name="connsiteX1-1337" fmla="*/ 79539 w 786987"/>
                <a:gd name="connsiteY1-1338" fmla="*/ 160960 h 185719"/>
                <a:gd name="connsiteX2-1339" fmla="*/ 0 w 786987"/>
                <a:gd name="connsiteY2-1340" fmla="*/ 147572 h 185719"/>
                <a:gd name="connsiteX3-1341" fmla="*/ 55947 w 786987"/>
                <a:gd name="connsiteY3-1342" fmla="*/ 72756 h 185719"/>
                <a:gd name="connsiteX4-1343" fmla="*/ 122869 w 786987"/>
                <a:gd name="connsiteY4-1344" fmla="*/ 0 h 185719"/>
                <a:gd name="connsiteX5-1345" fmla="*/ 757633 w 786987"/>
                <a:gd name="connsiteY5-1346" fmla="*/ 135149 h 185719"/>
                <a:gd name="connsiteX6-1347" fmla="*/ 786987 w 786987"/>
                <a:gd name="connsiteY6-1348" fmla="*/ 140617 h 185719"/>
                <a:gd name="connsiteX7-1349" fmla="*/ 742030 w 786987"/>
                <a:gd name="connsiteY7-1350" fmla="*/ 152538 h 185719"/>
                <a:gd name="connsiteX8-1351" fmla="*/ 486583 w 786987"/>
                <a:gd name="connsiteY8-1352" fmla="*/ 183727 h 1857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8" name="任意多边形: 形状 37">
              <a:extLst>
                <a:ext uri="{FF2B5EF4-FFF2-40B4-BE49-F238E27FC236}">
                  <a16:creationId xmlns:a16="http://schemas.microsoft.com/office/drawing/2014/main" id="{699CB6A9-AF68-4A6E-9F69-E37FA8E3A808}"/>
                </a:ext>
              </a:extLst>
            </p:cNvPr>
            <p:cNvSpPr/>
            <p:nvPr/>
          </p:nvSpPr>
          <p:spPr>
            <a:xfrm flipV="1">
              <a:off x="1454458" y="3105645"/>
              <a:ext cx="1597547"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 name="组合 42">
            <a:extLst>
              <a:ext uri="{FF2B5EF4-FFF2-40B4-BE49-F238E27FC236}">
                <a16:creationId xmlns:a16="http://schemas.microsoft.com/office/drawing/2014/main" id="{73701438-FDA1-49B9-9A18-32594F15AF33}"/>
              </a:ext>
            </a:extLst>
          </p:cNvPr>
          <p:cNvGrpSpPr>
            <a:grpSpLocks/>
          </p:cNvGrpSpPr>
          <p:nvPr/>
        </p:nvGrpSpPr>
        <p:grpSpPr bwMode="auto">
          <a:xfrm>
            <a:off x="1454150" y="3105150"/>
            <a:ext cx="1719263" cy="517525"/>
            <a:chOff x="1454458" y="3105645"/>
            <a:chExt cx="1719702" cy="517334"/>
          </a:xfrm>
        </p:grpSpPr>
        <p:sp>
          <p:nvSpPr>
            <p:cNvPr id="40" name="任意多边形: 形状 39">
              <a:extLst>
                <a:ext uri="{FF2B5EF4-FFF2-40B4-BE49-F238E27FC236}">
                  <a16:creationId xmlns:a16="http://schemas.microsoft.com/office/drawing/2014/main" id="{CF2423FE-04A2-4043-AF25-DE7B73649141}"/>
                </a:ext>
              </a:extLst>
            </p:cNvPr>
            <p:cNvSpPr/>
            <p:nvPr/>
          </p:nvSpPr>
          <p:spPr>
            <a:xfrm flipH="1" flipV="1">
              <a:off x="2386559" y="3140557"/>
              <a:ext cx="787601" cy="18566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1" fmla="*/ 840579 w 1416014"/>
                <a:gd name="connsiteY0-2" fmla="*/ 0 h 482993"/>
                <a:gd name="connsiteX1-3" fmla="*/ 840580 w 1416014"/>
                <a:gd name="connsiteY1-4" fmla="*/ 0 h 482993"/>
                <a:gd name="connsiteX2-5" fmla="*/ 840580 w 1416014"/>
                <a:gd name="connsiteY2-6" fmla="*/ 0 h 482993"/>
                <a:gd name="connsiteX3-7" fmla="*/ 840579 w 1416014"/>
                <a:gd name="connsiteY3-8" fmla="*/ 0 h 482993"/>
                <a:gd name="connsiteX4-9" fmla="*/ 702643 w 1416014"/>
                <a:gd name="connsiteY4-10" fmla="*/ 10272 h 482993"/>
                <a:gd name="connsiteX5-11" fmla="*/ 723820 w 1416014"/>
                <a:gd name="connsiteY5-12" fmla="*/ 6631 h 482993"/>
                <a:gd name="connsiteX6-13" fmla="*/ 734478 w 1416014"/>
                <a:gd name="connsiteY6-14" fmla="*/ 6026 h 482993"/>
                <a:gd name="connsiteX7-15" fmla="*/ 702643 w 1416014"/>
                <a:gd name="connsiteY7-16" fmla="*/ 10272 h 482993"/>
                <a:gd name="connsiteX8-17" fmla="*/ 1028727 w 1416014"/>
                <a:gd name="connsiteY8-18" fmla="*/ 19389 h 482993"/>
                <a:gd name="connsiteX9-19" fmla="*/ 984169 w 1416014"/>
                <a:gd name="connsiteY9-20" fmla="*/ 10864 h 482993"/>
                <a:gd name="connsiteX10-21" fmla="*/ 995433 w 1416014"/>
                <a:gd name="connsiteY10-22" fmla="*/ 11716 h 482993"/>
                <a:gd name="connsiteX11-23" fmla="*/ 1028727 w 1416014"/>
                <a:gd name="connsiteY11-24" fmla="*/ 19389 h 482993"/>
                <a:gd name="connsiteX12-25" fmla="*/ 1171017 w 1416014"/>
                <a:gd name="connsiteY12-26" fmla="*/ 56772 h 482993"/>
                <a:gd name="connsiteX13-27" fmla="*/ 1122175 w 1416014"/>
                <a:gd name="connsiteY13-28" fmla="*/ 40926 h 482993"/>
                <a:gd name="connsiteX14-29" fmla="*/ 1142953 w 1416014"/>
                <a:gd name="connsiteY14-30" fmla="*/ 45715 h 482993"/>
                <a:gd name="connsiteX15-31" fmla="*/ 1171017 w 1416014"/>
                <a:gd name="connsiteY15-32" fmla="*/ 56772 h 482993"/>
                <a:gd name="connsiteX16-33" fmla="*/ 495503 w 1416014"/>
                <a:gd name="connsiteY16-34" fmla="*/ 60474 h 482993"/>
                <a:gd name="connsiteX17-35" fmla="*/ 502675 w 1416014"/>
                <a:gd name="connsiteY17-36" fmla="*/ 57494 h 482993"/>
                <a:gd name="connsiteX18-37" fmla="*/ 610943 w 1416014"/>
                <a:gd name="connsiteY18-38" fmla="*/ 26038 h 482993"/>
                <a:gd name="connsiteX19-39" fmla="*/ 644075 w 1416014"/>
                <a:gd name="connsiteY19-40" fmla="*/ 20342 h 482993"/>
                <a:gd name="connsiteX20-41" fmla="*/ 495503 w 1416014"/>
                <a:gd name="connsiteY20-42" fmla="*/ 60474 h 482993"/>
                <a:gd name="connsiteX21-43" fmla="*/ 1299859 w 1416014"/>
                <a:gd name="connsiteY21-44" fmla="*/ 110871 h 482993"/>
                <a:gd name="connsiteX22-45" fmla="*/ 1254006 w 1416014"/>
                <a:gd name="connsiteY22-46" fmla="*/ 89470 h 482993"/>
                <a:gd name="connsiteX23-47" fmla="*/ 1281417 w 1416014"/>
                <a:gd name="connsiteY23-48" fmla="*/ 100270 h 482993"/>
                <a:gd name="connsiteX24-49" fmla="*/ 1299859 w 1416014"/>
                <a:gd name="connsiteY24-50" fmla="*/ 110871 h 482993"/>
                <a:gd name="connsiteX25-51" fmla="*/ 352542 w 1416014"/>
                <a:gd name="connsiteY25-52" fmla="*/ 126277 h 482993"/>
                <a:gd name="connsiteX26-53" fmla="*/ 399744 w 1416014"/>
                <a:gd name="connsiteY26-54" fmla="*/ 100270 h 482993"/>
                <a:gd name="connsiteX27-55" fmla="*/ 477990 w 1416014"/>
                <a:gd name="connsiteY27-56" fmla="*/ 67752 h 482993"/>
                <a:gd name="connsiteX28-57" fmla="*/ 352542 w 1416014"/>
                <a:gd name="connsiteY28-58" fmla="*/ 126277 h 482993"/>
                <a:gd name="connsiteX29-59" fmla="*/ 1416014 w 1416014"/>
                <a:gd name="connsiteY29-60" fmla="*/ 179364 h 482993"/>
                <a:gd name="connsiteX30-61" fmla="*/ 1409098 w 1416014"/>
                <a:gd name="connsiteY30-62" fmla="*/ 173658 h 482993"/>
                <a:gd name="connsiteX31-63" fmla="*/ 1416014 w 1416014"/>
                <a:gd name="connsiteY31-64" fmla="*/ 179364 h 482993"/>
                <a:gd name="connsiteX32-65" fmla="*/ 201164 w 1416014"/>
                <a:gd name="connsiteY32-66" fmla="*/ 227080 h 482993"/>
                <a:gd name="connsiteX33-67" fmla="*/ 212805 w 1416014"/>
                <a:gd name="connsiteY33-68" fmla="*/ 216875 h 482993"/>
                <a:gd name="connsiteX34-69" fmla="*/ 302878 w 1416014"/>
                <a:gd name="connsiteY34-70" fmla="*/ 153640 h 482993"/>
                <a:gd name="connsiteX35-71" fmla="*/ 323689 w 1416014"/>
                <a:gd name="connsiteY35-72" fmla="*/ 142174 h 482993"/>
                <a:gd name="connsiteX36-73" fmla="*/ 201164 w 1416014"/>
                <a:gd name="connsiteY36-74" fmla="*/ 227080 h 482993"/>
                <a:gd name="connsiteX37-75" fmla="*/ 126395 w 1416014"/>
                <a:gd name="connsiteY37-76" fmla="*/ 293441 h 482993"/>
                <a:gd name="connsiteX38-77" fmla="*/ 130252 w 1416014"/>
                <a:gd name="connsiteY38-78" fmla="*/ 289248 h 482993"/>
                <a:gd name="connsiteX39-79" fmla="*/ 151635 w 1416014"/>
                <a:gd name="connsiteY39-80" fmla="*/ 270502 h 482993"/>
                <a:gd name="connsiteX40-81" fmla="*/ 126395 w 1416014"/>
                <a:gd name="connsiteY40-82" fmla="*/ 293441 h 482993"/>
                <a:gd name="connsiteX41-83" fmla="*/ 486583 w 1416014"/>
                <a:gd name="connsiteY41-84"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85" fmla="*/ 840579 w 1299859"/>
                <a:gd name="connsiteY0-86" fmla="*/ 0 h 482993"/>
                <a:gd name="connsiteX1-87" fmla="*/ 840580 w 1299859"/>
                <a:gd name="connsiteY1-88" fmla="*/ 0 h 482993"/>
                <a:gd name="connsiteX2-89" fmla="*/ 840580 w 1299859"/>
                <a:gd name="connsiteY2-90" fmla="*/ 0 h 482993"/>
                <a:gd name="connsiteX3-91" fmla="*/ 840579 w 1299859"/>
                <a:gd name="connsiteY3-92" fmla="*/ 0 h 482993"/>
                <a:gd name="connsiteX4-93" fmla="*/ 702643 w 1299859"/>
                <a:gd name="connsiteY4-94" fmla="*/ 10272 h 482993"/>
                <a:gd name="connsiteX5-95" fmla="*/ 723820 w 1299859"/>
                <a:gd name="connsiteY5-96" fmla="*/ 6631 h 482993"/>
                <a:gd name="connsiteX6-97" fmla="*/ 734478 w 1299859"/>
                <a:gd name="connsiteY6-98" fmla="*/ 6026 h 482993"/>
                <a:gd name="connsiteX7-99" fmla="*/ 702643 w 1299859"/>
                <a:gd name="connsiteY7-100" fmla="*/ 10272 h 482993"/>
                <a:gd name="connsiteX8-101" fmla="*/ 1028727 w 1299859"/>
                <a:gd name="connsiteY8-102" fmla="*/ 19389 h 482993"/>
                <a:gd name="connsiteX9-103" fmla="*/ 984169 w 1299859"/>
                <a:gd name="connsiteY9-104" fmla="*/ 10864 h 482993"/>
                <a:gd name="connsiteX10-105" fmla="*/ 995433 w 1299859"/>
                <a:gd name="connsiteY10-106" fmla="*/ 11716 h 482993"/>
                <a:gd name="connsiteX11-107" fmla="*/ 1028727 w 1299859"/>
                <a:gd name="connsiteY11-108" fmla="*/ 19389 h 482993"/>
                <a:gd name="connsiteX12-109" fmla="*/ 1171017 w 1299859"/>
                <a:gd name="connsiteY12-110" fmla="*/ 56772 h 482993"/>
                <a:gd name="connsiteX13-111" fmla="*/ 1122175 w 1299859"/>
                <a:gd name="connsiteY13-112" fmla="*/ 40926 h 482993"/>
                <a:gd name="connsiteX14-113" fmla="*/ 1142953 w 1299859"/>
                <a:gd name="connsiteY14-114" fmla="*/ 45715 h 482993"/>
                <a:gd name="connsiteX15-115" fmla="*/ 1171017 w 1299859"/>
                <a:gd name="connsiteY15-116" fmla="*/ 56772 h 482993"/>
                <a:gd name="connsiteX16-117" fmla="*/ 495503 w 1299859"/>
                <a:gd name="connsiteY16-118" fmla="*/ 60474 h 482993"/>
                <a:gd name="connsiteX17-119" fmla="*/ 502675 w 1299859"/>
                <a:gd name="connsiteY17-120" fmla="*/ 57494 h 482993"/>
                <a:gd name="connsiteX18-121" fmla="*/ 610943 w 1299859"/>
                <a:gd name="connsiteY18-122" fmla="*/ 26038 h 482993"/>
                <a:gd name="connsiteX19-123" fmla="*/ 644075 w 1299859"/>
                <a:gd name="connsiteY19-124" fmla="*/ 20342 h 482993"/>
                <a:gd name="connsiteX20-125" fmla="*/ 495503 w 1299859"/>
                <a:gd name="connsiteY20-126" fmla="*/ 60474 h 482993"/>
                <a:gd name="connsiteX21-127" fmla="*/ 1299859 w 1299859"/>
                <a:gd name="connsiteY21-128" fmla="*/ 110871 h 482993"/>
                <a:gd name="connsiteX22-129" fmla="*/ 1254006 w 1299859"/>
                <a:gd name="connsiteY22-130" fmla="*/ 89470 h 482993"/>
                <a:gd name="connsiteX23-131" fmla="*/ 1281417 w 1299859"/>
                <a:gd name="connsiteY23-132" fmla="*/ 100270 h 482993"/>
                <a:gd name="connsiteX24-133" fmla="*/ 1299859 w 1299859"/>
                <a:gd name="connsiteY24-134" fmla="*/ 110871 h 482993"/>
                <a:gd name="connsiteX25-135" fmla="*/ 352542 w 1299859"/>
                <a:gd name="connsiteY25-136" fmla="*/ 126277 h 482993"/>
                <a:gd name="connsiteX26-137" fmla="*/ 399744 w 1299859"/>
                <a:gd name="connsiteY26-138" fmla="*/ 100270 h 482993"/>
                <a:gd name="connsiteX27-139" fmla="*/ 477990 w 1299859"/>
                <a:gd name="connsiteY27-140" fmla="*/ 67752 h 482993"/>
                <a:gd name="connsiteX28-141" fmla="*/ 352542 w 1299859"/>
                <a:gd name="connsiteY28-142" fmla="*/ 126277 h 482993"/>
                <a:gd name="connsiteX29-143" fmla="*/ 201164 w 1299859"/>
                <a:gd name="connsiteY29-144" fmla="*/ 227080 h 482993"/>
                <a:gd name="connsiteX30-145" fmla="*/ 212805 w 1299859"/>
                <a:gd name="connsiteY30-146" fmla="*/ 216875 h 482993"/>
                <a:gd name="connsiteX31-147" fmla="*/ 302878 w 1299859"/>
                <a:gd name="connsiteY31-148" fmla="*/ 153640 h 482993"/>
                <a:gd name="connsiteX32-149" fmla="*/ 323689 w 1299859"/>
                <a:gd name="connsiteY32-150" fmla="*/ 142174 h 482993"/>
                <a:gd name="connsiteX33-151" fmla="*/ 201164 w 1299859"/>
                <a:gd name="connsiteY33-152" fmla="*/ 227080 h 482993"/>
                <a:gd name="connsiteX34-153" fmla="*/ 126395 w 1299859"/>
                <a:gd name="connsiteY34-154" fmla="*/ 293441 h 482993"/>
                <a:gd name="connsiteX35-155" fmla="*/ 130252 w 1299859"/>
                <a:gd name="connsiteY35-156" fmla="*/ 289248 h 482993"/>
                <a:gd name="connsiteX36-157" fmla="*/ 151635 w 1299859"/>
                <a:gd name="connsiteY36-158" fmla="*/ 270502 h 482993"/>
                <a:gd name="connsiteX37-159" fmla="*/ 126395 w 1299859"/>
                <a:gd name="connsiteY37-160" fmla="*/ 293441 h 482993"/>
                <a:gd name="connsiteX38-161" fmla="*/ 486583 w 1299859"/>
                <a:gd name="connsiteY38-162" fmla="*/ 481001 h 482993"/>
                <a:gd name="connsiteX39-163" fmla="*/ 79539 w 1299859"/>
                <a:gd name="connsiteY39-164" fmla="*/ 458234 h 482993"/>
                <a:gd name="connsiteX40-165" fmla="*/ 0 w 1299859"/>
                <a:gd name="connsiteY40-166" fmla="*/ 444846 h 482993"/>
                <a:gd name="connsiteX41-167" fmla="*/ 55947 w 1299859"/>
                <a:gd name="connsiteY41-168" fmla="*/ 370030 h 482993"/>
                <a:gd name="connsiteX42-169" fmla="*/ 122869 w 1299859"/>
                <a:gd name="connsiteY42-170" fmla="*/ 297274 h 482993"/>
                <a:gd name="connsiteX43-171" fmla="*/ 125803 w 1299859"/>
                <a:gd name="connsiteY43-172" fmla="*/ 297704 h 482993"/>
                <a:gd name="connsiteX44-173" fmla="*/ 757633 w 1299859"/>
                <a:gd name="connsiteY44-174" fmla="*/ 432423 h 482993"/>
                <a:gd name="connsiteX45-175" fmla="*/ 786987 w 1299859"/>
                <a:gd name="connsiteY45-176" fmla="*/ 437891 h 482993"/>
                <a:gd name="connsiteX46-177" fmla="*/ 742030 w 1299859"/>
                <a:gd name="connsiteY46-178" fmla="*/ 449812 h 482993"/>
                <a:gd name="connsiteX47-179" fmla="*/ 486583 w 1299859"/>
                <a:gd name="connsiteY47-180" fmla="*/ 481001 h 482993"/>
                <a:gd name="connsiteX0-181" fmla="*/ 840579 w 1281417"/>
                <a:gd name="connsiteY0-182" fmla="*/ 0 h 482993"/>
                <a:gd name="connsiteX1-183" fmla="*/ 840580 w 1281417"/>
                <a:gd name="connsiteY1-184" fmla="*/ 0 h 482993"/>
                <a:gd name="connsiteX2-185" fmla="*/ 840580 w 1281417"/>
                <a:gd name="connsiteY2-186" fmla="*/ 0 h 482993"/>
                <a:gd name="connsiteX3-187" fmla="*/ 840579 w 1281417"/>
                <a:gd name="connsiteY3-188" fmla="*/ 0 h 482993"/>
                <a:gd name="connsiteX4-189" fmla="*/ 702643 w 1281417"/>
                <a:gd name="connsiteY4-190" fmla="*/ 10272 h 482993"/>
                <a:gd name="connsiteX5-191" fmla="*/ 723820 w 1281417"/>
                <a:gd name="connsiteY5-192" fmla="*/ 6631 h 482993"/>
                <a:gd name="connsiteX6-193" fmla="*/ 734478 w 1281417"/>
                <a:gd name="connsiteY6-194" fmla="*/ 6026 h 482993"/>
                <a:gd name="connsiteX7-195" fmla="*/ 702643 w 1281417"/>
                <a:gd name="connsiteY7-196" fmla="*/ 10272 h 482993"/>
                <a:gd name="connsiteX8-197" fmla="*/ 1028727 w 1281417"/>
                <a:gd name="connsiteY8-198" fmla="*/ 19389 h 482993"/>
                <a:gd name="connsiteX9-199" fmla="*/ 984169 w 1281417"/>
                <a:gd name="connsiteY9-200" fmla="*/ 10864 h 482993"/>
                <a:gd name="connsiteX10-201" fmla="*/ 995433 w 1281417"/>
                <a:gd name="connsiteY10-202" fmla="*/ 11716 h 482993"/>
                <a:gd name="connsiteX11-203" fmla="*/ 1028727 w 1281417"/>
                <a:gd name="connsiteY11-204" fmla="*/ 19389 h 482993"/>
                <a:gd name="connsiteX12-205" fmla="*/ 1171017 w 1281417"/>
                <a:gd name="connsiteY12-206" fmla="*/ 56772 h 482993"/>
                <a:gd name="connsiteX13-207" fmla="*/ 1122175 w 1281417"/>
                <a:gd name="connsiteY13-208" fmla="*/ 40926 h 482993"/>
                <a:gd name="connsiteX14-209" fmla="*/ 1142953 w 1281417"/>
                <a:gd name="connsiteY14-210" fmla="*/ 45715 h 482993"/>
                <a:gd name="connsiteX15-211" fmla="*/ 1171017 w 1281417"/>
                <a:gd name="connsiteY15-212" fmla="*/ 56772 h 482993"/>
                <a:gd name="connsiteX16-213" fmla="*/ 495503 w 1281417"/>
                <a:gd name="connsiteY16-214" fmla="*/ 60474 h 482993"/>
                <a:gd name="connsiteX17-215" fmla="*/ 502675 w 1281417"/>
                <a:gd name="connsiteY17-216" fmla="*/ 57494 h 482993"/>
                <a:gd name="connsiteX18-217" fmla="*/ 610943 w 1281417"/>
                <a:gd name="connsiteY18-218" fmla="*/ 26038 h 482993"/>
                <a:gd name="connsiteX19-219" fmla="*/ 644075 w 1281417"/>
                <a:gd name="connsiteY19-220" fmla="*/ 20342 h 482993"/>
                <a:gd name="connsiteX20-221" fmla="*/ 495503 w 1281417"/>
                <a:gd name="connsiteY20-222" fmla="*/ 60474 h 482993"/>
                <a:gd name="connsiteX21-223" fmla="*/ 1281417 w 1281417"/>
                <a:gd name="connsiteY21-224" fmla="*/ 100270 h 482993"/>
                <a:gd name="connsiteX22-225" fmla="*/ 1254006 w 1281417"/>
                <a:gd name="connsiteY22-226" fmla="*/ 89470 h 482993"/>
                <a:gd name="connsiteX23-227" fmla="*/ 1281417 w 1281417"/>
                <a:gd name="connsiteY23-228" fmla="*/ 100270 h 482993"/>
                <a:gd name="connsiteX24-229" fmla="*/ 352542 w 1281417"/>
                <a:gd name="connsiteY24-230" fmla="*/ 126277 h 482993"/>
                <a:gd name="connsiteX25-231" fmla="*/ 399744 w 1281417"/>
                <a:gd name="connsiteY25-232" fmla="*/ 100270 h 482993"/>
                <a:gd name="connsiteX26-233" fmla="*/ 477990 w 1281417"/>
                <a:gd name="connsiteY26-234" fmla="*/ 67752 h 482993"/>
                <a:gd name="connsiteX27-235" fmla="*/ 352542 w 1281417"/>
                <a:gd name="connsiteY27-236" fmla="*/ 126277 h 482993"/>
                <a:gd name="connsiteX28-237" fmla="*/ 201164 w 1281417"/>
                <a:gd name="connsiteY28-238" fmla="*/ 227080 h 482993"/>
                <a:gd name="connsiteX29-239" fmla="*/ 212805 w 1281417"/>
                <a:gd name="connsiteY29-240" fmla="*/ 216875 h 482993"/>
                <a:gd name="connsiteX30-241" fmla="*/ 302878 w 1281417"/>
                <a:gd name="connsiteY30-242" fmla="*/ 153640 h 482993"/>
                <a:gd name="connsiteX31-243" fmla="*/ 323689 w 1281417"/>
                <a:gd name="connsiteY31-244" fmla="*/ 142174 h 482993"/>
                <a:gd name="connsiteX32-245" fmla="*/ 201164 w 1281417"/>
                <a:gd name="connsiteY32-246" fmla="*/ 227080 h 482993"/>
                <a:gd name="connsiteX33-247" fmla="*/ 126395 w 1281417"/>
                <a:gd name="connsiteY33-248" fmla="*/ 293441 h 482993"/>
                <a:gd name="connsiteX34-249" fmla="*/ 130252 w 1281417"/>
                <a:gd name="connsiteY34-250" fmla="*/ 289248 h 482993"/>
                <a:gd name="connsiteX35-251" fmla="*/ 151635 w 1281417"/>
                <a:gd name="connsiteY35-252" fmla="*/ 270502 h 482993"/>
                <a:gd name="connsiteX36-253" fmla="*/ 126395 w 1281417"/>
                <a:gd name="connsiteY36-254" fmla="*/ 293441 h 482993"/>
                <a:gd name="connsiteX37-255" fmla="*/ 486583 w 1281417"/>
                <a:gd name="connsiteY37-256" fmla="*/ 481001 h 482993"/>
                <a:gd name="connsiteX38-257" fmla="*/ 79539 w 1281417"/>
                <a:gd name="connsiteY38-258" fmla="*/ 458234 h 482993"/>
                <a:gd name="connsiteX39-259" fmla="*/ 0 w 1281417"/>
                <a:gd name="connsiteY39-260" fmla="*/ 444846 h 482993"/>
                <a:gd name="connsiteX40-261" fmla="*/ 55947 w 1281417"/>
                <a:gd name="connsiteY40-262" fmla="*/ 370030 h 482993"/>
                <a:gd name="connsiteX41-263" fmla="*/ 122869 w 1281417"/>
                <a:gd name="connsiteY41-264" fmla="*/ 297274 h 482993"/>
                <a:gd name="connsiteX42-265" fmla="*/ 125803 w 1281417"/>
                <a:gd name="connsiteY42-266" fmla="*/ 297704 h 482993"/>
                <a:gd name="connsiteX43-267" fmla="*/ 757633 w 1281417"/>
                <a:gd name="connsiteY43-268" fmla="*/ 432423 h 482993"/>
                <a:gd name="connsiteX44-269" fmla="*/ 786987 w 1281417"/>
                <a:gd name="connsiteY44-270" fmla="*/ 437891 h 482993"/>
                <a:gd name="connsiteX45-271" fmla="*/ 742030 w 1281417"/>
                <a:gd name="connsiteY45-272" fmla="*/ 449812 h 482993"/>
                <a:gd name="connsiteX46-273" fmla="*/ 486583 w 1281417"/>
                <a:gd name="connsiteY46-274" fmla="*/ 481001 h 482993"/>
                <a:gd name="connsiteX0-275" fmla="*/ 840579 w 1171017"/>
                <a:gd name="connsiteY0-276" fmla="*/ 0 h 482993"/>
                <a:gd name="connsiteX1-277" fmla="*/ 840580 w 1171017"/>
                <a:gd name="connsiteY1-278" fmla="*/ 0 h 482993"/>
                <a:gd name="connsiteX2-279" fmla="*/ 840580 w 1171017"/>
                <a:gd name="connsiteY2-280" fmla="*/ 0 h 482993"/>
                <a:gd name="connsiteX3-281" fmla="*/ 840579 w 1171017"/>
                <a:gd name="connsiteY3-282" fmla="*/ 0 h 482993"/>
                <a:gd name="connsiteX4-283" fmla="*/ 702643 w 1171017"/>
                <a:gd name="connsiteY4-284" fmla="*/ 10272 h 482993"/>
                <a:gd name="connsiteX5-285" fmla="*/ 723820 w 1171017"/>
                <a:gd name="connsiteY5-286" fmla="*/ 6631 h 482993"/>
                <a:gd name="connsiteX6-287" fmla="*/ 734478 w 1171017"/>
                <a:gd name="connsiteY6-288" fmla="*/ 6026 h 482993"/>
                <a:gd name="connsiteX7-289" fmla="*/ 702643 w 1171017"/>
                <a:gd name="connsiteY7-290" fmla="*/ 10272 h 482993"/>
                <a:gd name="connsiteX8-291" fmla="*/ 1028727 w 1171017"/>
                <a:gd name="connsiteY8-292" fmla="*/ 19389 h 482993"/>
                <a:gd name="connsiteX9-293" fmla="*/ 984169 w 1171017"/>
                <a:gd name="connsiteY9-294" fmla="*/ 10864 h 482993"/>
                <a:gd name="connsiteX10-295" fmla="*/ 995433 w 1171017"/>
                <a:gd name="connsiteY10-296" fmla="*/ 11716 h 482993"/>
                <a:gd name="connsiteX11-297" fmla="*/ 1028727 w 1171017"/>
                <a:gd name="connsiteY11-298" fmla="*/ 19389 h 482993"/>
                <a:gd name="connsiteX12-299" fmla="*/ 1171017 w 1171017"/>
                <a:gd name="connsiteY12-300" fmla="*/ 56772 h 482993"/>
                <a:gd name="connsiteX13-301" fmla="*/ 1122175 w 1171017"/>
                <a:gd name="connsiteY13-302" fmla="*/ 40926 h 482993"/>
                <a:gd name="connsiteX14-303" fmla="*/ 1142953 w 1171017"/>
                <a:gd name="connsiteY14-304" fmla="*/ 45715 h 482993"/>
                <a:gd name="connsiteX15-305" fmla="*/ 1171017 w 1171017"/>
                <a:gd name="connsiteY15-306" fmla="*/ 56772 h 482993"/>
                <a:gd name="connsiteX16-307" fmla="*/ 495503 w 1171017"/>
                <a:gd name="connsiteY16-308" fmla="*/ 60474 h 482993"/>
                <a:gd name="connsiteX17-309" fmla="*/ 502675 w 1171017"/>
                <a:gd name="connsiteY17-310" fmla="*/ 57494 h 482993"/>
                <a:gd name="connsiteX18-311" fmla="*/ 610943 w 1171017"/>
                <a:gd name="connsiteY18-312" fmla="*/ 26038 h 482993"/>
                <a:gd name="connsiteX19-313" fmla="*/ 644075 w 1171017"/>
                <a:gd name="connsiteY19-314" fmla="*/ 20342 h 482993"/>
                <a:gd name="connsiteX20-315" fmla="*/ 495503 w 1171017"/>
                <a:gd name="connsiteY20-316" fmla="*/ 60474 h 482993"/>
                <a:gd name="connsiteX21-317" fmla="*/ 352542 w 1171017"/>
                <a:gd name="connsiteY21-318" fmla="*/ 126277 h 482993"/>
                <a:gd name="connsiteX22-319" fmla="*/ 399744 w 1171017"/>
                <a:gd name="connsiteY22-320" fmla="*/ 100270 h 482993"/>
                <a:gd name="connsiteX23-321" fmla="*/ 477990 w 1171017"/>
                <a:gd name="connsiteY23-322" fmla="*/ 67752 h 482993"/>
                <a:gd name="connsiteX24-323" fmla="*/ 352542 w 1171017"/>
                <a:gd name="connsiteY24-324" fmla="*/ 126277 h 482993"/>
                <a:gd name="connsiteX25-325" fmla="*/ 201164 w 1171017"/>
                <a:gd name="connsiteY25-326" fmla="*/ 227080 h 482993"/>
                <a:gd name="connsiteX26-327" fmla="*/ 212805 w 1171017"/>
                <a:gd name="connsiteY26-328" fmla="*/ 216875 h 482993"/>
                <a:gd name="connsiteX27-329" fmla="*/ 302878 w 1171017"/>
                <a:gd name="connsiteY27-330" fmla="*/ 153640 h 482993"/>
                <a:gd name="connsiteX28-331" fmla="*/ 323689 w 1171017"/>
                <a:gd name="connsiteY28-332" fmla="*/ 142174 h 482993"/>
                <a:gd name="connsiteX29-333" fmla="*/ 201164 w 1171017"/>
                <a:gd name="connsiteY29-334" fmla="*/ 227080 h 482993"/>
                <a:gd name="connsiteX30-335" fmla="*/ 126395 w 1171017"/>
                <a:gd name="connsiteY30-336" fmla="*/ 293441 h 482993"/>
                <a:gd name="connsiteX31-337" fmla="*/ 130252 w 1171017"/>
                <a:gd name="connsiteY31-338" fmla="*/ 289248 h 482993"/>
                <a:gd name="connsiteX32-339" fmla="*/ 151635 w 1171017"/>
                <a:gd name="connsiteY32-340" fmla="*/ 270502 h 482993"/>
                <a:gd name="connsiteX33-341" fmla="*/ 126395 w 1171017"/>
                <a:gd name="connsiteY33-342" fmla="*/ 293441 h 482993"/>
                <a:gd name="connsiteX34-343" fmla="*/ 486583 w 1171017"/>
                <a:gd name="connsiteY34-344" fmla="*/ 481001 h 482993"/>
                <a:gd name="connsiteX35-345" fmla="*/ 79539 w 1171017"/>
                <a:gd name="connsiteY35-346" fmla="*/ 458234 h 482993"/>
                <a:gd name="connsiteX36-347" fmla="*/ 0 w 1171017"/>
                <a:gd name="connsiteY36-348" fmla="*/ 444846 h 482993"/>
                <a:gd name="connsiteX37-349" fmla="*/ 55947 w 1171017"/>
                <a:gd name="connsiteY37-350" fmla="*/ 370030 h 482993"/>
                <a:gd name="connsiteX38-351" fmla="*/ 122869 w 1171017"/>
                <a:gd name="connsiteY38-352" fmla="*/ 297274 h 482993"/>
                <a:gd name="connsiteX39-353" fmla="*/ 125803 w 1171017"/>
                <a:gd name="connsiteY39-354" fmla="*/ 297704 h 482993"/>
                <a:gd name="connsiteX40-355" fmla="*/ 757633 w 1171017"/>
                <a:gd name="connsiteY40-356" fmla="*/ 432423 h 482993"/>
                <a:gd name="connsiteX41-357" fmla="*/ 786987 w 1171017"/>
                <a:gd name="connsiteY41-358" fmla="*/ 437891 h 482993"/>
                <a:gd name="connsiteX42-359" fmla="*/ 742030 w 1171017"/>
                <a:gd name="connsiteY42-360" fmla="*/ 449812 h 482993"/>
                <a:gd name="connsiteX43-361" fmla="*/ 486583 w 1171017"/>
                <a:gd name="connsiteY43-362" fmla="*/ 481001 h 482993"/>
                <a:gd name="connsiteX0-363" fmla="*/ 840579 w 1171017"/>
                <a:gd name="connsiteY0-364" fmla="*/ 0 h 482993"/>
                <a:gd name="connsiteX1-365" fmla="*/ 840580 w 1171017"/>
                <a:gd name="connsiteY1-366" fmla="*/ 0 h 482993"/>
                <a:gd name="connsiteX2-367" fmla="*/ 840580 w 1171017"/>
                <a:gd name="connsiteY2-368" fmla="*/ 0 h 482993"/>
                <a:gd name="connsiteX3-369" fmla="*/ 840579 w 1171017"/>
                <a:gd name="connsiteY3-370" fmla="*/ 0 h 482993"/>
                <a:gd name="connsiteX4-371" fmla="*/ 702643 w 1171017"/>
                <a:gd name="connsiteY4-372" fmla="*/ 10272 h 482993"/>
                <a:gd name="connsiteX5-373" fmla="*/ 723820 w 1171017"/>
                <a:gd name="connsiteY5-374" fmla="*/ 6631 h 482993"/>
                <a:gd name="connsiteX6-375" fmla="*/ 734478 w 1171017"/>
                <a:gd name="connsiteY6-376" fmla="*/ 6026 h 482993"/>
                <a:gd name="connsiteX7-377" fmla="*/ 702643 w 1171017"/>
                <a:gd name="connsiteY7-378" fmla="*/ 10272 h 482993"/>
                <a:gd name="connsiteX8-379" fmla="*/ 1028727 w 1171017"/>
                <a:gd name="connsiteY8-380" fmla="*/ 19389 h 482993"/>
                <a:gd name="connsiteX9-381" fmla="*/ 984169 w 1171017"/>
                <a:gd name="connsiteY9-382" fmla="*/ 10864 h 482993"/>
                <a:gd name="connsiteX10-383" fmla="*/ 995433 w 1171017"/>
                <a:gd name="connsiteY10-384" fmla="*/ 11716 h 482993"/>
                <a:gd name="connsiteX11-385" fmla="*/ 1028727 w 1171017"/>
                <a:gd name="connsiteY11-386" fmla="*/ 19389 h 482993"/>
                <a:gd name="connsiteX12-387" fmla="*/ 1171017 w 1171017"/>
                <a:gd name="connsiteY12-388" fmla="*/ 56772 h 482993"/>
                <a:gd name="connsiteX13-389" fmla="*/ 1142953 w 1171017"/>
                <a:gd name="connsiteY13-390" fmla="*/ 45715 h 482993"/>
                <a:gd name="connsiteX14-391" fmla="*/ 1171017 w 1171017"/>
                <a:gd name="connsiteY14-392" fmla="*/ 56772 h 482993"/>
                <a:gd name="connsiteX15-393" fmla="*/ 495503 w 1171017"/>
                <a:gd name="connsiteY15-394" fmla="*/ 60474 h 482993"/>
                <a:gd name="connsiteX16-395" fmla="*/ 502675 w 1171017"/>
                <a:gd name="connsiteY16-396" fmla="*/ 57494 h 482993"/>
                <a:gd name="connsiteX17-397" fmla="*/ 610943 w 1171017"/>
                <a:gd name="connsiteY17-398" fmla="*/ 26038 h 482993"/>
                <a:gd name="connsiteX18-399" fmla="*/ 644075 w 1171017"/>
                <a:gd name="connsiteY18-400" fmla="*/ 20342 h 482993"/>
                <a:gd name="connsiteX19-401" fmla="*/ 495503 w 1171017"/>
                <a:gd name="connsiteY19-402" fmla="*/ 60474 h 482993"/>
                <a:gd name="connsiteX20-403" fmla="*/ 352542 w 1171017"/>
                <a:gd name="connsiteY20-404" fmla="*/ 126277 h 482993"/>
                <a:gd name="connsiteX21-405" fmla="*/ 399744 w 1171017"/>
                <a:gd name="connsiteY21-406" fmla="*/ 100270 h 482993"/>
                <a:gd name="connsiteX22-407" fmla="*/ 477990 w 1171017"/>
                <a:gd name="connsiteY22-408" fmla="*/ 67752 h 482993"/>
                <a:gd name="connsiteX23-409" fmla="*/ 352542 w 1171017"/>
                <a:gd name="connsiteY23-410" fmla="*/ 126277 h 482993"/>
                <a:gd name="connsiteX24-411" fmla="*/ 201164 w 1171017"/>
                <a:gd name="connsiteY24-412" fmla="*/ 227080 h 482993"/>
                <a:gd name="connsiteX25-413" fmla="*/ 212805 w 1171017"/>
                <a:gd name="connsiteY25-414" fmla="*/ 216875 h 482993"/>
                <a:gd name="connsiteX26-415" fmla="*/ 302878 w 1171017"/>
                <a:gd name="connsiteY26-416" fmla="*/ 153640 h 482993"/>
                <a:gd name="connsiteX27-417" fmla="*/ 323689 w 1171017"/>
                <a:gd name="connsiteY27-418" fmla="*/ 142174 h 482993"/>
                <a:gd name="connsiteX28-419" fmla="*/ 201164 w 1171017"/>
                <a:gd name="connsiteY28-420" fmla="*/ 227080 h 482993"/>
                <a:gd name="connsiteX29-421" fmla="*/ 126395 w 1171017"/>
                <a:gd name="connsiteY29-422" fmla="*/ 293441 h 482993"/>
                <a:gd name="connsiteX30-423" fmla="*/ 130252 w 1171017"/>
                <a:gd name="connsiteY30-424" fmla="*/ 289248 h 482993"/>
                <a:gd name="connsiteX31-425" fmla="*/ 151635 w 1171017"/>
                <a:gd name="connsiteY31-426" fmla="*/ 270502 h 482993"/>
                <a:gd name="connsiteX32-427" fmla="*/ 126395 w 1171017"/>
                <a:gd name="connsiteY32-428" fmla="*/ 293441 h 482993"/>
                <a:gd name="connsiteX33-429" fmla="*/ 486583 w 1171017"/>
                <a:gd name="connsiteY33-430" fmla="*/ 481001 h 482993"/>
                <a:gd name="connsiteX34-431" fmla="*/ 79539 w 1171017"/>
                <a:gd name="connsiteY34-432" fmla="*/ 458234 h 482993"/>
                <a:gd name="connsiteX35-433" fmla="*/ 0 w 1171017"/>
                <a:gd name="connsiteY35-434" fmla="*/ 444846 h 482993"/>
                <a:gd name="connsiteX36-435" fmla="*/ 55947 w 1171017"/>
                <a:gd name="connsiteY36-436" fmla="*/ 370030 h 482993"/>
                <a:gd name="connsiteX37-437" fmla="*/ 122869 w 1171017"/>
                <a:gd name="connsiteY37-438" fmla="*/ 297274 h 482993"/>
                <a:gd name="connsiteX38-439" fmla="*/ 125803 w 1171017"/>
                <a:gd name="connsiteY38-440" fmla="*/ 297704 h 482993"/>
                <a:gd name="connsiteX39-441" fmla="*/ 757633 w 1171017"/>
                <a:gd name="connsiteY39-442" fmla="*/ 432423 h 482993"/>
                <a:gd name="connsiteX40-443" fmla="*/ 786987 w 1171017"/>
                <a:gd name="connsiteY40-444" fmla="*/ 437891 h 482993"/>
                <a:gd name="connsiteX41-445" fmla="*/ 742030 w 1171017"/>
                <a:gd name="connsiteY41-446" fmla="*/ 449812 h 482993"/>
                <a:gd name="connsiteX42-447" fmla="*/ 486583 w 1171017"/>
                <a:gd name="connsiteY42-448" fmla="*/ 481001 h 482993"/>
                <a:gd name="connsiteX0-449" fmla="*/ 840579 w 1028727"/>
                <a:gd name="connsiteY0-450" fmla="*/ 0 h 482993"/>
                <a:gd name="connsiteX1-451" fmla="*/ 840580 w 1028727"/>
                <a:gd name="connsiteY1-452" fmla="*/ 0 h 482993"/>
                <a:gd name="connsiteX2-453" fmla="*/ 840580 w 1028727"/>
                <a:gd name="connsiteY2-454" fmla="*/ 0 h 482993"/>
                <a:gd name="connsiteX3-455" fmla="*/ 840579 w 1028727"/>
                <a:gd name="connsiteY3-456" fmla="*/ 0 h 482993"/>
                <a:gd name="connsiteX4-457" fmla="*/ 702643 w 1028727"/>
                <a:gd name="connsiteY4-458" fmla="*/ 10272 h 482993"/>
                <a:gd name="connsiteX5-459" fmla="*/ 723820 w 1028727"/>
                <a:gd name="connsiteY5-460" fmla="*/ 6631 h 482993"/>
                <a:gd name="connsiteX6-461" fmla="*/ 734478 w 1028727"/>
                <a:gd name="connsiteY6-462" fmla="*/ 6026 h 482993"/>
                <a:gd name="connsiteX7-463" fmla="*/ 702643 w 1028727"/>
                <a:gd name="connsiteY7-464" fmla="*/ 10272 h 482993"/>
                <a:gd name="connsiteX8-465" fmla="*/ 1028727 w 1028727"/>
                <a:gd name="connsiteY8-466" fmla="*/ 19389 h 482993"/>
                <a:gd name="connsiteX9-467" fmla="*/ 984169 w 1028727"/>
                <a:gd name="connsiteY9-468" fmla="*/ 10864 h 482993"/>
                <a:gd name="connsiteX10-469" fmla="*/ 995433 w 1028727"/>
                <a:gd name="connsiteY10-470" fmla="*/ 11716 h 482993"/>
                <a:gd name="connsiteX11-471" fmla="*/ 1028727 w 1028727"/>
                <a:gd name="connsiteY11-472" fmla="*/ 19389 h 482993"/>
                <a:gd name="connsiteX12-473" fmla="*/ 495503 w 1028727"/>
                <a:gd name="connsiteY12-474" fmla="*/ 60474 h 482993"/>
                <a:gd name="connsiteX13-475" fmla="*/ 502675 w 1028727"/>
                <a:gd name="connsiteY13-476" fmla="*/ 57494 h 482993"/>
                <a:gd name="connsiteX14-477" fmla="*/ 610943 w 1028727"/>
                <a:gd name="connsiteY14-478" fmla="*/ 26038 h 482993"/>
                <a:gd name="connsiteX15-479" fmla="*/ 644075 w 1028727"/>
                <a:gd name="connsiteY15-480" fmla="*/ 20342 h 482993"/>
                <a:gd name="connsiteX16-481" fmla="*/ 495503 w 1028727"/>
                <a:gd name="connsiteY16-482" fmla="*/ 60474 h 482993"/>
                <a:gd name="connsiteX17-483" fmla="*/ 352542 w 1028727"/>
                <a:gd name="connsiteY17-484" fmla="*/ 126277 h 482993"/>
                <a:gd name="connsiteX18-485" fmla="*/ 399744 w 1028727"/>
                <a:gd name="connsiteY18-486" fmla="*/ 100270 h 482993"/>
                <a:gd name="connsiteX19-487" fmla="*/ 477990 w 1028727"/>
                <a:gd name="connsiteY19-488" fmla="*/ 67752 h 482993"/>
                <a:gd name="connsiteX20-489" fmla="*/ 352542 w 1028727"/>
                <a:gd name="connsiteY20-490" fmla="*/ 126277 h 482993"/>
                <a:gd name="connsiteX21-491" fmla="*/ 201164 w 1028727"/>
                <a:gd name="connsiteY21-492" fmla="*/ 227080 h 482993"/>
                <a:gd name="connsiteX22-493" fmla="*/ 212805 w 1028727"/>
                <a:gd name="connsiteY22-494" fmla="*/ 216875 h 482993"/>
                <a:gd name="connsiteX23-495" fmla="*/ 302878 w 1028727"/>
                <a:gd name="connsiteY23-496" fmla="*/ 153640 h 482993"/>
                <a:gd name="connsiteX24-497" fmla="*/ 323689 w 1028727"/>
                <a:gd name="connsiteY24-498" fmla="*/ 142174 h 482993"/>
                <a:gd name="connsiteX25-499" fmla="*/ 201164 w 1028727"/>
                <a:gd name="connsiteY25-500" fmla="*/ 227080 h 482993"/>
                <a:gd name="connsiteX26-501" fmla="*/ 126395 w 1028727"/>
                <a:gd name="connsiteY26-502" fmla="*/ 293441 h 482993"/>
                <a:gd name="connsiteX27-503" fmla="*/ 130252 w 1028727"/>
                <a:gd name="connsiteY27-504" fmla="*/ 289248 h 482993"/>
                <a:gd name="connsiteX28-505" fmla="*/ 151635 w 1028727"/>
                <a:gd name="connsiteY28-506" fmla="*/ 270502 h 482993"/>
                <a:gd name="connsiteX29-507" fmla="*/ 126395 w 1028727"/>
                <a:gd name="connsiteY29-508" fmla="*/ 293441 h 482993"/>
                <a:gd name="connsiteX30-509" fmla="*/ 486583 w 1028727"/>
                <a:gd name="connsiteY30-510" fmla="*/ 481001 h 482993"/>
                <a:gd name="connsiteX31-511" fmla="*/ 79539 w 1028727"/>
                <a:gd name="connsiteY31-512" fmla="*/ 458234 h 482993"/>
                <a:gd name="connsiteX32-513" fmla="*/ 0 w 1028727"/>
                <a:gd name="connsiteY32-514" fmla="*/ 444846 h 482993"/>
                <a:gd name="connsiteX33-515" fmla="*/ 55947 w 1028727"/>
                <a:gd name="connsiteY33-516" fmla="*/ 370030 h 482993"/>
                <a:gd name="connsiteX34-517" fmla="*/ 122869 w 1028727"/>
                <a:gd name="connsiteY34-518" fmla="*/ 297274 h 482993"/>
                <a:gd name="connsiteX35-519" fmla="*/ 125803 w 1028727"/>
                <a:gd name="connsiteY35-520" fmla="*/ 297704 h 482993"/>
                <a:gd name="connsiteX36-521" fmla="*/ 757633 w 1028727"/>
                <a:gd name="connsiteY36-522" fmla="*/ 432423 h 482993"/>
                <a:gd name="connsiteX37-523" fmla="*/ 786987 w 1028727"/>
                <a:gd name="connsiteY37-524" fmla="*/ 437891 h 482993"/>
                <a:gd name="connsiteX38-525" fmla="*/ 742030 w 1028727"/>
                <a:gd name="connsiteY38-526" fmla="*/ 449812 h 482993"/>
                <a:gd name="connsiteX39-527" fmla="*/ 486583 w 1028727"/>
                <a:gd name="connsiteY39-528" fmla="*/ 481001 h 482993"/>
                <a:gd name="connsiteX0-529" fmla="*/ 840579 w 1028727"/>
                <a:gd name="connsiteY0-530" fmla="*/ 0 h 482993"/>
                <a:gd name="connsiteX1-531" fmla="*/ 840580 w 1028727"/>
                <a:gd name="connsiteY1-532" fmla="*/ 0 h 482993"/>
                <a:gd name="connsiteX2-533" fmla="*/ 840580 w 1028727"/>
                <a:gd name="connsiteY2-534" fmla="*/ 0 h 482993"/>
                <a:gd name="connsiteX3-535" fmla="*/ 840579 w 1028727"/>
                <a:gd name="connsiteY3-536" fmla="*/ 0 h 482993"/>
                <a:gd name="connsiteX4-537" fmla="*/ 702643 w 1028727"/>
                <a:gd name="connsiteY4-538" fmla="*/ 10272 h 482993"/>
                <a:gd name="connsiteX5-539" fmla="*/ 723820 w 1028727"/>
                <a:gd name="connsiteY5-540" fmla="*/ 6631 h 482993"/>
                <a:gd name="connsiteX6-541" fmla="*/ 734478 w 1028727"/>
                <a:gd name="connsiteY6-542" fmla="*/ 6026 h 482993"/>
                <a:gd name="connsiteX7-543" fmla="*/ 702643 w 1028727"/>
                <a:gd name="connsiteY7-544" fmla="*/ 10272 h 482993"/>
                <a:gd name="connsiteX8-545" fmla="*/ 1028727 w 1028727"/>
                <a:gd name="connsiteY8-546" fmla="*/ 19389 h 482993"/>
                <a:gd name="connsiteX9-547" fmla="*/ 984169 w 1028727"/>
                <a:gd name="connsiteY9-548" fmla="*/ 10864 h 482993"/>
                <a:gd name="connsiteX10-549" fmla="*/ 1028727 w 1028727"/>
                <a:gd name="connsiteY10-550" fmla="*/ 19389 h 482993"/>
                <a:gd name="connsiteX11-551" fmla="*/ 495503 w 1028727"/>
                <a:gd name="connsiteY11-552" fmla="*/ 60474 h 482993"/>
                <a:gd name="connsiteX12-553" fmla="*/ 502675 w 1028727"/>
                <a:gd name="connsiteY12-554" fmla="*/ 57494 h 482993"/>
                <a:gd name="connsiteX13-555" fmla="*/ 610943 w 1028727"/>
                <a:gd name="connsiteY13-556" fmla="*/ 26038 h 482993"/>
                <a:gd name="connsiteX14-557" fmla="*/ 644075 w 1028727"/>
                <a:gd name="connsiteY14-558" fmla="*/ 20342 h 482993"/>
                <a:gd name="connsiteX15-559" fmla="*/ 495503 w 1028727"/>
                <a:gd name="connsiteY15-560" fmla="*/ 60474 h 482993"/>
                <a:gd name="connsiteX16-561" fmla="*/ 352542 w 1028727"/>
                <a:gd name="connsiteY16-562" fmla="*/ 126277 h 482993"/>
                <a:gd name="connsiteX17-563" fmla="*/ 399744 w 1028727"/>
                <a:gd name="connsiteY17-564" fmla="*/ 100270 h 482993"/>
                <a:gd name="connsiteX18-565" fmla="*/ 477990 w 1028727"/>
                <a:gd name="connsiteY18-566" fmla="*/ 67752 h 482993"/>
                <a:gd name="connsiteX19-567" fmla="*/ 352542 w 1028727"/>
                <a:gd name="connsiteY19-568" fmla="*/ 126277 h 482993"/>
                <a:gd name="connsiteX20-569" fmla="*/ 201164 w 1028727"/>
                <a:gd name="connsiteY20-570" fmla="*/ 227080 h 482993"/>
                <a:gd name="connsiteX21-571" fmla="*/ 212805 w 1028727"/>
                <a:gd name="connsiteY21-572" fmla="*/ 216875 h 482993"/>
                <a:gd name="connsiteX22-573" fmla="*/ 302878 w 1028727"/>
                <a:gd name="connsiteY22-574" fmla="*/ 153640 h 482993"/>
                <a:gd name="connsiteX23-575" fmla="*/ 323689 w 1028727"/>
                <a:gd name="connsiteY23-576" fmla="*/ 142174 h 482993"/>
                <a:gd name="connsiteX24-577" fmla="*/ 201164 w 1028727"/>
                <a:gd name="connsiteY24-578" fmla="*/ 227080 h 482993"/>
                <a:gd name="connsiteX25-579" fmla="*/ 126395 w 1028727"/>
                <a:gd name="connsiteY25-580" fmla="*/ 293441 h 482993"/>
                <a:gd name="connsiteX26-581" fmla="*/ 130252 w 1028727"/>
                <a:gd name="connsiteY26-582" fmla="*/ 289248 h 482993"/>
                <a:gd name="connsiteX27-583" fmla="*/ 151635 w 1028727"/>
                <a:gd name="connsiteY27-584" fmla="*/ 270502 h 482993"/>
                <a:gd name="connsiteX28-585" fmla="*/ 126395 w 1028727"/>
                <a:gd name="connsiteY28-586" fmla="*/ 293441 h 482993"/>
                <a:gd name="connsiteX29-587" fmla="*/ 486583 w 1028727"/>
                <a:gd name="connsiteY29-588" fmla="*/ 481001 h 482993"/>
                <a:gd name="connsiteX30-589" fmla="*/ 79539 w 1028727"/>
                <a:gd name="connsiteY30-590" fmla="*/ 458234 h 482993"/>
                <a:gd name="connsiteX31-591" fmla="*/ 0 w 1028727"/>
                <a:gd name="connsiteY31-592" fmla="*/ 444846 h 482993"/>
                <a:gd name="connsiteX32-593" fmla="*/ 55947 w 1028727"/>
                <a:gd name="connsiteY32-594" fmla="*/ 370030 h 482993"/>
                <a:gd name="connsiteX33-595" fmla="*/ 122869 w 1028727"/>
                <a:gd name="connsiteY33-596" fmla="*/ 297274 h 482993"/>
                <a:gd name="connsiteX34-597" fmla="*/ 125803 w 1028727"/>
                <a:gd name="connsiteY34-598" fmla="*/ 297704 h 482993"/>
                <a:gd name="connsiteX35-599" fmla="*/ 757633 w 1028727"/>
                <a:gd name="connsiteY35-600" fmla="*/ 432423 h 482993"/>
                <a:gd name="connsiteX36-601" fmla="*/ 786987 w 1028727"/>
                <a:gd name="connsiteY36-602" fmla="*/ 437891 h 482993"/>
                <a:gd name="connsiteX37-603" fmla="*/ 742030 w 1028727"/>
                <a:gd name="connsiteY37-604" fmla="*/ 449812 h 482993"/>
                <a:gd name="connsiteX38-605" fmla="*/ 486583 w 1028727"/>
                <a:gd name="connsiteY38-606" fmla="*/ 481001 h 482993"/>
                <a:gd name="connsiteX0-607" fmla="*/ 840579 w 840580"/>
                <a:gd name="connsiteY0-608" fmla="*/ 0 h 482993"/>
                <a:gd name="connsiteX1-609" fmla="*/ 840580 w 840580"/>
                <a:gd name="connsiteY1-610" fmla="*/ 0 h 482993"/>
                <a:gd name="connsiteX2-611" fmla="*/ 840580 w 840580"/>
                <a:gd name="connsiteY2-612" fmla="*/ 0 h 482993"/>
                <a:gd name="connsiteX3-613" fmla="*/ 840579 w 840580"/>
                <a:gd name="connsiteY3-614" fmla="*/ 0 h 482993"/>
                <a:gd name="connsiteX4-615" fmla="*/ 702643 w 840580"/>
                <a:gd name="connsiteY4-616" fmla="*/ 10272 h 482993"/>
                <a:gd name="connsiteX5-617" fmla="*/ 723820 w 840580"/>
                <a:gd name="connsiteY5-618" fmla="*/ 6631 h 482993"/>
                <a:gd name="connsiteX6-619" fmla="*/ 734478 w 840580"/>
                <a:gd name="connsiteY6-620" fmla="*/ 6026 h 482993"/>
                <a:gd name="connsiteX7-621" fmla="*/ 702643 w 840580"/>
                <a:gd name="connsiteY7-622" fmla="*/ 10272 h 482993"/>
                <a:gd name="connsiteX8-623" fmla="*/ 495503 w 840580"/>
                <a:gd name="connsiteY8-624" fmla="*/ 60474 h 482993"/>
                <a:gd name="connsiteX9-625" fmla="*/ 502675 w 840580"/>
                <a:gd name="connsiteY9-626" fmla="*/ 57494 h 482993"/>
                <a:gd name="connsiteX10-627" fmla="*/ 610943 w 840580"/>
                <a:gd name="connsiteY10-628" fmla="*/ 26038 h 482993"/>
                <a:gd name="connsiteX11-629" fmla="*/ 644075 w 840580"/>
                <a:gd name="connsiteY11-630" fmla="*/ 20342 h 482993"/>
                <a:gd name="connsiteX12-631" fmla="*/ 495503 w 840580"/>
                <a:gd name="connsiteY12-632" fmla="*/ 60474 h 482993"/>
                <a:gd name="connsiteX13-633" fmla="*/ 352542 w 840580"/>
                <a:gd name="connsiteY13-634" fmla="*/ 126277 h 482993"/>
                <a:gd name="connsiteX14-635" fmla="*/ 399744 w 840580"/>
                <a:gd name="connsiteY14-636" fmla="*/ 100270 h 482993"/>
                <a:gd name="connsiteX15-637" fmla="*/ 477990 w 840580"/>
                <a:gd name="connsiteY15-638" fmla="*/ 67752 h 482993"/>
                <a:gd name="connsiteX16-639" fmla="*/ 352542 w 840580"/>
                <a:gd name="connsiteY16-640" fmla="*/ 126277 h 482993"/>
                <a:gd name="connsiteX17-641" fmla="*/ 201164 w 840580"/>
                <a:gd name="connsiteY17-642" fmla="*/ 227080 h 482993"/>
                <a:gd name="connsiteX18-643" fmla="*/ 212805 w 840580"/>
                <a:gd name="connsiteY18-644" fmla="*/ 216875 h 482993"/>
                <a:gd name="connsiteX19-645" fmla="*/ 302878 w 840580"/>
                <a:gd name="connsiteY19-646" fmla="*/ 153640 h 482993"/>
                <a:gd name="connsiteX20-647" fmla="*/ 323689 w 840580"/>
                <a:gd name="connsiteY20-648" fmla="*/ 142174 h 482993"/>
                <a:gd name="connsiteX21-649" fmla="*/ 201164 w 840580"/>
                <a:gd name="connsiteY21-650" fmla="*/ 227080 h 482993"/>
                <a:gd name="connsiteX22-651" fmla="*/ 126395 w 840580"/>
                <a:gd name="connsiteY22-652" fmla="*/ 293441 h 482993"/>
                <a:gd name="connsiteX23-653" fmla="*/ 130252 w 840580"/>
                <a:gd name="connsiteY23-654" fmla="*/ 289248 h 482993"/>
                <a:gd name="connsiteX24-655" fmla="*/ 151635 w 840580"/>
                <a:gd name="connsiteY24-656" fmla="*/ 270502 h 482993"/>
                <a:gd name="connsiteX25-657" fmla="*/ 126395 w 840580"/>
                <a:gd name="connsiteY25-658" fmla="*/ 293441 h 482993"/>
                <a:gd name="connsiteX26-659" fmla="*/ 486583 w 840580"/>
                <a:gd name="connsiteY26-660" fmla="*/ 481001 h 482993"/>
                <a:gd name="connsiteX27-661" fmla="*/ 79539 w 840580"/>
                <a:gd name="connsiteY27-662" fmla="*/ 458234 h 482993"/>
                <a:gd name="connsiteX28-663" fmla="*/ 0 w 840580"/>
                <a:gd name="connsiteY28-664" fmla="*/ 444846 h 482993"/>
                <a:gd name="connsiteX29-665" fmla="*/ 55947 w 840580"/>
                <a:gd name="connsiteY29-666" fmla="*/ 370030 h 482993"/>
                <a:gd name="connsiteX30-667" fmla="*/ 122869 w 840580"/>
                <a:gd name="connsiteY30-668" fmla="*/ 297274 h 482993"/>
                <a:gd name="connsiteX31-669" fmla="*/ 125803 w 840580"/>
                <a:gd name="connsiteY31-670" fmla="*/ 297704 h 482993"/>
                <a:gd name="connsiteX32-671" fmla="*/ 757633 w 840580"/>
                <a:gd name="connsiteY32-672" fmla="*/ 432423 h 482993"/>
                <a:gd name="connsiteX33-673" fmla="*/ 786987 w 840580"/>
                <a:gd name="connsiteY33-674" fmla="*/ 437891 h 482993"/>
                <a:gd name="connsiteX34-675" fmla="*/ 742030 w 840580"/>
                <a:gd name="connsiteY34-676" fmla="*/ 449812 h 482993"/>
                <a:gd name="connsiteX35-677" fmla="*/ 486583 w 840580"/>
                <a:gd name="connsiteY35-678" fmla="*/ 481001 h 482993"/>
                <a:gd name="connsiteX0-679" fmla="*/ 840580 w 840580"/>
                <a:gd name="connsiteY0-680" fmla="*/ 0 h 482993"/>
                <a:gd name="connsiteX1-681" fmla="*/ 840580 w 840580"/>
                <a:gd name="connsiteY1-682" fmla="*/ 0 h 482993"/>
                <a:gd name="connsiteX2-683" fmla="*/ 840580 w 840580"/>
                <a:gd name="connsiteY2-684" fmla="*/ 0 h 482993"/>
                <a:gd name="connsiteX3-685" fmla="*/ 702643 w 840580"/>
                <a:gd name="connsiteY3-686" fmla="*/ 10272 h 482993"/>
                <a:gd name="connsiteX4-687" fmla="*/ 723820 w 840580"/>
                <a:gd name="connsiteY4-688" fmla="*/ 6631 h 482993"/>
                <a:gd name="connsiteX5-689" fmla="*/ 734478 w 840580"/>
                <a:gd name="connsiteY5-690" fmla="*/ 6026 h 482993"/>
                <a:gd name="connsiteX6-691" fmla="*/ 702643 w 840580"/>
                <a:gd name="connsiteY6-692" fmla="*/ 10272 h 482993"/>
                <a:gd name="connsiteX7-693" fmla="*/ 495503 w 840580"/>
                <a:gd name="connsiteY7-694" fmla="*/ 60474 h 482993"/>
                <a:gd name="connsiteX8-695" fmla="*/ 502675 w 840580"/>
                <a:gd name="connsiteY8-696" fmla="*/ 57494 h 482993"/>
                <a:gd name="connsiteX9-697" fmla="*/ 610943 w 840580"/>
                <a:gd name="connsiteY9-698" fmla="*/ 26038 h 482993"/>
                <a:gd name="connsiteX10-699" fmla="*/ 644075 w 840580"/>
                <a:gd name="connsiteY10-700" fmla="*/ 20342 h 482993"/>
                <a:gd name="connsiteX11-701" fmla="*/ 495503 w 840580"/>
                <a:gd name="connsiteY11-702" fmla="*/ 60474 h 482993"/>
                <a:gd name="connsiteX12-703" fmla="*/ 352542 w 840580"/>
                <a:gd name="connsiteY12-704" fmla="*/ 126277 h 482993"/>
                <a:gd name="connsiteX13-705" fmla="*/ 399744 w 840580"/>
                <a:gd name="connsiteY13-706" fmla="*/ 100270 h 482993"/>
                <a:gd name="connsiteX14-707" fmla="*/ 477990 w 840580"/>
                <a:gd name="connsiteY14-708" fmla="*/ 67752 h 482993"/>
                <a:gd name="connsiteX15-709" fmla="*/ 352542 w 840580"/>
                <a:gd name="connsiteY15-710" fmla="*/ 126277 h 482993"/>
                <a:gd name="connsiteX16-711" fmla="*/ 201164 w 840580"/>
                <a:gd name="connsiteY16-712" fmla="*/ 227080 h 482993"/>
                <a:gd name="connsiteX17-713" fmla="*/ 212805 w 840580"/>
                <a:gd name="connsiteY17-714" fmla="*/ 216875 h 482993"/>
                <a:gd name="connsiteX18-715" fmla="*/ 302878 w 840580"/>
                <a:gd name="connsiteY18-716" fmla="*/ 153640 h 482993"/>
                <a:gd name="connsiteX19-717" fmla="*/ 323689 w 840580"/>
                <a:gd name="connsiteY19-718" fmla="*/ 142174 h 482993"/>
                <a:gd name="connsiteX20-719" fmla="*/ 201164 w 840580"/>
                <a:gd name="connsiteY20-720" fmla="*/ 227080 h 482993"/>
                <a:gd name="connsiteX21-721" fmla="*/ 126395 w 840580"/>
                <a:gd name="connsiteY21-722" fmla="*/ 293441 h 482993"/>
                <a:gd name="connsiteX22-723" fmla="*/ 130252 w 840580"/>
                <a:gd name="connsiteY22-724" fmla="*/ 289248 h 482993"/>
                <a:gd name="connsiteX23-725" fmla="*/ 151635 w 840580"/>
                <a:gd name="connsiteY23-726" fmla="*/ 270502 h 482993"/>
                <a:gd name="connsiteX24-727" fmla="*/ 126395 w 840580"/>
                <a:gd name="connsiteY24-728" fmla="*/ 293441 h 482993"/>
                <a:gd name="connsiteX25-729" fmla="*/ 486583 w 840580"/>
                <a:gd name="connsiteY25-730" fmla="*/ 481001 h 482993"/>
                <a:gd name="connsiteX26-731" fmla="*/ 79539 w 840580"/>
                <a:gd name="connsiteY26-732" fmla="*/ 458234 h 482993"/>
                <a:gd name="connsiteX27-733" fmla="*/ 0 w 840580"/>
                <a:gd name="connsiteY27-734" fmla="*/ 444846 h 482993"/>
                <a:gd name="connsiteX28-735" fmla="*/ 55947 w 840580"/>
                <a:gd name="connsiteY28-736" fmla="*/ 370030 h 482993"/>
                <a:gd name="connsiteX29-737" fmla="*/ 122869 w 840580"/>
                <a:gd name="connsiteY29-738" fmla="*/ 297274 h 482993"/>
                <a:gd name="connsiteX30-739" fmla="*/ 125803 w 840580"/>
                <a:gd name="connsiteY30-740" fmla="*/ 297704 h 482993"/>
                <a:gd name="connsiteX31-741" fmla="*/ 757633 w 840580"/>
                <a:gd name="connsiteY31-742" fmla="*/ 432423 h 482993"/>
                <a:gd name="connsiteX32-743" fmla="*/ 786987 w 840580"/>
                <a:gd name="connsiteY32-744" fmla="*/ 437891 h 482993"/>
                <a:gd name="connsiteX33-745" fmla="*/ 742030 w 840580"/>
                <a:gd name="connsiteY33-746" fmla="*/ 449812 h 482993"/>
                <a:gd name="connsiteX34-747" fmla="*/ 486583 w 840580"/>
                <a:gd name="connsiteY34-748" fmla="*/ 481001 h 482993"/>
                <a:gd name="connsiteX0-749" fmla="*/ 840580 w 840580"/>
                <a:gd name="connsiteY0-750" fmla="*/ 0 h 482993"/>
                <a:gd name="connsiteX1-751" fmla="*/ 840580 w 840580"/>
                <a:gd name="connsiteY1-752" fmla="*/ 0 h 482993"/>
                <a:gd name="connsiteX2-753" fmla="*/ 840580 w 840580"/>
                <a:gd name="connsiteY2-754" fmla="*/ 0 h 482993"/>
                <a:gd name="connsiteX3-755" fmla="*/ 702643 w 840580"/>
                <a:gd name="connsiteY3-756" fmla="*/ 10272 h 482993"/>
                <a:gd name="connsiteX4-757" fmla="*/ 723820 w 840580"/>
                <a:gd name="connsiteY4-758" fmla="*/ 6631 h 482993"/>
                <a:gd name="connsiteX5-759" fmla="*/ 702643 w 840580"/>
                <a:gd name="connsiteY5-760" fmla="*/ 10272 h 482993"/>
                <a:gd name="connsiteX6-761" fmla="*/ 495503 w 840580"/>
                <a:gd name="connsiteY6-762" fmla="*/ 60474 h 482993"/>
                <a:gd name="connsiteX7-763" fmla="*/ 502675 w 840580"/>
                <a:gd name="connsiteY7-764" fmla="*/ 57494 h 482993"/>
                <a:gd name="connsiteX8-765" fmla="*/ 610943 w 840580"/>
                <a:gd name="connsiteY8-766" fmla="*/ 26038 h 482993"/>
                <a:gd name="connsiteX9-767" fmla="*/ 644075 w 840580"/>
                <a:gd name="connsiteY9-768" fmla="*/ 20342 h 482993"/>
                <a:gd name="connsiteX10-769" fmla="*/ 495503 w 840580"/>
                <a:gd name="connsiteY10-770" fmla="*/ 60474 h 482993"/>
                <a:gd name="connsiteX11-771" fmla="*/ 352542 w 840580"/>
                <a:gd name="connsiteY11-772" fmla="*/ 126277 h 482993"/>
                <a:gd name="connsiteX12-773" fmla="*/ 399744 w 840580"/>
                <a:gd name="connsiteY12-774" fmla="*/ 100270 h 482993"/>
                <a:gd name="connsiteX13-775" fmla="*/ 477990 w 840580"/>
                <a:gd name="connsiteY13-776" fmla="*/ 67752 h 482993"/>
                <a:gd name="connsiteX14-777" fmla="*/ 352542 w 840580"/>
                <a:gd name="connsiteY14-778" fmla="*/ 126277 h 482993"/>
                <a:gd name="connsiteX15-779" fmla="*/ 201164 w 840580"/>
                <a:gd name="connsiteY15-780" fmla="*/ 227080 h 482993"/>
                <a:gd name="connsiteX16-781" fmla="*/ 212805 w 840580"/>
                <a:gd name="connsiteY16-782" fmla="*/ 216875 h 482993"/>
                <a:gd name="connsiteX17-783" fmla="*/ 302878 w 840580"/>
                <a:gd name="connsiteY17-784" fmla="*/ 153640 h 482993"/>
                <a:gd name="connsiteX18-785" fmla="*/ 323689 w 840580"/>
                <a:gd name="connsiteY18-786" fmla="*/ 142174 h 482993"/>
                <a:gd name="connsiteX19-787" fmla="*/ 201164 w 840580"/>
                <a:gd name="connsiteY19-788" fmla="*/ 227080 h 482993"/>
                <a:gd name="connsiteX20-789" fmla="*/ 126395 w 840580"/>
                <a:gd name="connsiteY20-790" fmla="*/ 293441 h 482993"/>
                <a:gd name="connsiteX21-791" fmla="*/ 130252 w 840580"/>
                <a:gd name="connsiteY21-792" fmla="*/ 289248 h 482993"/>
                <a:gd name="connsiteX22-793" fmla="*/ 151635 w 840580"/>
                <a:gd name="connsiteY22-794" fmla="*/ 270502 h 482993"/>
                <a:gd name="connsiteX23-795" fmla="*/ 126395 w 840580"/>
                <a:gd name="connsiteY23-796" fmla="*/ 293441 h 482993"/>
                <a:gd name="connsiteX24-797" fmla="*/ 486583 w 840580"/>
                <a:gd name="connsiteY24-798" fmla="*/ 481001 h 482993"/>
                <a:gd name="connsiteX25-799" fmla="*/ 79539 w 840580"/>
                <a:gd name="connsiteY25-800" fmla="*/ 458234 h 482993"/>
                <a:gd name="connsiteX26-801" fmla="*/ 0 w 840580"/>
                <a:gd name="connsiteY26-802" fmla="*/ 444846 h 482993"/>
                <a:gd name="connsiteX27-803" fmla="*/ 55947 w 840580"/>
                <a:gd name="connsiteY27-804" fmla="*/ 370030 h 482993"/>
                <a:gd name="connsiteX28-805" fmla="*/ 122869 w 840580"/>
                <a:gd name="connsiteY28-806" fmla="*/ 297274 h 482993"/>
                <a:gd name="connsiteX29-807" fmla="*/ 125803 w 840580"/>
                <a:gd name="connsiteY29-808" fmla="*/ 297704 h 482993"/>
                <a:gd name="connsiteX30-809" fmla="*/ 757633 w 840580"/>
                <a:gd name="connsiteY30-810" fmla="*/ 432423 h 482993"/>
                <a:gd name="connsiteX31-811" fmla="*/ 786987 w 840580"/>
                <a:gd name="connsiteY31-812" fmla="*/ 437891 h 482993"/>
                <a:gd name="connsiteX32-813" fmla="*/ 742030 w 840580"/>
                <a:gd name="connsiteY32-814" fmla="*/ 449812 h 482993"/>
                <a:gd name="connsiteX33-815" fmla="*/ 486583 w 840580"/>
                <a:gd name="connsiteY33-816" fmla="*/ 481001 h 482993"/>
                <a:gd name="connsiteX0-817" fmla="*/ 702643 w 786987"/>
                <a:gd name="connsiteY0-818" fmla="*/ 3641 h 476362"/>
                <a:gd name="connsiteX1-819" fmla="*/ 723820 w 786987"/>
                <a:gd name="connsiteY1-820" fmla="*/ 0 h 476362"/>
                <a:gd name="connsiteX2-821" fmla="*/ 702643 w 786987"/>
                <a:gd name="connsiteY2-822" fmla="*/ 3641 h 476362"/>
                <a:gd name="connsiteX3-823" fmla="*/ 495503 w 786987"/>
                <a:gd name="connsiteY3-824" fmla="*/ 53843 h 476362"/>
                <a:gd name="connsiteX4-825" fmla="*/ 502675 w 786987"/>
                <a:gd name="connsiteY4-826" fmla="*/ 50863 h 476362"/>
                <a:gd name="connsiteX5-827" fmla="*/ 610943 w 786987"/>
                <a:gd name="connsiteY5-828" fmla="*/ 19407 h 476362"/>
                <a:gd name="connsiteX6-829" fmla="*/ 644075 w 786987"/>
                <a:gd name="connsiteY6-830" fmla="*/ 13711 h 476362"/>
                <a:gd name="connsiteX7-831" fmla="*/ 495503 w 786987"/>
                <a:gd name="connsiteY7-832" fmla="*/ 53843 h 476362"/>
                <a:gd name="connsiteX8-833" fmla="*/ 352542 w 786987"/>
                <a:gd name="connsiteY8-834" fmla="*/ 119646 h 476362"/>
                <a:gd name="connsiteX9-835" fmla="*/ 399744 w 786987"/>
                <a:gd name="connsiteY9-836" fmla="*/ 93639 h 476362"/>
                <a:gd name="connsiteX10-837" fmla="*/ 477990 w 786987"/>
                <a:gd name="connsiteY10-838" fmla="*/ 61121 h 476362"/>
                <a:gd name="connsiteX11-839" fmla="*/ 352542 w 786987"/>
                <a:gd name="connsiteY11-840" fmla="*/ 119646 h 476362"/>
                <a:gd name="connsiteX12-841" fmla="*/ 201164 w 786987"/>
                <a:gd name="connsiteY12-842" fmla="*/ 220449 h 476362"/>
                <a:gd name="connsiteX13-843" fmla="*/ 212805 w 786987"/>
                <a:gd name="connsiteY13-844" fmla="*/ 210244 h 476362"/>
                <a:gd name="connsiteX14-845" fmla="*/ 302878 w 786987"/>
                <a:gd name="connsiteY14-846" fmla="*/ 147009 h 476362"/>
                <a:gd name="connsiteX15-847" fmla="*/ 323689 w 786987"/>
                <a:gd name="connsiteY15-848" fmla="*/ 135543 h 476362"/>
                <a:gd name="connsiteX16-849" fmla="*/ 201164 w 786987"/>
                <a:gd name="connsiteY16-850" fmla="*/ 220449 h 476362"/>
                <a:gd name="connsiteX17-851" fmla="*/ 126395 w 786987"/>
                <a:gd name="connsiteY17-852" fmla="*/ 286810 h 476362"/>
                <a:gd name="connsiteX18-853" fmla="*/ 130252 w 786987"/>
                <a:gd name="connsiteY18-854" fmla="*/ 282617 h 476362"/>
                <a:gd name="connsiteX19-855" fmla="*/ 151635 w 786987"/>
                <a:gd name="connsiteY19-856" fmla="*/ 263871 h 476362"/>
                <a:gd name="connsiteX20-857" fmla="*/ 126395 w 786987"/>
                <a:gd name="connsiteY20-858" fmla="*/ 286810 h 476362"/>
                <a:gd name="connsiteX21-859" fmla="*/ 486583 w 786987"/>
                <a:gd name="connsiteY21-860" fmla="*/ 474370 h 476362"/>
                <a:gd name="connsiteX22-861" fmla="*/ 79539 w 786987"/>
                <a:gd name="connsiteY22-862" fmla="*/ 451603 h 476362"/>
                <a:gd name="connsiteX23-863" fmla="*/ 0 w 786987"/>
                <a:gd name="connsiteY23-864" fmla="*/ 438215 h 476362"/>
                <a:gd name="connsiteX24-865" fmla="*/ 55947 w 786987"/>
                <a:gd name="connsiteY24-866" fmla="*/ 363399 h 476362"/>
                <a:gd name="connsiteX25-867" fmla="*/ 122869 w 786987"/>
                <a:gd name="connsiteY25-868" fmla="*/ 290643 h 476362"/>
                <a:gd name="connsiteX26-869" fmla="*/ 125803 w 786987"/>
                <a:gd name="connsiteY26-870" fmla="*/ 291073 h 476362"/>
                <a:gd name="connsiteX27-871" fmla="*/ 757633 w 786987"/>
                <a:gd name="connsiteY27-872" fmla="*/ 425792 h 476362"/>
                <a:gd name="connsiteX28-873" fmla="*/ 786987 w 786987"/>
                <a:gd name="connsiteY28-874" fmla="*/ 431260 h 476362"/>
                <a:gd name="connsiteX29-875" fmla="*/ 742030 w 786987"/>
                <a:gd name="connsiteY29-876" fmla="*/ 443181 h 476362"/>
                <a:gd name="connsiteX30-877" fmla="*/ 486583 w 786987"/>
                <a:gd name="connsiteY30-878" fmla="*/ 474370 h 476362"/>
                <a:gd name="connsiteX0-879" fmla="*/ 495503 w 786987"/>
                <a:gd name="connsiteY0-880" fmla="*/ 40132 h 462651"/>
                <a:gd name="connsiteX1-881" fmla="*/ 502675 w 786987"/>
                <a:gd name="connsiteY1-882" fmla="*/ 37152 h 462651"/>
                <a:gd name="connsiteX2-883" fmla="*/ 610943 w 786987"/>
                <a:gd name="connsiteY2-884" fmla="*/ 5696 h 462651"/>
                <a:gd name="connsiteX3-885" fmla="*/ 644075 w 786987"/>
                <a:gd name="connsiteY3-886" fmla="*/ 0 h 462651"/>
                <a:gd name="connsiteX4-887" fmla="*/ 495503 w 786987"/>
                <a:gd name="connsiteY4-888" fmla="*/ 40132 h 462651"/>
                <a:gd name="connsiteX5-889" fmla="*/ 352542 w 786987"/>
                <a:gd name="connsiteY5-890" fmla="*/ 105935 h 462651"/>
                <a:gd name="connsiteX6-891" fmla="*/ 399744 w 786987"/>
                <a:gd name="connsiteY6-892" fmla="*/ 79928 h 462651"/>
                <a:gd name="connsiteX7-893" fmla="*/ 477990 w 786987"/>
                <a:gd name="connsiteY7-894" fmla="*/ 47410 h 462651"/>
                <a:gd name="connsiteX8-895" fmla="*/ 352542 w 786987"/>
                <a:gd name="connsiteY8-896" fmla="*/ 105935 h 462651"/>
                <a:gd name="connsiteX9-897" fmla="*/ 201164 w 786987"/>
                <a:gd name="connsiteY9-898" fmla="*/ 206738 h 462651"/>
                <a:gd name="connsiteX10-899" fmla="*/ 212805 w 786987"/>
                <a:gd name="connsiteY10-900" fmla="*/ 196533 h 462651"/>
                <a:gd name="connsiteX11-901" fmla="*/ 302878 w 786987"/>
                <a:gd name="connsiteY11-902" fmla="*/ 133298 h 462651"/>
                <a:gd name="connsiteX12-903" fmla="*/ 323689 w 786987"/>
                <a:gd name="connsiteY12-904" fmla="*/ 121832 h 462651"/>
                <a:gd name="connsiteX13-905" fmla="*/ 201164 w 786987"/>
                <a:gd name="connsiteY13-906" fmla="*/ 206738 h 462651"/>
                <a:gd name="connsiteX14-907" fmla="*/ 126395 w 786987"/>
                <a:gd name="connsiteY14-908" fmla="*/ 273099 h 462651"/>
                <a:gd name="connsiteX15-909" fmla="*/ 130252 w 786987"/>
                <a:gd name="connsiteY15-910" fmla="*/ 268906 h 462651"/>
                <a:gd name="connsiteX16-911" fmla="*/ 151635 w 786987"/>
                <a:gd name="connsiteY16-912" fmla="*/ 250160 h 462651"/>
                <a:gd name="connsiteX17-913" fmla="*/ 126395 w 786987"/>
                <a:gd name="connsiteY17-914" fmla="*/ 273099 h 462651"/>
                <a:gd name="connsiteX18-915" fmla="*/ 486583 w 786987"/>
                <a:gd name="connsiteY18-916" fmla="*/ 460659 h 462651"/>
                <a:gd name="connsiteX19-917" fmla="*/ 79539 w 786987"/>
                <a:gd name="connsiteY19-918" fmla="*/ 437892 h 462651"/>
                <a:gd name="connsiteX20-919" fmla="*/ 0 w 786987"/>
                <a:gd name="connsiteY20-920" fmla="*/ 424504 h 462651"/>
                <a:gd name="connsiteX21-921" fmla="*/ 55947 w 786987"/>
                <a:gd name="connsiteY21-922" fmla="*/ 349688 h 462651"/>
                <a:gd name="connsiteX22-923" fmla="*/ 122869 w 786987"/>
                <a:gd name="connsiteY22-924" fmla="*/ 276932 h 462651"/>
                <a:gd name="connsiteX23-925" fmla="*/ 125803 w 786987"/>
                <a:gd name="connsiteY23-926" fmla="*/ 277362 h 462651"/>
                <a:gd name="connsiteX24-927" fmla="*/ 757633 w 786987"/>
                <a:gd name="connsiteY24-928" fmla="*/ 412081 h 462651"/>
                <a:gd name="connsiteX25-929" fmla="*/ 786987 w 786987"/>
                <a:gd name="connsiteY25-930" fmla="*/ 417549 h 462651"/>
                <a:gd name="connsiteX26-931" fmla="*/ 742030 w 786987"/>
                <a:gd name="connsiteY26-932" fmla="*/ 429470 h 462651"/>
                <a:gd name="connsiteX27-933" fmla="*/ 486583 w 786987"/>
                <a:gd name="connsiteY27-934" fmla="*/ 460659 h 462651"/>
                <a:gd name="connsiteX0-935" fmla="*/ 495503 w 786987"/>
                <a:gd name="connsiteY0-936" fmla="*/ 40132 h 462651"/>
                <a:gd name="connsiteX1-937" fmla="*/ 502675 w 786987"/>
                <a:gd name="connsiteY1-938" fmla="*/ 37152 h 462651"/>
                <a:gd name="connsiteX2-939" fmla="*/ 644075 w 786987"/>
                <a:gd name="connsiteY2-940" fmla="*/ 0 h 462651"/>
                <a:gd name="connsiteX3-941" fmla="*/ 495503 w 786987"/>
                <a:gd name="connsiteY3-942" fmla="*/ 40132 h 462651"/>
                <a:gd name="connsiteX4-943" fmla="*/ 352542 w 786987"/>
                <a:gd name="connsiteY4-944" fmla="*/ 105935 h 462651"/>
                <a:gd name="connsiteX5-945" fmla="*/ 399744 w 786987"/>
                <a:gd name="connsiteY5-946" fmla="*/ 79928 h 462651"/>
                <a:gd name="connsiteX6-947" fmla="*/ 477990 w 786987"/>
                <a:gd name="connsiteY6-948" fmla="*/ 47410 h 462651"/>
                <a:gd name="connsiteX7-949" fmla="*/ 352542 w 786987"/>
                <a:gd name="connsiteY7-950" fmla="*/ 105935 h 462651"/>
                <a:gd name="connsiteX8-951" fmla="*/ 201164 w 786987"/>
                <a:gd name="connsiteY8-952" fmla="*/ 206738 h 462651"/>
                <a:gd name="connsiteX9-953" fmla="*/ 212805 w 786987"/>
                <a:gd name="connsiteY9-954" fmla="*/ 196533 h 462651"/>
                <a:gd name="connsiteX10-955" fmla="*/ 302878 w 786987"/>
                <a:gd name="connsiteY10-956" fmla="*/ 133298 h 462651"/>
                <a:gd name="connsiteX11-957" fmla="*/ 323689 w 786987"/>
                <a:gd name="connsiteY11-958" fmla="*/ 121832 h 462651"/>
                <a:gd name="connsiteX12-959" fmla="*/ 201164 w 786987"/>
                <a:gd name="connsiteY12-960" fmla="*/ 206738 h 462651"/>
                <a:gd name="connsiteX13-961" fmla="*/ 126395 w 786987"/>
                <a:gd name="connsiteY13-962" fmla="*/ 273099 h 462651"/>
                <a:gd name="connsiteX14-963" fmla="*/ 130252 w 786987"/>
                <a:gd name="connsiteY14-964" fmla="*/ 268906 h 462651"/>
                <a:gd name="connsiteX15-965" fmla="*/ 151635 w 786987"/>
                <a:gd name="connsiteY15-966" fmla="*/ 250160 h 462651"/>
                <a:gd name="connsiteX16-967" fmla="*/ 126395 w 786987"/>
                <a:gd name="connsiteY16-968" fmla="*/ 273099 h 462651"/>
                <a:gd name="connsiteX17-969" fmla="*/ 486583 w 786987"/>
                <a:gd name="connsiteY17-970" fmla="*/ 460659 h 462651"/>
                <a:gd name="connsiteX18-971" fmla="*/ 79539 w 786987"/>
                <a:gd name="connsiteY18-972" fmla="*/ 437892 h 462651"/>
                <a:gd name="connsiteX19-973" fmla="*/ 0 w 786987"/>
                <a:gd name="connsiteY19-974" fmla="*/ 424504 h 462651"/>
                <a:gd name="connsiteX20-975" fmla="*/ 55947 w 786987"/>
                <a:gd name="connsiteY20-976" fmla="*/ 349688 h 462651"/>
                <a:gd name="connsiteX21-977" fmla="*/ 122869 w 786987"/>
                <a:gd name="connsiteY21-978" fmla="*/ 276932 h 462651"/>
                <a:gd name="connsiteX22-979" fmla="*/ 125803 w 786987"/>
                <a:gd name="connsiteY22-980" fmla="*/ 277362 h 462651"/>
                <a:gd name="connsiteX23-981" fmla="*/ 757633 w 786987"/>
                <a:gd name="connsiteY23-982" fmla="*/ 412081 h 462651"/>
                <a:gd name="connsiteX24-983" fmla="*/ 786987 w 786987"/>
                <a:gd name="connsiteY24-984" fmla="*/ 417549 h 462651"/>
                <a:gd name="connsiteX25-985" fmla="*/ 742030 w 786987"/>
                <a:gd name="connsiteY25-986" fmla="*/ 429470 h 462651"/>
                <a:gd name="connsiteX26-987" fmla="*/ 486583 w 786987"/>
                <a:gd name="connsiteY26-988" fmla="*/ 460659 h 462651"/>
                <a:gd name="connsiteX0-989" fmla="*/ 495503 w 786987"/>
                <a:gd name="connsiteY0-990" fmla="*/ 2980 h 425499"/>
                <a:gd name="connsiteX1-991" fmla="*/ 502675 w 786987"/>
                <a:gd name="connsiteY1-992" fmla="*/ 0 h 425499"/>
                <a:gd name="connsiteX2-993" fmla="*/ 495503 w 786987"/>
                <a:gd name="connsiteY2-994" fmla="*/ 2980 h 425499"/>
                <a:gd name="connsiteX3-995" fmla="*/ 352542 w 786987"/>
                <a:gd name="connsiteY3-996" fmla="*/ 68783 h 425499"/>
                <a:gd name="connsiteX4-997" fmla="*/ 399744 w 786987"/>
                <a:gd name="connsiteY4-998" fmla="*/ 42776 h 425499"/>
                <a:gd name="connsiteX5-999" fmla="*/ 477990 w 786987"/>
                <a:gd name="connsiteY5-1000" fmla="*/ 10258 h 425499"/>
                <a:gd name="connsiteX6-1001" fmla="*/ 352542 w 786987"/>
                <a:gd name="connsiteY6-1002" fmla="*/ 68783 h 425499"/>
                <a:gd name="connsiteX7-1003" fmla="*/ 201164 w 786987"/>
                <a:gd name="connsiteY7-1004" fmla="*/ 169586 h 425499"/>
                <a:gd name="connsiteX8-1005" fmla="*/ 212805 w 786987"/>
                <a:gd name="connsiteY8-1006" fmla="*/ 159381 h 425499"/>
                <a:gd name="connsiteX9-1007" fmla="*/ 302878 w 786987"/>
                <a:gd name="connsiteY9-1008" fmla="*/ 96146 h 425499"/>
                <a:gd name="connsiteX10-1009" fmla="*/ 323689 w 786987"/>
                <a:gd name="connsiteY10-1010" fmla="*/ 84680 h 425499"/>
                <a:gd name="connsiteX11-1011" fmla="*/ 201164 w 786987"/>
                <a:gd name="connsiteY11-1012" fmla="*/ 169586 h 425499"/>
                <a:gd name="connsiteX12-1013" fmla="*/ 126395 w 786987"/>
                <a:gd name="connsiteY12-1014" fmla="*/ 235947 h 425499"/>
                <a:gd name="connsiteX13-1015" fmla="*/ 130252 w 786987"/>
                <a:gd name="connsiteY13-1016" fmla="*/ 231754 h 425499"/>
                <a:gd name="connsiteX14-1017" fmla="*/ 151635 w 786987"/>
                <a:gd name="connsiteY14-1018" fmla="*/ 213008 h 425499"/>
                <a:gd name="connsiteX15-1019" fmla="*/ 126395 w 786987"/>
                <a:gd name="connsiteY15-1020" fmla="*/ 235947 h 425499"/>
                <a:gd name="connsiteX16-1021" fmla="*/ 486583 w 786987"/>
                <a:gd name="connsiteY16-1022" fmla="*/ 423507 h 425499"/>
                <a:gd name="connsiteX17-1023" fmla="*/ 79539 w 786987"/>
                <a:gd name="connsiteY17-1024" fmla="*/ 400740 h 425499"/>
                <a:gd name="connsiteX18-1025" fmla="*/ 0 w 786987"/>
                <a:gd name="connsiteY18-1026" fmla="*/ 387352 h 425499"/>
                <a:gd name="connsiteX19-1027" fmla="*/ 55947 w 786987"/>
                <a:gd name="connsiteY19-1028" fmla="*/ 312536 h 425499"/>
                <a:gd name="connsiteX20-1029" fmla="*/ 122869 w 786987"/>
                <a:gd name="connsiteY20-1030" fmla="*/ 239780 h 425499"/>
                <a:gd name="connsiteX21-1031" fmla="*/ 125803 w 786987"/>
                <a:gd name="connsiteY21-1032" fmla="*/ 240210 h 425499"/>
                <a:gd name="connsiteX22-1033" fmla="*/ 757633 w 786987"/>
                <a:gd name="connsiteY22-1034" fmla="*/ 374929 h 425499"/>
                <a:gd name="connsiteX23-1035" fmla="*/ 786987 w 786987"/>
                <a:gd name="connsiteY23-1036" fmla="*/ 380397 h 425499"/>
                <a:gd name="connsiteX24-1037" fmla="*/ 742030 w 786987"/>
                <a:gd name="connsiteY24-1038" fmla="*/ 392318 h 425499"/>
                <a:gd name="connsiteX25-1039" fmla="*/ 486583 w 786987"/>
                <a:gd name="connsiteY25-1040" fmla="*/ 423507 h 425499"/>
                <a:gd name="connsiteX0-1041" fmla="*/ 352542 w 786987"/>
                <a:gd name="connsiteY0-1042" fmla="*/ 58525 h 415241"/>
                <a:gd name="connsiteX1-1043" fmla="*/ 399744 w 786987"/>
                <a:gd name="connsiteY1-1044" fmla="*/ 32518 h 415241"/>
                <a:gd name="connsiteX2-1045" fmla="*/ 477990 w 786987"/>
                <a:gd name="connsiteY2-1046" fmla="*/ 0 h 415241"/>
                <a:gd name="connsiteX3-1047" fmla="*/ 352542 w 786987"/>
                <a:gd name="connsiteY3-1048" fmla="*/ 58525 h 415241"/>
                <a:gd name="connsiteX4-1049" fmla="*/ 201164 w 786987"/>
                <a:gd name="connsiteY4-1050" fmla="*/ 159328 h 415241"/>
                <a:gd name="connsiteX5-1051" fmla="*/ 212805 w 786987"/>
                <a:gd name="connsiteY5-1052" fmla="*/ 149123 h 415241"/>
                <a:gd name="connsiteX6-1053" fmla="*/ 302878 w 786987"/>
                <a:gd name="connsiteY6-1054" fmla="*/ 85888 h 415241"/>
                <a:gd name="connsiteX7-1055" fmla="*/ 323689 w 786987"/>
                <a:gd name="connsiteY7-1056" fmla="*/ 74422 h 415241"/>
                <a:gd name="connsiteX8-1057" fmla="*/ 201164 w 786987"/>
                <a:gd name="connsiteY8-1058" fmla="*/ 159328 h 415241"/>
                <a:gd name="connsiteX9-1059" fmla="*/ 126395 w 786987"/>
                <a:gd name="connsiteY9-1060" fmla="*/ 225689 h 415241"/>
                <a:gd name="connsiteX10-1061" fmla="*/ 130252 w 786987"/>
                <a:gd name="connsiteY10-1062" fmla="*/ 221496 h 415241"/>
                <a:gd name="connsiteX11-1063" fmla="*/ 151635 w 786987"/>
                <a:gd name="connsiteY11-1064" fmla="*/ 202750 h 415241"/>
                <a:gd name="connsiteX12-1065" fmla="*/ 126395 w 786987"/>
                <a:gd name="connsiteY12-1066" fmla="*/ 225689 h 415241"/>
                <a:gd name="connsiteX13-1067" fmla="*/ 486583 w 786987"/>
                <a:gd name="connsiteY13-1068" fmla="*/ 413249 h 415241"/>
                <a:gd name="connsiteX14-1069" fmla="*/ 79539 w 786987"/>
                <a:gd name="connsiteY14-1070" fmla="*/ 390482 h 415241"/>
                <a:gd name="connsiteX15-1071" fmla="*/ 0 w 786987"/>
                <a:gd name="connsiteY15-1072" fmla="*/ 377094 h 415241"/>
                <a:gd name="connsiteX16-1073" fmla="*/ 55947 w 786987"/>
                <a:gd name="connsiteY16-1074" fmla="*/ 302278 h 415241"/>
                <a:gd name="connsiteX17-1075" fmla="*/ 122869 w 786987"/>
                <a:gd name="connsiteY17-1076" fmla="*/ 229522 h 415241"/>
                <a:gd name="connsiteX18-1077" fmla="*/ 125803 w 786987"/>
                <a:gd name="connsiteY18-1078" fmla="*/ 229952 h 415241"/>
                <a:gd name="connsiteX19-1079" fmla="*/ 757633 w 786987"/>
                <a:gd name="connsiteY19-1080" fmla="*/ 364671 h 415241"/>
                <a:gd name="connsiteX20-1081" fmla="*/ 786987 w 786987"/>
                <a:gd name="connsiteY20-1082" fmla="*/ 370139 h 415241"/>
                <a:gd name="connsiteX21-1083" fmla="*/ 742030 w 786987"/>
                <a:gd name="connsiteY21-1084" fmla="*/ 382060 h 415241"/>
                <a:gd name="connsiteX22-1085" fmla="*/ 486583 w 786987"/>
                <a:gd name="connsiteY22-1086" fmla="*/ 413249 h 415241"/>
                <a:gd name="connsiteX0-1087" fmla="*/ 352542 w 786987"/>
                <a:gd name="connsiteY0-1088" fmla="*/ 26007 h 382723"/>
                <a:gd name="connsiteX1-1089" fmla="*/ 399744 w 786987"/>
                <a:gd name="connsiteY1-1090" fmla="*/ 0 h 382723"/>
                <a:gd name="connsiteX2-1091" fmla="*/ 352542 w 786987"/>
                <a:gd name="connsiteY2-1092" fmla="*/ 26007 h 382723"/>
                <a:gd name="connsiteX3-1093" fmla="*/ 201164 w 786987"/>
                <a:gd name="connsiteY3-1094" fmla="*/ 126810 h 382723"/>
                <a:gd name="connsiteX4-1095" fmla="*/ 212805 w 786987"/>
                <a:gd name="connsiteY4-1096" fmla="*/ 116605 h 382723"/>
                <a:gd name="connsiteX5-1097" fmla="*/ 302878 w 786987"/>
                <a:gd name="connsiteY5-1098" fmla="*/ 53370 h 382723"/>
                <a:gd name="connsiteX6-1099" fmla="*/ 323689 w 786987"/>
                <a:gd name="connsiteY6-1100" fmla="*/ 41904 h 382723"/>
                <a:gd name="connsiteX7-1101" fmla="*/ 201164 w 786987"/>
                <a:gd name="connsiteY7-1102" fmla="*/ 126810 h 382723"/>
                <a:gd name="connsiteX8-1103" fmla="*/ 126395 w 786987"/>
                <a:gd name="connsiteY8-1104" fmla="*/ 193171 h 382723"/>
                <a:gd name="connsiteX9-1105" fmla="*/ 130252 w 786987"/>
                <a:gd name="connsiteY9-1106" fmla="*/ 188978 h 382723"/>
                <a:gd name="connsiteX10-1107" fmla="*/ 151635 w 786987"/>
                <a:gd name="connsiteY10-1108" fmla="*/ 170232 h 382723"/>
                <a:gd name="connsiteX11-1109" fmla="*/ 126395 w 786987"/>
                <a:gd name="connsiteY11-1110" fmla="*/ 193171 h 382723"/>
                <a:gd name="connsiteX12-1111" fmla="*/ 486583 w 786987"/>
                <a:gd name="connsiteY12-1112" fmla="*/ 380731 h 382723"/>
                <a:gd name="connsiteX13-1113" fmla="*/ 79539 w 786987"/>
                <a:gd name="connsiteY13-1114" fmla="*/ 357964 h 382723"/>
                <a:gd name="connsiteX14-1115" fmla="*/ 0 w 786987"/>
                <a:gd name="connsiteY14-1116" fmla="*/ 344576 h 382723"/>
                <a:gd name="connsiteX15-1117" fmla="*/ 55947 w 786987"/>
                <a:gd name="connsiteY15-1118" fmla="*/ 269760 h 382723"/>
                <a:gd name="connsiteX16-1119" fmla="*/ 122869 w 786987"/>
                <a:gd name="connsiteY16-1120" fmla="*/ 197004 h 382723"/>
                <a:gd name="connsiteX17-1121" fmla="*/ 125803 w 786987"/>
                <a:gd name="connsiteY17-1122" fmla="*/ 197434 h 382723"/>
                <a:gd name="connsiteX18-1123" fmla="*/ 757633 w 786987"/>
                <a:gd name="connsiteY18-1124" fmla="*/ 332153 h 382723"/>
                <a:gd name="connsiteX19-1125" fmla="*/ 786987 w 786987"/>
                <a:gd name="connsiteY19-1126" fmla="*/ 337621 h 382723"/>
                <a:gd name="connsiteX20-1127" fmla="*/ 742030 w 786987"/>
                <a:gd name="connsiteY20-1128" fmla="*/ 349542 h 382723"/>
                <a:gd name="connsiteX21-1129" fmla="*/ 486583 w 786987"/>
                <a:gd name="connsiteY21-1130" fmla="*/ 380731 h 382723"/>
                <a:gd name="connsiteX0-1131" fmla="*/ 201164 w 786987"/>
                <a:gd name="connsiteY0-1132" fmla="*/ 84906 h 340819"/>
                <a:gd name="connsiteX1-1133" fmla="*/ 212805 w 786987"/>
                <a:gd name="connsiteY1-1134" fmla="*/ 74701 h 340819"/>
                <a:gd name="connsiteX2-1135" fmla="*/ 302878 w 786987"/>
                <a:gd name="connsiteY2-1136" fmla="*/ 11466 h 340819"/>
                <a:gd name="connsiteX3-1137" fmla="*/ 323689 w 786987"/>
                <a:gd name="connsiteY3-1138" fmla="*/ 0 h 340819"/>
                <a:gd name="connsiteX4-1139" fmla="*/ 201164 w 786987"/>
                <a:gd name="connsiteY4-1140" fmla="*/ 84906 h 340819"/>
                <a:gd name="connsiteX5-1141" fmla="*/ 126395 w 786987"/>
                <a:gd name="connsiteY5-1142" fmla="*/ 151267 h 340819"/>
                <a:gd name="connsiteX6-1143" fmla="*/ 130252 w 786987"/>
                <a:gd name="connsiteY6-1144" fmla="*/ 147074 h 340819"/>
                <a:gd name="connsiteX7-1145" fmla="*/ 151635 w 786987"/>
                <a:gd name="connsiteY7-1146" fmla="*/ 128328 h 340819"/>
                <a:gd name="connsiteX8-1147" fmla="*/ 126395 w 786987"/>
                <a:gd name="connsiteY8-1148" fmla="*/ 151267 h 340819"/>
                <a:gd name="connsiteX9-1149" fmla="*/ 486583 w 786987"/>
                <a:gd name="connsiteY9-1150" fmla="*/ 338827 h 340819"/>
                <a:gd name="connsiteX10-1151" fmla="*/ 79539 w 786987"/>
                <a:gd name="connsiteY10-1152" fmla="*/ 316060 h 340819"/>
                <a:gd name="connsiteX11-1153" fmla="*/ 0 w 786987"/>
                <a:gd name="connsiteY11-1154" fmla="*/ 302672 h 340819"/>
                <a:gd name="connsiteX12-1155" fmla="*/ 55947 w 786987"/>
                <a:gd name="connsiteY12-1156" fmla="*/ 227856 h 340819"/>
                <a:gd name="connsiteX13-1157" fmla="*/ 122869 w 786987"/>
                <a:gd name="connsiteY13-1158" fmla="*/ 155100 h 340819"/>
                <a:gd name="connsiteX14-1159" fmla="*/ 125803 w 786987"/>
                <a:gd name="connsiteY14-1160" fmla="*/ 155530 h 340819"/>
                <a:gd name="connsiteX15-1161" fmla="*/ 757633 w 786987"/>
                <a:gd name="connsiteY15-1162" fmla="*/ 290249 h 340819"/>
                <a:gd name="connsiteX16-1163" fmla="*/ 786987 w 786987"/>
                <a:gd name="connsiteY16-1164" fmla="*/ 295717 h 340819"/>
                <a:gd name="connsiteX17-1165" fmla="*/ 742030 w 786987"/>
                <a:gd name="connsiteY17-1166" fmla="*/ 307638 h 340819"/>
                <a:gd name="connsiteX18-1167" fmla="*/ 486583 w 786987"/>
                <a:gd name="connsiteY18-1168" fmla="*/ 338827 h 340819"/>
                <a:gd name="connsiteX0-1169" fmla="*/ 201164 w 786987"/>
                <a:gd name="connsiteY0-1170" fmla="*/ 84940 h 340853"/>
                <a:gd name="connsiteX1-1171" fmla="*/ 212805 w 786987"/>
                <a:gd name="connsiteY1-1172" fmla="*/ 74735 h 340853"/>
                <a:gd name="connsiteX2-1173" fmla="*/ 323689 w 786987"/>
                <a:gd name="connsiteY2-1174" fmla="*/ 34 h 340853"/>
                <a:gd name="connsiteX3-1175" fmla="*/ 201164 w 786987"/>
                <a:gd name="connsiteY3-1176" fmla="*/ 84940 h 340853"/>
                <a:gd name="connsiteX4-1177" fmla="*/ 126395 w 786987"/>
                <a:gd name="connsiteY4-1178" fmla="*/ 151301 h 340853"/>
                <a:gd name="connsiteX5-1179" fmla="*/ 130252 w 786987"/>
                <a:gd name="connsiteY5-1180" fmla="*/ 147108 h 340853"/>
                <a:gd name="connsiteX6-1181" fmla="*/ 151635 w 786987"/>
                <a:gd name="connsiteY6-1182" fmla="*/ 128362 h 340853"/>
                <a:gd name="connsiteX7-1183" fmla="*/ 126395 w 786987"/>
                <a:gd name="connsiteY7-1184" fmla="*/ 151301 h 340853"/>
                <a:gd name="connsiteX8-1185" fmla="*/ 486583 w 786987"/>
                <a:gd name="connsiteY8-1186" fmla="*/ 338861 h 340853"/>
                <a:gd name="connsiteX9-1187" fmla="*/ 79539 w 786987"/>
                <a:gd name="connsiteY9-1188" fmla="*/ 316094 h 340853"/>
                <a:gd name="connsiteX10-1189" fmla="*/ 0 w 786987"/>
                <a:gd name="connsiteY10-1190" fmla="*/ 302706 h 340853"/>
                <a:gd name="connsiteX11-1191" fmla="*/ 55947 w 786987"/>
                <a:gd name="connsiteY11-1192" fmla="*/ 227890 h 340853"/>
                <a:gd name="connsiteX12-1193" fmla="*/ 122869 w 786987"/>
                <a:gd name="connsiteY12-1194" fmla="*/ 155134 h 340853"/>
                <a:gd name="connsiteX13-1195" fmla="*/ 125803 w 786987"/>
                <a:gd name="connsiteY13-1196" fmla="*/ 155564 h 340853"/>
                <a:gd name="connsiteX14-1197" fmla="*/ 757633 w 786987"/>
                <a:gd name="connsiteY14-1198" fmla="*/ 290283 h 340853"/>
                <a:gd name="connsiteX15-1199" fmla="*/ 786987 w 786987"/>
                <a:gd name="connsiteY15-1200" fmla="*/ 295751 h 340853"/>
                <a:gd name="connsiteX16-1201" fmla="*/ 742030 w 786987"/>
                <a:gd name="connsiteY16-1202" fmla="*/ 307672 h 340853"/>
                <a:gd name="connsiteX17-1203" fmla="*/ 486583 w 786987"/>
                <a:gd name="connsiteY17-1204" fmla="*/ 338861 h 340853"/>
                <a:gd name="connsiteX0-1205" fmla="*/ 201164 w 786987"/>
                <a:gd name="connsiteY0-1206" fmla="*/ 10205 h 266118"/>
                <a:gd name="connsiteX1-1207" fmla="*/ 212805 w 786987"/>
                <a:gd name="connsiteY1-1208" fmla="*/ 0 h 266118"/>
                <a:gd name="connsiteX2-1209" fmla="*/ 201164 w 786987"/>
                <a:gd name="connsiteY2-1210" fmla="*/ 10205 h 266118"/>
                <a:gd name="connsiteX3-1211" fmla="*/ 126395 w 786987"/>
                <a:gd name="connsiteY3-1212" fmla="*/ 76566 h 266118"/>
                <a:gd name="connsiteX4-1213" fmla="*/ 130252 w 786987"/>
                <a:gd name="connsiteY4-1214" fmla="*/ 72373 h 266118"/>
                <a:gd name="connsiteX5-1215" fmla="*/ 151635 w 786987"/>
                <a:gd name="connsiteY5-1216" fmla="*/ 53627 h 266118"/>
                <a:gd name="connsiteX6-1217" fmla="*/ 126395 w 786987"/>
                <a:gd name="connsiteY6-1218" fmla="*/ 76566 h 266118"/>
                <a:gd name="connsiteX7-1219" fmla="*/ 486583 w 786987"/>
                <a:gd name="connsiteY7-1220" fmla="*/ 264126 h 266118"/>
                <a:gd name="connsiteX8-1221" fmla="*/ 79539 w 786987"/>
                <a:gd name="connsiteY8-1222" fmla="*/ 241359 h 266118"/>
                <a:gd name="connsiteX9-1223" fmla="*/ 0 w 786987"/>
                <a:gd name="connsiteY9-1224" fmla="*/ 227971 h 266118"/>
                <a:gd name="connsiteX10-1225" fmla="*/ 55947 w 786987"/>
                <a:gd name="connsiteY10-1226" fmla="*/ 153155 h 266118"/>
                <a:gd name="connsiteX11-1227" fmla="*/ 122869 w 786987"/>
                <a:gd name="connsiteY11-1228" fmla="*/ 80399 h 266118"/>
                <a:gd name="connsiteX12-1229" fmla="*/ 125803 w 786987"/>
                <a:gd name="connsiteY12-1230" fmla="*/ 80829 h 266118"/>
                <a:gd name="connsiteX13-1231" fmla="*/ 757633 w 786987"/>
                <a:gd name="connsiteY13-1232" fmla="*/ 215548 h 266118"/>
                <a:gd name="connsiteX14-1233" fmla="*/ 786987 w 786987"/>
                <a:gd name="connsiteY14-1234" fmla="*/ 221016 h 266118"/>
                <a:gd name="connsiteX15-1235" fmla="*/ 742030 w 786987"/>
                <a:gd name="connsiteY15-1236" fmla="*/ 232937 h 266118"/>
                <a:gd name="connsiteX16-1237" fmla="*/ 486583 w 786987"/>
                <a:gd name="connsiteY16-1238" fmla="*/ 264126 h 266118"/>
                <a:gd name="connsiteX0-1239" fmla="*/ 126395 w 786987"/>
                <a:gd name="connsiteY0-1240" fmla="*/ 22939 h 212491"/>
                <a:gd name="connsiteX1-1241" fmla="*/ 130252 w 786987"/>
                <a:gd name="connsiteY1-1242" fmla="*/ 18746 h 212491"/>
                <a:gd name="connsiteX2-1243" fmla="*/ 151635 w 786987"/>
                <a:gd name="connsiteY2-1244" fmla="*/ 0 h 212491"/>
                <a:gd name="connsiteX3-1245" fmla="*/ 126395 w 786987"/>
                <a:gd name="connsiteY3-1246" fmla="*/ 22939 h 212491"/>
                <a:gd name="connsiteX4-1247" fmla="*/ 486583 w 786987"/>
                <a:gd name="connsiteY4-1248" fmla="*/ 210499 h 212491"/>
                <a:gd name="connsiteX5-1249" fmla="*/ 79539 w 786987"/>
                <a:gd name="connsiteY5-1250" fmla="*/ 187732 h 212491"/>
                <a:gd name="connsiteX6-1251" fmla="*/ 0 w 786987"/>
                <a:gd name="connsiteY6-1252" fmla="*/ 174344 h 212491"/>
                <a:gd name="connsiteX7-1253" fmla="*/ 55947 w 786987"/>
                <a:gd name="connsiteY7-1254" fmla="*/ 99528 h 212491"/>
                <a:gd name="connsiteX8-1255" fmla="*/ 122869 w 786987"/>
                <a:gd name="connsiteY8-1256" fmla="*/ 26772 h 212491"/>
                <a:gd name="connsiteX9-1257" fmla="*/ 125803 w 786987"/>
                <a:gd name="connsiteY9-1258" fmla="*/ 27202 h 212491"/>
                <a:gd name="connsiteX10-1259" fmla="*/ 757633 w 786987"/>
                <a:gd name="connsiteY10-1260" fmla="*/ 161921 h 212491"/>
                <a:gd name="connsiteX11-1261" fmla="*/ 786987 w 786987"/>
                <a:gd name="connsiteY11-1262" fmla="*/ 167389 h 212491"/>
                <a:gd name="connsiteX12-1263" fmla="*/ 742030 w 786987"/>
                <a:gd name="connsiteY12-1264" fmla="*/ 179310 h 212491"/>
                <a:gd name="connsiteX13-1265" fmla="*/ 486583 w 786987"/>
                <a:gd name="connsiteY13-1266" fmla="*/ 210499 h 212491"/>
                <a:gd name="connsiteX0-1267" fmla="*/ 126395 w 786987"/>
                <a:gd name="connsiteY0-1268" fmla="*/ 4193 h 193745"/>
                <a:gd name="connsiteX1-1269" fmla="*/ 130252 w 786987"/>
                <a:gd name="connsiteY1-1270" fmla="*/ 0 h 193745"/>
                <a:gd name="connsiteX2-1271" fmla="*/ 126395 w 786987"/>
                <a:gd name="connsiteY2-1272" fmla="*/ 4193 h 193745"/>
                <a:gd name="connsiteX3-1273" fmla="*/ 486583 w 786987"/>
                <a:gd name="connsiteY3-1274" fmla="*/ 191753 h 193745"/>
                <a:gd name="connsiteX4-1275" fmla="*/ 79539 w 786987"/>
                <a:gd name="connsiteY4-1276" fmla="*/ 168986 h 193745"/>
                <a:gd name="connsiteX5-1277" fmla="*/ 0 w 786987"/>
                <a:gd name="connsiteY5-1278" fmla="*/ 155598 h 193745"/>
                <a:gd name="connsiteX6-1279" fmla="*/ 55947 w 786987"/>
                <a:gd name="connsiteY6-1280" fmla="*/ 80782 h 193745"/>
                <a:gd name="connsiteX7-1281" fmla="*/ 122869 w 786987"/>
                <a:gd name="connsiteY7-1282" fmla="*/ 8026 h 193745"/>
                <a:gd name="connsiteX8-1283" fmla="*/ 125803 w 786987"/>
                <a:gd name="connsiteY8-1284" fmla="*/ 8456 h 193745"/>
                <a:gd name="connsiteX9-1285" fmla="*/ 757633 w 786987"/>
                <a:gd name="connsiteY9-1286" fmla="*/ 143175 h 193745"/>
                <a:gd name="connsiteX10-1287" fmla="*/ 786987 w 786987"/>
                <a:gd name="connsiteY10-1288" fmla="*/ 148643 h 193745"/>
                <a:gd name="connsiteX11-1289" fmla="*/ 742030 w 786987"/>
                <a:gd name="connsiteY11-1290" fmla="*/ 160564 h 193745"/>
                <a:gd name="connsiteX12-1291" fmla="*/ 486583 w 786987"/>
                <a:gd name="connsiteY12-1292" fmla="*/ 191753 h 193745"/>
                <a:gd name="connsiteX0-1293" fmla="*/ 126395 w 786987"/>
                <a:gd name="connsiteY0-1294" fmla="*/ 4193 h 193745"/>
                <a:gd name="connsiteX1-1295" fmla="*/ 130252 w 786987"/>
                <a:gd name="connsiteY1-1296" fmla="*/ 0 h 193745"/>
                <a:gd name="connsiteX2-1297" fmla="*/ 126395 w 786987"/>
                <a:gd name="connsiteY2-1298" fmla="*/ 4193 h 193745"/>
                <a:gd name="connsiteX3-1299" fmla="*/ 486583 w 786987"/>
                <a:gd name="connsiteY3-1300" fmla="*/ 191753 h 193745"/>
                <a:gd name="connsiteX4-1301" fmla="*/ 79539 w 786987"/>
                <a:gd name="connsiteY4-1302" fmla="*/ 168986 h 193745"/>
                <a:gd name="connsiteX5-1303" fmla="*/ 0 w 786987"/>
                <a:gd name="connsiteY5-1304" fmla="*/ 155598 h 193745"/>
                <a:gd name="connsiteX6-1305" fmla="*/ 55947 w 786987"/>
                <a:gd name="connsiteY6-1306" fmla="*/ 80782 h 193745"/>
                <a:gd name="connsiteX7-1307" fmla="*/ 122869 w 786987"/>
                <a:gd name="connsiteY7-1308" fmla="*/ 8026 h 193745"/>
                <a:gd name="connsiteX8-1309" fmla="*/ 757633 w 786987"/>
                <a:gd name="connsiteY8-1310" fmla="*/ 143175 h 193745"/>
                <a:gd name="connsiteX9-1311" fmla="*/ 786987 w 786987"/>
                <a:gd name="connsiteY9-1312" fmla="*/ 148643 h 193745"/>
                <a:gd name="connsiteX10-1313" fmla="*/ 742030 w 786987"/>
                <a:gd name="connsiteY10-1314" fmla="*/ 160564 h 193745"/>
                <a:gd name="connsiteX11-1315" fmla="*/ 486583 w 786987"/>
                <a:gd name="connsiteY11-1316" fmla="*/ 191753 h 193745"/>
                <a:gd name="connsiteX0-1317" fmla="*/ 486583 w 786987"/>
                <a:gd name="connsiteY0-1318" fmla="*/ 183727 h 185719"/>
                <a:gd name="connsiteX1-1319" fmla="*/ 79539 w 786987"/>
                <a:gd name="connsiteY1-1320" fmla="*/ 160960 h 185719"/>
                <a:gd name="connsiteX2-1321" fmla="*/ 0 w 786987"/>
                <a:gd name="connsiteY2-1322" fmla="*/ 147572 h 185719"/>
                <a:gd name="connsiteX3-1323" fmla="*/ 55947 w 786987"/>
                <a:gd name="connsiteY3-1324" fmla="*/ 72756 h 185719"/>
                <a:gd name="connsiteX4-1325" fmla="*/ 122869 w 786987"/>
                <a:gd name="connsiteY4-1326" fmla="*/ 0 h 185719"/>
                <a:gd name="connsiteX5-1327" fmla="*/ 757633 w 786987"/>
                <a:gd name="connsiteY5-1328" fmla="*/ 135149 h 185719"/>
                <a:gd name="connsiteX6-1329" fmla="*/ 786987 w 786987"/>
                <a:gd name="connsiteY6-1330" fmla="*/ 140617 h 185719"/>
                <a:gd name="connsiteX7-1331" fmla="*/ 742030 w 786987"/>
                <a:gd name="connsiteY7-1332" fmla="*/ 152538 h 185719"/>
                <a:gd name="connsiteX8-1333" fmla="*/ 486583 w 786987"/>
                <a:gd name="connsiteY8-1334" fmla="*/ 183727 h 185719"/>
                <a:gd name="connsiteX0-1335" fmla="*/ 486583 w 786987"/>
                <a:gd name="connsiteY0-1336" fmla="*/ 183727 h 185719"/>
                <a:gd name="connsiteX1-1337" fmla="*/ 79539 w 786987"/>
                <a:gd name="connsiteY1-1338" fmla="*/ 160960 h 185719"/>
                <a:gd name="connsiteX2-1339" fmla="*/ 0 w 786987"/>
                <a:gd name="connsiteY2-1340" fmla="*/ 147572 h 185719"/>
                <a:gd name="connsiteX3-1341" fmla="*/ 55947 w 786987"/>
                <a:gd name="connsiteY3-1342" fmla="*/ 72756 h 185719"/>
                <a:gd name="connsiteX4-1343" fmla="*/ 122869 w 786987"/>
                <a:gd name="connsiteY4-1344" fmla="*/ 0 h 185719"/>
                <a:gd name="connsiteX5-1345" fmla="*/ 757633 w 786987"/>
                <a:gd name="connsiteY5-1346" fmla="*/ 135149 h 185719"/>
                <a:gd name="connsiteX6-1347" fmla="*/ 786987 w 786987"/>
                <a:gd name="connsiteY6-1348" fmla="*/ 140617 h 185719"/>
                <a:gd name="connsiteX7-1349" fmla="*/ 742030 w 786987"/>
                <a:gd name="connsiteY7-1350" fmla="*/ 152538 h 185719"/>
                <a:gd name="connsiteX8-1351" fmla="*/ 486583 w 786987"/>
                <a:gd name="connsiteY8-1352" fmla="*/ 183727 h 1857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任意多边形: 形状 40">
              <a:extLst>
                <a:ext uri="{FF2B5EF4-FFF2-40B4-BE49-F238E27FC236}">
                  <a16:creationId xmlns:a16="http://schemas.microsoft.com/office/drawing/2014/main" id="{A31AEBBF-66E7-4B81-A6A5-71E7D06075B8}"/>
                </a:ext>
              </a:extLst>
            </p:cNvPr>
            <p:cNvSpPr/>
            <p:nvPr/>
          </p:nvSpPr>
          <p:spPr>
            <a:xfrm flipV="1">
              <a:off x="1454458" y="3105645"/>
              <a:ext cx="1597433"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2" name="任意多边形: 形状 76">
            <a:extLst>
              <a:ext uri="{FF2B5EF4-FFF2-40B4-BE49-F238E27FC236}">
                <a16:creationId xmlns:a16="http://schemas.microsoft.com/office/drawing/2014/main" id="{1F1796A5-280E-4BC1-9693-66E0C59C0D53}"/>
              </a:ext>
            </a:extLst>
          </p:cNvPr>
          <p:cNvSpPr/>
          <p:nvPr/>
        </p:nvSpPr>
        <p:spPr>
          <a:xfrm rot="8100000">
            <a:off x="4986338" y="1497013"/>
            <a:ext cx="2219325" cy="2217737"/>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3" name="任意多边形: 形状 55">
            <a:extLst>
              <a:ext uri="{FF2B5EF4-FFF2-40B4-BE49-F238E27FC236}">
                <a16:creationId xmlns:a16="http://schemas.microsoft.com/office/drawing/2014/main" id="{C5046C74-209C-4CB6-BF6E-18947558ED90}"/>
              </a:ext>
            </a:extLst>
          </p:cNvPr>
          <p:cNvSpPr/>
          <p:nvPr/>
        </p:nvSpPr>
        <p:spPr>
          <a:xfrm rot="12352166">
            <a:off x="6542088" y="1430338"/>
            <a:ext cx="633412" cy="684212"/>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4" name="任意多边形: 形状 78">
            <a:extLst>
              <a:ext uri="{FF2B5EF4-FFF2-40B4-BE49-F238E27FC236}">
                <a16:creationId xmlns:a16="http://schemas.microsoft.com/office/drawing/2014/main" id="{0B080A31-479C-4C93-A680-77A15B9B022A}"/>
              </a:ext>
            </a:extLst>
          </p:cNvPr>
          <p:cNvSpPr/>
          <p:nvPr/>
        </p:nvSpPr>
        <p:spPr>
          <a:xfrm rot="8100000">
            <a:off x="8748713" y="1497013"/>
            <a:ext cx="2219325" cy="2217737"/>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5" name="任意多边形: 形状 58">
            <a:extLst>
              <a:ext uri="{FF2B5EF4-FFF2-40B4-BE49-F238E27FC236}">
                <a16:creationId xmlns:a16="http://schemas.microsoft.com/office/drawing/2014/main" id="{15EADE78-B662-43F8-B3F7-E062C2E00EB0}"/>
              </a:ext>
            </a:extLst>
          </p:cNvPr>
          <p:cNvSpPr/>
          <p:nvPr/>
        </p:nvSpPr>
        <p:spPr>
          <a:xfrm rot="12352166">
            <a:off x="10304463" y="1430338"/>
            <a:ext cx="633412" cy="684212"/>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6" name="任意多边形: 形状 68">
            <a:extLst>
              <a:ext uri="{FF2B5EF4-FFF2-40B4-BE49-F238E27FC236}">
                <a16:creationId xmlns:a16="http://schemas.microsoft.com/office/drawing/2014/main" id="{A52110F8-C018-43CE-A1B6-C0D8F7F8B78B}"/>
              </a:ext>
            </a:extLst>
          </p:cNvPr>
          <p:cNvSpPr/>
          <p:nvPr/>
        </p:nvSpPr>
        <p:spPr>
          <a:xfrm rot="8100000">
            <a:off x="1223963" y="1497013"/>
            <a:ext cx="2219325" cy="2217737"/>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 name="任意多边形: 形状 45">
            <a:extLst>
              <a:ext uri="{FF2B5EF4-FFF2-40B4-BE49-F238E27FC236}">
                <a16:creationId xmlns:a16="http://schemas.microsoft.com/office/drawing/2014/main" id="{0AFB9459-1D2A-4187-A486-68BB2A4490AF}"/>
              </a:ext>
            </a:extLst>
          </p:cNvPr>
          <p:cNvSpPr/>
          <p:nvPr/>
        </p:nvSpPr>
        <p:spPr>
          <a:xfrm rot="12352166">
            <a:off x="2779713" y="1430338"/>
            <a:ext cx="633412" cy="684212"/>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52" name="文本占位符 51"/>
          <p:cNvSpPr>
            <a:spLocks noGrp="1"/>
          </p:cNvSpPr>
          <p:nvPr>
            <p:ph type="body" sz="quarter" idx="16"/>
          </p:nvPr>
        </p:nvSpPr>
        <p:spPr>
          <a:xfrm>
            <a:off x="1224331"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7" name="文本占位符 66"/>
          <p:cNvSpPr>
            <a:spLocks noGrp="1"/>
          </p:cNvSpPr>
          <p:nvPr>
            <p:ph type="body" sz="quarter" idx="36"/>
          </p:nvPr>
        </p:nvSpPr>
        <p:spPr>
          <a:xfrm>
            <a:off x="8749177"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5" name="文本占位符 64"/>
          <p:cNvSpPr>
            <a:spLocks noGrp="1"/>
          </p:cNvSpPr>
          <p:nvPr>
            <p:ph type="body" sz="quarter" idx="37"/>
          </p:nvPr>
        </p:nvSpPr>
        <p:spPr>
          <a:xfrm>
            <a:off x="4986754"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89" name="文本占位符 88"/>
          <p:cNvSpPr>
            <a:spLocks noGrp="1"/>
          </p:cNvSpPr>
          <p:nvPr>
            <p:ph type="body" sz="quarter" idx="19"/>
          </p:nvPr>
        </p:nvSpPr>
        <p:spPr>
          <a:xfrm>
            <a:off x="458063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0" name="文本占位符 89"/>
          <p:cNvSpPr>
            <a:spLocks noGrp="1"/>
          </p:cNvSpPr>
          <p:nvPr>
            <p:ph type="body" sz="quarter" idx="20"/>
          </p:nvPr>
        </p:nvSpPr>
        <p:spPr>
          <a:xfrm>
            <a:off x="838894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1" name="文本占位符 90"/>
          <p:cNvSpPr>
            <a:spLocks noGrp="1"/>
          </p:cNvSpPr>
          <p:nvPr>
            <p:ph type="body" sz="quarter" idx="21"/>
          </p:nvPr>
        </p:nvSpPr>
        <p:spPr>
          <a:xfrm>
            <a:off x="764873"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2" name="文本占位符 91"/>
          <p:cNvSpPr>
            <a:spLocks noGrp="1"/>
          </p:cNvSpPr>
          <p:nvPr>
            <p:ph type="body" sz="quarter" idx="22"/>
          </p:nvPr>
        </p:nvSpPr>
        <p:spPr>
          <a:xfrm>
            <a:off x="673101"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3" name="文本占位符 92"/>
          <p:cNvSpPr>
            <a:spLocks noGrp="1"/>
          </p:cNvSpPr>
          <p:nvPr>
            <p:ph type="body" sz="quarter" idx="23"/>
          </p:nvPr>
        </p:nvSpPr>
        <p:spPr>
          <a:xfrm>
            <a:off x="448886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4" name="文本占位符 93"/>
          <p:cNvSpPr>
            <a:spLocks noGrp="1"/>
          </p:cNvSpPr>
          <p:nvPr>
            <p:ph type="body" sz="quarter" idx="24"/>
          </p:nvPr>
        </p:nvSpPr>
        <p:spPr>
          <a:xfrm>
            <a:off x="829717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6" name="文本占位符 95"/>
          <p:cNvSpPr>
            <a:spLocks noGrp="1"/>
          </p:cNvSpPr>
          <p:nvPr>
            <p:ph type="body" sz="quarter" idx="25"/>
          </p:nvPr>
        </p:nvSpPr>
        <p:spPr>
          <a:xfrm>
            <a:off x="1454458" y="3105644"/>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98" name="文本占位符 97"/>
          <p:cNvSpPr>
            <a:spLocks noGrp="1"/>
          </p:cNvSpPr>
          <p:nvPr>
            <p:ph type="body" sz="quarter" idx="26"/>
          </p:nvPr>
        </p:nvSpPr>
        <p:spPr>
          <a:xfrm>
            <a:off x="2387174"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01" name="文本占位符 100"/>
          <p:cNvSpPr>
            <a:spLocks noGrp="1"/>
          </p:cNvSpPr>
          <p:nvPr>
            <p:ph type="body" sz="quarter" idx="27"/>
          </p:nvPr>
        </p:nvSpPr>
        <p:spPr>
          <a:xfrm>
            <a:off x="5216881"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3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4" y="339504"/>
                  <a:pt x="35953"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03" name="文本占位符 102"/>
          <p:cNvSpPr>
            <a:spLocks noGrp="1"/>
          </p:cNvSpPr>
          <p:nvPr>
            <p:ph type="body" sz="quarter" idx="28"/>
          </p:nvPr>
        </p:nvSpPr>
        <p:spPr>
          <a:xfrm>
            <a:off x="8979305"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5" y="138426"/>
                  <a:pt x="1593898" y="219631"/>
                </a:cubicBezTo>
                <a:lnTo>
                  <a:pt x="1597428" y="220148"/>
                </a:lnTo>
                <a:lnTo>
                  <a:pt x="1525917" y="285141"/>
                </a:lnTo>
                <a:cubicBezTo>
                  <a:pt x="1350149" y="430198"/>
                  <a:pt x="1124811"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05" name="文本占位符 104"/>
          <p:cNvSpPr>
            <a:spLocks noGrp="1"/>
          </p:cNvSpPr>
          <p:nvPr>
            <p:ph type="body" sz="quarter" idx="29"/>
          </p:nvPr>
        </p:nvSpPr>
        <p:spPr>
          <a:xfrm>
            <a:off x="6149597"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07" name="文本占位符 106"/>
          <p:cNvSpPr>
            <a:spLocks noGrp="1"/>
          </p:cNvSpPr>
          <p:nvPr>
            <p:ph type="body" sz="quarter" idx="30"/>
          </p:nvPr>
        </p:nvSpPr>
        <p:spPr>
          <a:xfrm>
            <a:off x="9912021"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70" name="文本占位符 69"/>
          <p:cNvSpPr>
            <a:spLocks noGrp="1"/>
          </p:cNvSpPr>
          <p:nvPr>
            <p:ph type="body" sz="quarter" idx="10"/>
          </p:nvPr>
        </p:nvSpPr>
        <p:spPr>
          <a:xfrm>
            <a:off x="1543861"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1" name="文本占位符 70"/>
          <p:cNvSpPr>
            <a:spLocks noGrp="1"/>
          </p:cNvSpPr>
          <p:nvPr>
            <p:ph type="body" sz="quarter" idx="11"/>
          </p:nvPr>
        </p:nvSpPr>
        <p:spPr>
          <a:xfrm>
            <a:off x="2725437"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2" name="文本占位符 71"/>
          <p:cNvSpPr>
            <a:spLocks noGrp="1"/>
          </p:cNvSpPr>
          <p:nvPr>
            <p:ph type="body" sz="quarter" idx="12"/>
          </p:nvPr>
        </p:nvSpPr>
        <p:spPr>
          <a:xfrm>
            <a:off x="5351500"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3" name="文本占位符 72"/>
          <p:cNvSpPr>
            <a:spLocks noGrp="1"/>
          </p:cNvSpPr>
          <p:nvPr>
            <p:ph type="body" sz="quarter" idx="13"/>
          </p:nvPr>
        </p:nvSpPr>
        <p:spPr>
          <a:xfrm>
            <a:off x="6533076"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4" name="文本占位符 73"/>
          <p:cNvSpPr>
            <a:spLocks noGrp="1"/>
          </p:cNvSpPr>
          <p:nvPr>
            <p:ph type="body" sz="quarter" idx="14"/>
          </p:nvPr>
        </p:nvSpPr>
        <p:spPr>
          <a:xfrm>
            <a:off x="9098684" y="2159727"/>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5" name="文本占位符 74"/>
          <p:cNvSpPr>
            <a:spLocks noGrp="1"/>
          </p:cNvSpPr>
          <p:nvPr>
            <p:ph type="body" sz="quarter" idx="15"/>
          </p:nvPr>
        </p:nvSpPr>
        <p:spPr>
          <a:xfrm>
            <a:off x="10280260"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9" name="文本占位符 108"/>
          <p:cNvSpPr>
            <a:spLocks noGrp="1"/>
          </p:cNvSpPr>
          <p:nvPr>
            <p:ph type="body" sz="quarter" idx="3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1" name="文本占位符 120"/>
          <p:cNvSpPr>
            <a:spLocks noGrp="1"/>
          </p:cNvSpPr>
          <p:nvPr>
            <p:ph type="body" sz="quarter" idx="32"/>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r>
              <a:rPr lang="zh-CN" altLang="en-US"/>
              <a:t>单击此处编辑母版文本样式</a:t>
            </a:r>
          </a:p>
        </p:txBody>
      </p:sp>
      <p:sp>
        <p:nvSpPr>
          <p:cNvPr id="123" name="文本占位符 122"/>
          <p:cNvSpPr>
            <a:spLocks noGrp="1"/>
          </p:cNvSpPr>
          <p:nvPr>
            <p:ph type="body" sz="quarter" idx="33"/>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r>
              <a:rPr lang="zh-CN" altLang="en-US"/>
              <a:t>单击此处编辑母版文本样式</a:t>
            </a:r>
          </a:p>
        </p:txBody>
      </p:sp>
      <p:sp>
        <p:nvSpPr>
          <p:cNvPr id="124" name="文本占位符 123"/>
          <p:cNvSpPr>
            <a:spLocks noGrp="1"/>
          </p:cNvSpPr>
          <p:nvPr>
            <p:ph type="body" sz="quarter" idx="34"/>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r>
              <a:rPr lang="zh-CN" altLang="en-US"/>
              <a:t>单击此处编辑母版文本样式</a:t>
            </a:r>
          </a:p>
        </p:txBody>
      </p:sp>
      <p:sp>
        <p:nvSpPr>
          <p:cNvPr id="125" name="文本占位符 124"/>
          <p:cNvSpPr>
            <a:spLocks noGrp="1"/>
          </p:cNvSpPr>
          <p:nvPr>
            <p:ph type="body" sz="quarter" idx="35"/>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r>
              <a:rPr lang="zh-CN" altLang="en-US"/>
              <a:t>单击此处编辑母版文本样式</a:t>
            </a:r>
          </a:p>
        </p:txBody>
      </p:sp>
      <p:sp>
        <p:nvSpPr>
          <p:cNvPr id="9" name="文本占位符 8"/>
          <p:cNvSpPr>
            <a:spLocks noGrp="1"/>
          </p:cNvSpPr>
          <p:nvPr>
            <p:ph type="body" sz="quarter" idx="38"/>
          </p:nvPr>
        </p:nvSpPr>
        <p:spPr>
          <a:xfrm>
            <a:off x="2886589"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39"/>
          </p:nvPr>
        </p:nvSpPr>
        <p:spPr>
          <a:xfrm>
            <a:off x="6651540"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40"/>
          </p:nvPr>
        </p:nvSpPr>
        <p:spPr>
          <a:xfrm>
            <a:off x="10409482"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69032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三段内容5">
    <p:spTree>
      <p:nvGrpSpPr>
        <p:cNvPr id="1" name=""/>
        <p:cNvGrpSpPr/>
        <p:nvPr/>
      </p:nvGrpSpPr>
      <p:grpSpPr>
        <a:xfrm>
          <a:off x="0" y="0"/>
          <a:ext cx="0" cy="0"/>
          <a:chOff x="0" y="0"/>
          <a:chExt cx="0" cy="0"/>
        </a:xfrm>
      </p:grpSpPr>
      <p:sp>
        <p:nvSpPr>
          <p:cNvPr id="20" name="任意多边形: 形状 4">
            <a:extLst>
              <a:ext uri="{FF2B5EF4-FFF2-40B4-BE49-F238E27FC236}">
                <a16:creationId xmlns:a16="http://schemas.microsoft.com/office/drawing/2014/main" id="{BF5CFF48-1FA6-4078-AB7D-50C899768415}"/>
              </a:ext>
            </a:extLst>
          </p:cNvPr>
          <p:cNvSpPr/>
          <p:nvPr/>
        </p:nvSpPr>
        <p:spPr>
          <a:xfrm>
            <a:off x="7651750" y="1649413"/>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2" name="任意多边形: 形状 5">
            <a:extLst>
              <a:ext uri="{FF2B5EF4-FFF2-40B4-BE49-F238E27FC236}">
                <a16:creationId xmlns:a16="http://schemas.microsoft.com/office/drawing/2014/main" id="{582916EC-F18B-485A-BE47-5935D4683B06}"/>
              </a:ext>
            </a:extLst>
          </p:cNvPr>
          <p:cNvSpPr/>
          <p:nvPr/>
        </p:nvSpPr>
        <p:spPr>
          <a:xfrm>
            <a:off x="4152900" y="1649413"/>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4" name="任意多边形: 形状 6">
            <a:extLst>
              <a:ext uri="{FF2B5EF4-FFF2-40B4-BE49-F238E27FC236}">
                <a16:creationId xmlns:a16="http://schemas.microsoft.com/office/drawing/2014/main" id="{C5A440B8-C0F9-4015-AEC1-16A4F8CB7990}"/>
              </a:ext>
            </a:extLst>
          </p:cNvPr>
          <p:cNvSpPr/>
          <p:nvPr/>
        </p:nvSpPr>
        <p:spPr>
          <a:xfrm>
            <a:off x="654050" y="1649413"/>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 name="任意多边形: 形状 7">
            <a:extLst>
              <a:ext uri="{FF2B5EF4-FFF2-40B4-BE49-F238E27FC236}">
                <a16:creationId xmlns:a16="http://schemas.microsoft.com/office/drawing/2014/main" id="{3D687FAF-CF22-46D1-9482-ECF41C354058}"/>
              </a:ext>
            </a:extLst>
          </p:cNvPr>
          <p:cNvSpPr/>
          <p:nvPr/>
        </p:nvSpPr>
        <p:spPr>
          <a:xfrm>
            <a:off x="7658100" y="2774950"/>
            <a:ext cx="361950" cy="1624013"/>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任意多边形: 形状 8">
            <a:extLst>
              <a:ext uri="{FF2B5EF4-FFF2-40B4-BE49-F238E27FC236}">
                <a16:creationId xmlns:a16="http://schemas.microsoft.com/office/drawing/2014/main" id="{34AE1AC4-4AC2-46B3-8023-CD732F67A315}"/>
              </a:ext>
            </a:extLst>
          </p:cNvPr>
          <p:cNvSpPr/>
          <p:nvPr/>
        </p:nvSpPr>
        <p:spPr>
          <a:xfrm>
            <a:off x="4159250" y="2774950"/>
            <a:ext cx="361950" cy="1624013"/>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红边框1"/>
          <p:cNvSpPr>
            <a:spLocks noGrp="1"/>
          </p:cNvSpPr>
          <p:nvPr>
            <p:ph type="body" sz="quarter" idx="10"/>
          </p:nvPr>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1" name="红边框2"/>
          <p:cNvSpPr>
            <a:spLocks noGrp="1"/>
          </p:cNvSpPr>
          <p:nvPr>
            <p:ph type="body" sz="quarter" idx="11"/>
          </p:nvPr>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3" name="红边框3"/>
          <p:cNvSpPr>
            <a:spLocks noGrp="1"/>
          </p:cNvSpPr>
          <p:nvPr>
            <p:ph type="body" sz="quarter" idx="12"/>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5" name="加号下的色块1"/>
          <p:cNvSpPr>
            <a:spLocks noGrp="1"/>
          </p:cNvSpPr>
          <p:nvPr>
            <p:ph type="body" sz="quarter" idx="13"/>
          </p:nvPr>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r>
              <a:rPr lang="zh-CN" altLang="en-US"/>
              <a:t>单击此处编辑母版文本样式</a:t>
            </a:r>
          </a:p>
        </p:txBody>
      </p:sp>
      <p:sp>
        <p:nvSpPr>
          <p:cNvPr id="27" name="加号下的色块2"/>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r>
              <a:rPr lang="zh-CN" altLang="en-US"/>
              <a:t>单击此处编辑母版文本样式</a:t>
            </a:r>
          </a:p>
        </p:txBody>
      </p:sp>
      <p:sp>
        <p:nvSpPr>
          <p:cNvPr id="39" name="文本占位符 38"/>
          <p:cNvSpPr>
            <a:spLocks noGrp="1"/>
          </p:cNvSpPr>
          <p:nvPr>
            <p:ph type="body" sz="quarter" idx="15"/>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0" name="文本占位符 39"/>
          <p:cNvSpPr>
            <a:spLocks noGrp="1"/>
          </p:cNvSpPr>
          <p:nvPr>
            <p:ph type="body" sz="quarter" idx="16"/>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1" name="文本占位符 40"/>
          <p:cNvSpPr>
            <a:spLocks noGrp="1"/>
          </p:cNvSpPr>
          <p:nvPr>
            <p:ph type="body" sz="quarter" idx="17"/>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2" name="文本占位符 41"/>
          <p:cNvSpPr>
            <a:spLocks noGrp="1"/>
          </p:cNvSpPr>
          <p:nvPr>
            <p:ph type="body" sz="quarter" idx="18"/>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3" name="文本占位符 42"/>
          <p:cNvSpPr>
            <a:spLocks noGrp="1"/>
          </p:cNvSpPr>
          <p:nvPr>
            <p:ph type="body" sz="quarter" idx="19"/>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4" name="文本占位符 43"/>
          <p:cNvSpPr>
            <a:spLocks noGrp="1"/>
          </p:cNvSpPr>
          <p:nvPr>
            <p:ph type="body" sz="quarter" idx="20"/>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5" name="文本占位符 44"/>
          <p:cNvSpPr>
            <a:spLocks noGrp="1"/>
          </p:cNvSpPr>
          <p:nvPr>
            <p:ph type="body" sz="quarter" idx="2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6" name="文本占位符 45"/>
          <p:cNvSpPr>
            <a:spLocks noGrp="1"/>
          </p:cNvSpPr>
          <p:nvPr>
            <p:ph type="body" sz="quarter" idx="22"/>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7" name="文本占位符 46"/>
          <p:cNvSpPr>
            <a:spLocks noGrp="1"/>
          </p:cNvSpPr>
          <p:nvPr>
            <p:ph type="body" sz="quarter" idx="23"/>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8" name="文本占位符 47"/>
          <p:cNvSpPr>
            <a:spLocks noGrp="1"/>
          </p:cNvSpPr>
          <p:nvPr>
            <p:ph type="body" sz="quarter" idx="24"/>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0" name="文本占位符 39"/>
          <p:cNvSpPr>
            <a:spLocks noGrp="1"/>
          </p:cNvSpPr>
          <p:nvPr>
            <p:ph type="body" sz="quarter" idx="26"/>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581820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三段内容5.5">
    <p:spTree>
      <p:nvGrpSpPr>
        <p:cNvPr id="1" name=""/>
        <p:cNvGrpSpPr/>
        <p:nvPr/>
      </p:nvGrpSpPr>
      <p:grpSpPr>
        <a:xfrm>
          <a:off x="0" y="0"/>
          <a:ext cx="0" cy="0"/>
          <a:chOff x="0" y="0"/>
          <a:chExt cx="0" cy="0"/>
        </a:xfrm>
      </p:grpSpPr>
      <p:sp>
        <p:nvSpPr>
          <p:cNvPr id="16" name="任意多边形: 形状 4">
            <a:extLst>
              <a:ext uri="{FF2B5EF4-FFF2-40B4-BE49-F238E27FC236}">
                <a16:creationId xmlns:a16="http://schemas.microsoft.com/office/drawing/2014/main" id="{43F29E76-F511-4D48-9287-9F46E8A5097C}"/>
              </a:ext>
            </a:extLst>
          </p:cNvPr>
          <p:cNvSpPr/>
          <p:nvPr/>
        </p:nvSpPr>
        <p:spPr>
          <a:xfrm>
            <a:off x="7651750" y="1649413"/>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 name="任意多边形: 形状 5">
            <a:extLst>
              <a:ext uri="{FF2B5EF4-FFF2-40B4-BE49-F238E27FC236}">
                <a16:creationId xmlns:a16="http://schemas.microsoft.com/office/drawing/2014/main" id="{EBA1A807-46B2-4170-84EA-2E3CC842EFFE}"/>
              </a:ext>
            </a:extLst>
          </p:cNvPr>
          <p:cNvSpPr/>
          <p:nvPr/>
        </p:nvSpPr>
        <p:spPr>
          <a:xfrm>
            <a:off x="4152900" y="1649413"/>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8" name="任意多边形: 形状 6">
            <a:extLst>
              <a:ext uri="{FF2B5EF4-FFF2-40B4-BE49-F238E27FC236}">
                <a16:creationId xmlns:a16="http://schemas.microsoft.com/office/drawing/2014/main" id="{8CCC77B4-5956-4104-82FF-BA6B110C0A9B}"/>
              </a:ext>
            </a:extLst>
          </p:cNvPr>
          <p:cNvSpPr/>
          <p:nvPr/>
        </p:nvSpPr>
        <p:spPr>
          <a:xfrm>
            <a:off x="654050" y="1649413"/>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9" name="任意多边形: 形状 7">
            <a:extLst>
              <a:ext uri="{FF2B5EF4-FFF2-40B4-BE49-F238E27FC236}">
                <a16:creationId xmlns:a16="http://schemas.microsoft.com/office/drawing/2014/main" id="{12856F3C-F91F-4FB6-9BC5-7A5283AE21D1}"/>
              </a:ext>
            </a:extLst>
          </p:cNvPr>
          <p:cNvSpPr/>
          <p:nvPr/>
        </p:nvSpPr>
        <p:spPr>
          <a:xfrm>
            <a:off x="7658100" y="2774950"/>
            <a:ext cx="361950" cy="1624013"/>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任意多边形: 形状 8">
            <a:extLst>
              <a:ext uri="{FF2B5EF4-FFF2-40B4-BE49-F238E27FC236}">
                <a16:creationId xmlns:a16="http://schemas.microsoft.com/office/drawing/2014/main" id="{35FBD517-A4A0-40DD-9E6C-49E27174EE23}"/>
              </a:ext>
            </a:extLst>
          </p:cNvPr>
          <p:cNvSpPr/>
          <p:nvPr/>
        </p:nvSpPr>
        <p:spPr>
          <a:xfrm>
            <a:off x="4159250" y="2774950"/>
            <a:ext cx="361950" cy="1624013"/>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红边框3"/>
          <p:cNvSpPr>
            <a:spLocks noGrp="1"/>
          </p:cNvSpPr>
          <p:nvPr>
            <p:ph type="body" sz="quarter" idx="12"/>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7" name="加号下的色块2"/>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r>
              <a:rPr lang="zh-CN" altLang="en-US"/>
              <a:t>单击此处编辑母版文本样式</a:t>
            </a:r>
          </a:p>
        </p:txBody>
      </p:sp>
      <p:sp>
        <p:nvSpPr>
          <p:cNvPr id="39" name="文本占位符 38"/>
          <p:cNvSpPr>
            <a:spLocks noGrp="1"/>
          </p:cNvSpPr>
          <p:nvPr>
            <p:ph type="body" sz="quarter" idx="15"/>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0" name="文本占位符 39"/>
          <p:cNvSpPr>
            <a:spLocks noGrp="1"/>
          </p:cNvSpPr>
          <p:nvPr>
            <p:ph type="body" sz="quarter" idx="16"/>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1" name="文本占位符 40"/>
          <p:cNvSpPr>
            <a:spLocks noGrp="1"/>
          </p:cNvSpPr>
          <p:nvPr>
            <p:ph type="body" sz="quarter" idx="17"/>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2" name="文本占位符 41"/>
          <p:cNvSpPr>
            <a:spLocks noGrp="1"/>
          </p:cNvSpPr>
          <p:nvPr>
            <p:ph type="body" sz="quarter" idx="18"/>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3" name="文本占位符 42"/>
          <p:cNvSpPr>
            <a:spLocks noGrp="1"/>
          </p:cNvSpPr>
          <p:nvPr>
            <p:ph type="body" sz="quarter" idx="19"/>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4" name="文本占位符 43"/>
          <p:cNvSpPr>
            <a:spLocks noGrp="1"/>
          </p:cNvSpPr>
          <p:nvPr>
            <p:ph type="body" sz="quarter" idx="20"/>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5" name="文本占位符 44"/>
          <p:cNvSpPr>
            <a:spLocks noGrp="1"/>
          </p:cNvSpPr>
          <p:nvPr>
            <p:ph type="body" sz="quarter" idx="2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6" name="文本占位符 45"/>
          <p:cNvSpPr>
            <a:spLocks noGrp="1"/>
          </p:cNvSpPr>
          <p:nvPr>
            <p:ph type="body" sz="quarter" idx="22"/>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7" name="文本占位符 46"/>
          <p:cNvSpPr>
            <a:spLocks noGrp="1"/>
          </p:cNvSpPr>
          <p:nvPr>
            <p:ph type="body" sz="quarter" idx="23"/>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8" name="文本占位符 47"/>
          <p:cNvSpPr>
            <a:spLocks noGrp="1"/>
          </p:cNvSpPr>
          <p:nvPr>
            <p:ph type="body" sz="quarter" idx="24"/>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9" name="文本占位符 48"/>
          <p:cNvSpPr>
            <a:spLocks noGrp="1"/>
          </p:cNvSpPr>
          <p:nvPr>
            <p:ph type="body" sz="quarter" idx="25"/>
          </p:nvPr>
        </p:nvSpPr>
        <p:spPr>
          <a:xfrm>
            <a:off x="988342" y="434779"/>
            <a:ext cx="83842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0" name="文本占位符 39"/>
          <p:cNvSpPr>
            <a:spLocks noGrp="1"/>
          </p:cNvSpPr>
          <p:nvPr>
            <p:ph type="body" sz="quarter" idx="26"/>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1767653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三段内容6（时间轴）">
    <p:spTree>
      <p:nvGrpSpPr>
        <p:cNvPr id="1" name=""/>
        <p:cNvGrpSpPr/>
        <p:nvPr/>
      </p:nvGrpSpPr>
      <p:grpSpPr>
        <a:xfrm>
          <a:off x="0" y="0"/>
          <a:ext cx="0" cy="0"/>
          <a:chOff x="0" y="0"/>
          <a:chExt cx="0" cy="0"/>
        </a:xfrm>
      </p:grpSpPr>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6"/>
          </p:nvPr>
        </p:nvSpPr>
        <p:spPr>
          <a:xfrm>
            <a:off x="82786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3" name="文本占位符 2"/>
          <p:cNvSpPr>
            <a:spLocks noGrp="1"/>
          </p:cNvSpPr>
          <p:nvPr>
            <p:ph type="body" sz="quarter" idx="27"/>
          </p:nvPr>
        </p:nvSpPr>
        <p:spPr>
          <a:xfrm>
            <a:off x="45072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4" name="文本占位符 3"/>
          <p:cNvSpPr>
            <a:spLocks noGrp="1"/>
          </p:cNvSpPr>
          <p:nvPr>
            <p:ph type="body" sz="quarter" idx="28"/>
          </p:nvPr>
        </p:nvSpPr>
        <p:spPr>
          <a:xfrm>
            <a:off x="660401"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5" name="文本占位符 4"/>
          <p:cNvSpPr>
            <a:spLocks noGrp="1"/>
          </p:cNvSpPr>
          <p:nvPr>
            <p:ph type="body" sz="quarter" idx="29"/>
          </p:nvPr>
        </p:nvSpPr>
        <p:spPr>
          <a:xfrm>
            <a:off x="660401" y="373497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30"/>
          </p:nvPr>
        </p:nvSpPr>
        <p:spPr>
          <a:xfrm>
            <a:off x="4507232" y="376545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31"/>
          </p:nvPr>
        </p:nvSpPr>
        <p:spPr>
          <a:xfrm>
            <a:off x="8278632" y="379593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51"/>
          <p:cNvSpPr>
            <a:spLocks noGrp="1"/>
          </p:cNvSpPr>
          <p:nvPr>
            <p:ph type="body" sz="quarter" idx="35"/>
          </p:nvPr>
        </p:nvSpPr>
        <p:spPr>
          <a:xfrm>
            <a:off x="1467178" y="1835354"/>
            <a:ext cx="1626716" cy="1638195"/>
          </a:xfrm>
          <a:custGeom>
            <a:avLst/>
            <a:gdLst>
              <a:gd name="connsiteX0" fmla="*/ 0 w 2847670"/>
              <a:gd name="connsiteY0" fmla="*/ 728382 h 1638195"/>
              <a:gd name="connsiteX1" fmla="*/ 518478 w 2847670"/>
              <a:gd name="connsiteY1" fmla="*/ 728382 h 1638195"/>
              <a:gd name="connsiteX2" fmla="*/ 518478 w 2847670"/>
              <a:gd name="connsiteY2" fmla="*/ 1277657 h 1638195"/>
              <a:gd name="connsiteX3" fmla="*/ 0 w 2847670"/>
              <a:gd name="connsiteY3" fmla="*/ 1277657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0-1" fmla="*/ 0 w 2847670"/>
              <a:gd name="connsiteY0-2" fmla="*/ 728382 h 1638195"/>
              <a:gd name="connsiteX1-3" fmla="*/ 518478 w 2847670"/>
              <a:gd name="connsiteY1-4" fmla="*/ 1277657 h 1638195"/>
              <a:gd name="connsiteX2-5" fmla="*/ 0 w 2847670"/>
              <a:gd name="connsiteY2-6" fmla="*/ 1277657 h 1638195"/>
              <a:gd name="connsiteX3-7" fmla="*/ 0 w 2847670"/>
              <a:gd name="connsiteY3-8" fmla="*/ 728382 h 1638195"/>
              <a:gd name="connsiteX4-9" fmla="*/ 2013876 w 2847670"/>
              <a:gd name="connsiteY4-10" fmla="*/ 52351 h 1638195"/>
              <a:gd name="connsiteX5-11" fmla="*/ 2322517 w 2847670"/>
              <a:gd name="connsiteY5-12" fmla="*/ 114663 h 1638195"/>
              <a:gd name="connsiteX6-13" fmla="*/ 2334902 w 2847670"/>
              <a:gd name="connsiteY6-14" fmla="*/ 121385 h 1638195"/>
              <a:gd name="connsiteX7-15" fmla="*/ 2333676 w 2847670"/>
              <a:gd name="connsiteY7-16" fmla="*/ 124219 h 1638195"/>
              <a:gd name="connsiteX8-17" fmla="*/ 2331898 w 2847670"/>
              <a:gd name="connsiteY8-18" fmla="*/ 128512 h 1638195"/>
              <a:gd name="connsiteX9-19" fmla="*/ 2330183 w 2847670"/>
              <a:gd name="connsiteY9-20" fmla="*/ 132830 h 1638195"/>
              <a:gd name="connsiteX10-21" fmla="*/ 2328532 w 2847670"/>
              <a:gd name="connsiteY10-22" fmla="*/ 137173 h 1638195"/>
              <a:gd name="connsiteX11-23" fmla="*/ 2326957 w 2847670"/>
              <a:gd name="connsiteY11-24" fmla="*/ 141567 h 1638195"/>
              <a:gd name="connsiteX12-25" fmla="*/ 2325446 w 2847670"/>
              <a:gd name="connsiteY12-26" fmla="*/ 145987 h 1638195"/>
              <a:gd name="connsiteX13-27" fmla="*/ 2323998 w 2847670"/>
              <a:gd name="connsiteY13-28" fmla="*/ 150432 h 1638195"/>
              <a:gd name="connsiteX14-29" fmla="*/ 2322614 w 2847670"/>
              <a:gd name="connsiteY14-30" fmla="*/ 154902 h 1638195"/>
              <a:gd name="connsiteX15-31" fmla="*/ 2321306 w 2847670"/>
              <a:gd name="connsiteY15-32" fmla="*/ 159411 h 1638195"/>
              <a:gd name="connsiteX16-33" fmla="*/ 2320074 w 2847670"/>
              <a:gd name="connsiteY16-34" fmla="*/ 163944 h 1638195"/>
              <a:gd name="connsiteX17-35" fmla="*/ 2318906 w 2847670"/>
              <a:gd name="connsiteY17-36" fmla="*/ 168516 h 1638195"/>
              <a:gd name="connsiteX18-37" fmla="*/ 2317801 w 2847670"/>
              <a:gd name="connsiteY18-38" fmla="*/ 173114 h 1638195"/>
              <a:gd name="connsiteX19-39" fmla="*/ 2316785 w 2847670"/>
              <a:gd name="connsiteY19-40" fmla="*/ 177724 h 1638195"/>
              <a:gd name="connsiteX20-41" fmla="*/ 2315820 w 2847670"/>
              <a:gd name="connsiteY20-42" fmla="*/ 182372 h 1638195"/>
              <a:gd name="connsiteX21-43" fmla="*/ 2314943 w 2847670"/>
              <a:gd name="connsiteY21-44" fmla="*/ 187046 h 1638195"/>
              <a:gd name="connsiteX22-45" fmla="*/ 2314130 w 2847670"/>
              <a:gd name="connsiteY22-46" fmla="*/ 191745 h 1638195"/>
              <a:gd name="connsiteX23-47" fmla="*/ 2313394 w 2847670"/>
              <a:gd name="connsiteY23-48" fmla="*/ 196469 h 1638195"/>
              <a:gd name="connsiteX24-49" fmla="*/ 2312733 w 2847670"/>
              <a:gd name="connsiteY24-50" fmla="*/ 201206 h 1638195"/>
              <a:gd name="connsiteX25-51" fmla="*/ 2312149 w 2847670"/>
              <a:gd name="connsiteY25-52" fmla="*/ 205981 h 1638195"/>
              <a:gd name="connsiteX26-53" fmla="*/ 2311641 w 2847670"/>
              <a:gd name="connsiteY26-54" fmla="*/ 210769 h 1638195"/>
              <a:gd name="connsiteX27-55" fmla="*/ 2311209 w 2847670"/>
              <a:gd name="connsiteY27-56" fmla="*/ 215583 h 1638195"/>
              <a:gd name="connsiteX28-57" fmla="*/ 2310854 w 2847670"/>
              <a:gd name="connsiteY28-58" fmla="*/ 220409 h 1638195"/>
              <a:gd name="connsiteX29-59" fmla="*/ 2310574 w 2847670"/>
              <a:gd name="connsiteY29-60" fmla="*/ 225260 h 1638195"/>
              <a:gd name="connsiteX30-61" fmla="*/ 2310371 w 2847670"/>
              <a:gd name="connsiteY30-62" fmla="*/ 230137 h 1638195"/>
              <a:gd name="connsiteX31-63" fmla="*/ 2310257 w 2847670"/>
              <a:gd name="connsiteY31-64" fmla="*/ 235026 h 1638195"/>
              <a:gd name="connsiteX32-65" fmla="*/ 2310206 w 2847670"/>
              <a:gd name="connsiteY32-66" fmla="*/ 240157 h 1638195"/>
              <a:gd name="connsiteX33-67" fmla="*/ 2310206 w 2847670"/>
              <a:gd name="connsiteY33-68" fmla="*/ 276955 h 1638195"/>
              <a:gd name="connsiteX34-69" fmla="*/ 2264450 w 2847670"/>
              <a:gd name="connsiteY34-70" fmla="*/ 252120 h 1638195"/>
              <a:gd name="connsiteX35-71" fmla="*/ 2013876 w 2847670"/>
              <a:gd name="connsiteY35-72" fmla="*/ 201531 h 1638195"/>
              <a:gd name="connsiteX36-73" fmla="*/ 1370134 w 2847670"/>
              <a:gd name="connsiteY36-74" fmla="*/ 845273 h 1638195"/>
              <a:gd name="connsiteX37-75" fmla="*/ 2013876 w 2847670"/>
              <a:gd name="connsiteY37-76" fmla="*/ 1489015 h 1638195"/>
              <a:gd name="connsiteX38-77" fmla="*/ 2657618 w 2847670"/>
              <a:gd name="connsiteY38-78" fmla="*/ 845273 h 1638195"/>
              <a:gd name="connsiteX39-79" fmla="*/ 2607030 w 2847670"/>
              <a:gd name="connsiteY39-80" fmla="*/ 594700 h 1638195"/>
              <a:gd name="connsiteX40-81" fmla="*/ 2575963 w 2847670"/>
              <a:gd name="connsiteY40-82" fmla="*/ 537464 h 1638195"/>
              <a:gd name="connsiteX41-83" fmla="*/ 2607513 w 2847670"/>
              <a:gd name="connsiteY41-84" fmla="*/ 537464 h 1638195"/>
              <a:gd name="connsiteX42-85" fmla="*/ 2617076 w 2847670"/>
              <a:gd name="connsiteY42-86" fmla="*/ 537312 h 1638195"/>
              <a:gd name="connsiteX43-87" fmla="*/ 2621953 w 2847670"/>
              <a:gd name="connsiteY43-88" fmla="*/ 537121 h 1638195"/>
              <a:gd name="connsiteX44-89" fmla="*/ 2626804 w 2847670"/>
              <a:gd name="connsiteY44-90" fmla="*/ 536855 h 1638195"/>
              <a:gd name="connsiteX45-91" fmla="*/ 2631630 w 2847670"/>
              <a:gd name="connsiteY45-92" fmla="*/ 536499 h 1638195"/>
              <a:gd name="connsiteX46-93" fmla="*/ 2636444 w 2847670"/>
              <a:gd name="connsiteY46-94" fmla="*/ 536080 h 1638195"/>
              <a:gd name="connsiteX47-95" fmla="*/ 2641244 w 2847670"/>
              <a:gd name="connsiteY47-96" fmla="*/ 535572 h 1638195"/>
              <a:gd name="connsiteX48-97" fmla="*/ 2646007 w 2847670"/>
              <a:gd name="connsiteY48-98" fmla="*/ 534988 h 1638195"/>
              <a:gd name="connsiteX49-99" fmla="*/ 2650757 w 2847670"/>
              <a:gd name="connsiteY49-100" fmla="*/ 534340 h 1638195"/>
              <a:gd name="connsiteX50-101" fmla="*/ 2655481 w 2847670"/>
              <a:gd name="connsiteY50-102" fmla="*/ 533616 h 1638195"/>
              <a:gd name="connsiteX51-103" fmla="*/ 2660180 w 2847670"/>
              <a:gd name="connsiteY51-104" fmla="*/ 532816 h 1638195"/>
              <a:gd name="connsiteX52-105" fmla="*/ 2664854 w 2847670"/>
              <a:gd name="connsiteY52-106" fmla="*/ 531940 h 1638195"/>
              <a:gd name="connsiteX53-107" fmla="*/ 2669502 w 2847670"/>
              <a:gd name="connsiteY53-108" fmla="*/ 530987 h 1638195"/>
              <a:gd name="connsiteX54-109" fmla="*/ 2674125 w 2847670"/>
              <a:gd name="connsiteY54-110" fmla="*/ 529971 h 1638195"/>
              <a:gd name="connsiteX55-111" fmla="*/ 2678722 w 2847670"/>
              <a:gd name="connsiteY55-112" fmla="*/ 528879 h 1638195"/>
              <a:gd name="connsiteX56-113" fmla="*/ 2683281 w 2847670"/>
              <a:gd name="connsiteY56-114" fmla="*/ 527723 h 1638195"/>
              <a:gd name="connsiteX57-115" fmla="*/ 2687828 w 2847670"/>
              <a:gd name="connsiteY57-116" fmla="*/ 526491 h 1638195"/>
              <a:gd name="connsiteX58-117" fmla="*/ 2692336 w 2847670"/>
              <a:gd name="connsiteY58-118" fmla="*/ 525183 h 1638195"/>
              <a:gd name="connsiteX59-119" fmla="*/ 2696820 w 2847670"/>
              <a:gd name="connsiteY59-120" fmla="*/ 523812 h 1638195"/>
              <a:gd name="connsiteX60-121" fmla="*/ 2701265 w 2847670"/>
              <a:gd name="connsiteY60-122" fmla="*/ 522377 h 1638195"/>
              <a:gd name="connsiteX61-123" fmla="*/ 2705684 w 2847670"/>
              <a:gd name="connsiteY61-124" fmla="*/ 520865 h 1638195"/>
              <a:gd name="connsiteX62-125" fmla="*/ 2710078 w 2847670"/>
              <a:gd name="connsiteY62-126" fmla="*/ 519290 h 1638195"/>
              <a:gd name="connsiteX63-127" fmla="*/ 2714434 w 2847670"/>
              <a:gd name="connsiteY63-128" fmla="*/ 517652 h 1638195"/>
              <a:gd name="connsiteX64-129" fmla="*/ 2718752 w 2847670"/>
              <a:gd name="connsiteY64-130" fmla="*/ 515950 h 1638195"/>
              <a:gd name="connsiteX65-131" fmla="*/ 2723045 w 2847670"/>
              <a:gd name="connsiteY65-132" fmla="*/ 514172 h 1638195"/>
              <a:gd name="connsiteX66-133" fmla="*/ 2727299 w 2847670"/>
              <a:gd name="connsiteY66-134" fmla="*/ 512344 h 1638195"/>
              <a:gd name="connsiteX67-135" fmla="*/ 2730515 w 2847670"/>
              <a:gd name="connsiteY67-136" fmla="*/ 510891 h 1638195"/>
              <a:gd name="connsiteX68-137" fmla="*/ 2744486 w 2847670"/>
              <a:gd name="connsiteY68-138" fmla="*/ 536632 h 1638195"/>
              <a:gd name="connsiteX69-139" fmla="*/ 2806798 w 2847670"/>
              <a:gd name="connsiteY69-140" fmla="*/ 845273 h 1638195"/>
              <a:gd name="connsiteX70-141" fmla="*/ 2013876 w 2847670"/>
              <a:gd name="connsiteY70-142" fmla="*/ 1638195 h 1638195"/>
              <a:gd name="connsiteX71-143" fmla="*/ 1220954 w 2847670"/>
              <a:gd name="connsiteY71-144" fmla="*/ 845273 h 1638195"/>
              <a:gd name="connsiteX72-145" fmla="*/ 2013876 w 2847670"/>
              <a:gd name="connsiteY72-146" fmla="*/ 52351 h 1638195"/>
              <a:gd name="connsiteX73-147" fmla="*/ 2607513 w 2847670"/>
              <a:gd name="connsiteY73-148" fmla="*/ 0 h 1638195"/>
              <a:gd name="connsiteX74-149" fmla="*/ 2611260 w 2847670"/>
              <a:gd name="connsiteY74-150" fmla="*/ 26 h 1638195"/>
              <a:gd name="connsiteX75-151" fmla="*/ 2615222 w 2847670"/>
              <a:gd name="connsiteY75-152" fmla="*/ 127 h 1638195"/>
              <a:gd name="connsiteX76-153" fmla="*/ 2619172 w 2847670"/>
              <a:gd name="connsiteY76-154" fmla="*/ 280 h 1638195"/>
              <a:gd name="connsiteX77-155" fmla="*/ 2623096 w 2847670"/>
              <a:gd name="connsiteY77-156" fmla="*/ 496 h 1638195"/>
              <a:gd name="connsiteX78-157" fmla="*/ 2627008 w 2847670"/>
              <a:gd name="connsiteY78-158" fmla="*/ 775 h 1638195"/>
              <a:gd name="connsiteX79-159" fmla="*/ 2630906 w 2847670"/>
              <a:gd name="connsiteY79-160" fmla="*/ 1131 h 1638195"/>
              <a:gd name="connsiteX80-161" fmla="*/ 2634780 w 2847670"/>
              <a:gd name="connsiteY80-162" fmla="*/ 1524 h 1638195"/>
              <a:gd name="connsiteX81-163" fmla="*/ 2638628 w 2847670"/>
              <a:gd name="connsiteY81-164" fmla="*/ 1994 h 1638195"/>
              <a:gd name="connsiteX82-165" fmla="*/ 2642464 w 2847670"/>
              <a:gd name="connsiteY82-166" fmla="*/ 2528 h 1638195"/>
              <a:gd name="connsiteX83-167" fmla="*/ 2646274 w 2847670"/>
              <a:gd name="connsiteY83-168" fmla="*/ 3112 h 1638195"/>
              <a:gd name="connsiteX84-169" fmla="*/ 2650071 w 2847670"/>
              <a:gd name="connsiteY84-170" fmla="*/ 3759 h 1638195"/>
              <a:gd name="connsiteX85-171" fmla="*/ 2653843 w 2847670"/>
              <a:gd name="connsiteY85-172" fmla="*/ 4458 h 1638195"/>
              <a:gd name="connsiteX86-173" fmla="*/ 2657589 w 2847670"/>
              <a:gd name="connsiteY86-174" fmla="*/ 5220 h 1638195"/>
              <a:gd name="connsiteX87-175" fmla="*/ 2661323 w 2847670"/>
              <a:gd name="connsiteY87-176" fmla="*/ 6045 h 1638195"/>
              <a:gd name="connsiteX88-177" fmla="*/ 2665031 w 2847670"/>
              <a:gd name="connsiteY88-178" fmla="*/ 6922 h 1638195"/>
              <a:gd name="connsiteX89-179" fmla="*/ 2668714 w 2847670"/>
              <a:gd name="connsiteY89-180" fmla="*/ 7862 h 1638195"/>
              <a:gd name="connsiteX90-181" fmla="*/ 2672372 w 2847670"/>
              <a:gd name="connsiteY90-182" fmla="*/ 8852 h 1638195"/>
              <a:gd name="connsiteX91-183" fmla="*/ 2676017 w 2847670"/>
              <a:gd name="connsiteY91-184" fmla="*/ 9906 h 1638195"/>
              <a:gd name="connsiteX92-185" fmla="*/ 2679624 w 2847670"/>
              <a:gd name="connsiteY92-186" fmla="*/ 11011 h 1638195"/>
              <a:gd name="connsiteX93-187" fmla="*/ 2683218 w 2847670"/>
              <a:gd name="connsiteY93-188" fmla="*/ 12167 h 1638195"/>
              <a:gd name="connsiteX94-189" fmla="*/ 2686774 w 2847670"/>
              <a:gd name="connsiteY94-190" fmla="*/ 13386 h 1638195"/>
              <a:gd name="connsiteX95-191" fmla="*/ 2690317 w 2847670"/>
              <a:gd name="connsiteY95-192" fmla="*/ 14656 h 1638195"/>
              <a:gd name="connsiteX96-193" fmla="*/ 2693835 w 2847670"/>
              <a:gd name="connsiteY96-194" fmla="*/ 15977 h 1638195"/>
              <a:gd name="connsiteX97-195" fmla="*/ 2697315 w 2847670"/>
              <a:gd name="connsiteY97-196" fmla="*/ 17348 h 1638195"/>
              <a:gd name="connsiteX98-197" fmla="*/ 2700782 w 2847670"/>
              <a:gd name="connsiteY98-198" fmla="*/ 18771 h 1638195"/>
              <a:gd name="connsiteX99-199" fmla="*/ 2704211 w 2847670"/>
              <a:gd name="connsiteY99-200" fmla="*/ 20257 h 1638195"/>
              <a:gd name="connsiteX100-201" fmla="*/ 2707615 w 2847670"/>
              <a:gd name="connsiteY100-202" fmla="*/ 21793 h 1638195"/>
              <a:gd name="connsiteX101-203" fmla="*/ 2710993 w 2847670"/>
              <a:gd name="connsiteY101-204" fmla="*/ 23368 h 1638195"/>
              <a:gd name="connsiteX102-205" fmla="*/ 2714346 w 2847670"/>
              <a:gd name="connsiteY102-206" fmla="*/ 25006 h 1638195"/>
              <a:gd name="connsiteX103-207" fmla="*/ 2717660 w 2847670"/>
              <a:gd name="connsiteY103-208" fmla="*/ 26696 h 1638195"/>
              <a:gd name="connsiteX104-209" fmla="*/ 2720949 w 2847670"/>
              <a:gd name="connsiteY104-210" fmla="*/ 28423 h 1638195"/>
              <a:gd name="connsiteX105-211" fmla="*/ 2724213 w 2847670"/>
              <a:gd name="connsiteY105-212" fmla="*/ 30213 h 1638195"/>
              <a:gd name="connsiteX106-213" fmla="*/ 2727439 w 2847670"/>
              <a:gd name="connsiteY106-214" fmla="*/ 32042 h 1638195"/>
              <a:gd name="connsiteX107-215" fmla="*/ 2730640 w 2847670"/>
              <a:gd name="connsiteY107-216" fmla="*/ 33922 h 1638195"/>
              <a:gd name="connsiteX108-217" fmla="*/ 2733815 w 2847670"/>
              <a:gd name="connsiteY108-218" fmla="*/ 35852 h 1638195"/>
              <a:gd name="connsiteX109-219" fmla="*/ 2736952 w 2847670"/>
              <a:gd name="connsiteY109-220" fmla="*/ 37821 h 1638195"/>
              <a:gd name="connsiteX110-221" fmla="*/ 2740050 w 2847670"/>
              <a:gd name="connsiteY110-222" fmla="*/ 39853 h 1638195"/>
              <a:gd name="connsiteX111-223" fmla="*/ 2743111 w 2847670"/>
              <a:gd name="connsiteY111-224" fmla="*/ 41923 h 1638195"/>
              <a:gd name="connsiteX112-225" fmla="*/ 2746159 w 2847670"/>
              <a:gd name="connsiteY112-226" fmla="*/ 44031 h 1638195"/>
              <a:gd name="connsiteX113-227" fmla="*/ 2749156 w 2847670"/>
              <a:gd name="connsiteY113-228" fmla="*/ 46190 h 1638195"/>
              <a:gd name="connsiteX114-229" fmla="*/ 2752115 w 2847670"/>
              <a:gd name="connsiteY114-230" fmla="*/ 48400 h 1638195"/>
              <a:gd name="connsiteX115-231" fmla="*/ 2755049 w 2847670"/>
              <a:gd name="connsiteY115-232" fmla="*/ 50648 h 1638195"/>
              <a:gd name="connsiteX116-233" fmla="*/ 2757945 w 2847670"/>
              <a:gd name="connsiteY116-234" fmla="*/ 52947 h 1638195"/>
              <a:gd name="connsiteX117-235" fmla="*/ 2760802 w 2847670"/>
              <a:gd name="connsiteY117-236" fmla="*/ 55283 h 1638195"/>
              <a:gd name="connsiteX118-237" fmla="*/ 2763634 w 2847670"/>
              <a:gd name="connsiteY118-238" fmla="*/ 57658 h 1638195"/>
              <a:gd name="connsiteX119-239" fmla="*/ 2766415 w 2847670"/>
              <a:gd name="connsiteY119-240" fmla="*/ 60084 h 1638195"/>
              <a:gd name="connsiteX120-241" fmla="*/ 2769159 w 2847670"/>
              <a:gd name="connsiteY120-242" fmla="*/ 62548 h 1638195"/>
              <a:gd name="connsiteX121-243" fmla="*/ 2771877 w 2847670"/>
              <a:gd name="connsiteY121-244" fmla="*/ 65050 h 1638195"/>
              <a:gd name="connsiteX122-245" fmla="*/ 2774543 w 2847670"/>
              <a:gd name="connsiteY122-246" fmla="*/ 67602 h 1638195"/>
              <a:gd name="connsiteX123-247" fmla="*/ 2777172 w 2847670"/>
              <a:gd name="connsiteY123-248" fmla="*/ 70193 h 1638195"/>
              <a:gd name="connsiteX124-249" fmla="*/ 2779763 w 2847670"/>
              <a:gd name="connsiteY124-250" fmla="*/ 72809 h 1638195"/>
              <a:gd name="connsiteX125-251" fmla="*/ 2782316 w 2847670"/>
              <a:gd name="connsiteY125-252" fmla="*/ 75476 h 1638195"/>
              <a:gd name="connsiteX126-253" fmla="*/ 2784830 w 2847670"/>
              <a:gd name="connsiteY126-254" fmla="*/ 78181 h 1638195"/>
              <a:gd name="connsiteX127-255" fmla="*/ 2787307 w 2847670"/>
              <a:gd name="connsiteY127-256" fmla="*/ 80925 h 1638195"/>
              <a:gd name="connsiteX128-257" fmla="*/ 2789733 w 2847670"/>
              <a:gd name="connsiteY128-258" fmla="*/ 83706 h 1638195"/>
              <a:gd name="connsiteX129-259" fmla="*/ 2792108 w 2847670"/>
              <a:gd name="connsiteY129-260" fmla="*/ 86525 h 1638195"/>
              <a:gd name="connsiteX130-261" fmla="*/ 2794457 w 2847670"/>
              <a:gd name="connsiteY130-262" fmla="*/ 89383 h 1638195"/>
              <a:gd name="connsiteX131-263" fmla="*/ 2796756 w 2847670"/>
              <a:gd name="connsiteY131-264" fmla="*/ 92278 h 1638195"/>
              <a:gd name="connsiteX132-265" fmla="*/ 2799016 w 2847670"/>
              <a:gd name="connsiteY132-266" fmla="*/ 95199 h 1638195"/>
              <a:gd name="connsiteX133-267" fmla="*/ 2801226 w 2847670"/>
              <a:gd name="connsiteY133-268" fmla="*/ 98171 h 1638195"/>
              <a:gd name="connsiteX134-269" fmla="*/ 2803385 w 2847670"/>
              <a:gd name="connsiteY134-270" fmla="*/ 101168 h 1638195"/>
              <a:gd name="connsiteX135-271" fmla="*/ 2805506 w 2847670"/>
              <a:gd name="connsiteY135-272" fmla="*/ 104191 h 1638195"/>
              <a:gd name="connsiteX136-273" fmla="*/ 2807576 w 2847670"/>
              <a:gd name="connsiteY136-274" fmla="*/ 107264 h 1638195"/>
              <a:gd name="connsiteX137-275" fmla="*/ 2809608 w 2847670"/>
              <a:gd name="connsiteY137-276" fmla="*/ 110363 h 1638195"/>
              <a:gd name="connsiteX138-277" fmla="*/ 2811589 w 2847670"/>
              <a:gd name="connsiteY138-278" fmla="*/ 113487 h 1638195"/>
              <a:gd name="connsiteX139-279" fmla="*/ 2813520 w 2847670"/>
              <a:gd name="connsiteY139-280" fmla="*/ 116650 h 1638195"/>
              <a:gd name="connsiteX140-281" fmla="*/ 2815412 w 2847670"/>
              <a:gd name="connsiteY140-282" fmla="*/ 119850 h 1638195"/>
              <a:gd name="connsiteX141-283" fmla="*/ 2817254 w 2847670"/>
              <a:gd name="connsiteY141-284" fmla="*/ 123076 h 1638195"/>
              <a:gd name="connsiteX142-285" fmla="*/ 2819044 w 2847670"/>
              <a:gd name="connsiteY142-286" fmla="*/ 126327 h 1638195"/>
              <a:gd name="connsiteX143-287" fmla="*/ 2820784 w 2847670"/>
              <a:gd name="connsiteY143-288" fmla="*/ 129616 h 1638195"/>
              <a:gd name="connsiteX144-289" fmla="*/ 2822473 w 2847670"/>
              <a:gd name="connsiteY144-290" fmla="*/ 132931 h 1638195"/>
              <a:gd name="connsiteX145-291" fmla="*/ 2824112 w 2847670"/>
              <a:gd name="connsiteY145-292" fmla="*/ 136271 h 1638195"/>
              <a:gd name="connsiteX146-293" fmla="*/ 2825699 w 2847670"/>
              <a:gd name="connsiteY146-294" fmla="*/ 139649 h 1638195"/>
              <a:gd name="connsiteX147-295" fmla="*/ 2827236 w 2847670"/>
              <a:gd name="connsiteY147-296" fmla="*/ 143053 h 1638195"/>
              <a:gd name="connsiteX148-297" fmla="*/ 2828722 w 2847670"/>
              <a:gd name="connsiteY148-298" fmla="*/ 146482 h 1638195"/>
              <a:gd name="connsiteX149-299" fmla="*/ 2830157 w 2847670"/>
              <a:gd name="connsiteY149-300" fmla="*/ 149936 h 1638195"/>
              <a:gd name="connsiteX150-301" fmla="*/ 2831541 w 2847670"/>
              <a:gd name="connsiteY150-302" fmla="*/ 153429 h 1638195"/>
              <a:gd name="connsiteX151-303" fmla="*/ 2832862 w 2847670"/>
              <a:gd name="connsiteY151-304" fmla="*/ 156934 h 1638195"/>
              <a:gd name="connsiteX152-305" fmla="*/ 2834145 w 2847670"/>
              <a:gd name="connsiteY152-306" fmla="*/ 160465 h 1638195"/>
              <a:gd name="connsiteX153-307" fmla="*/ 2835364 w 2847670"/>
              <a:gd name="connsiteY153-308" fmla="*/ 164033 h 1638195"/>
              <a:gd name="connsiteX154-309" fmla="*/ 2836532 w 2847670"/>
              <a:gd name="connsiteY154-310" fmla="*/ 167615 h 1638195"/>
              <a:gd name="connsiteX155-311" fmla="*/ 2837637 w 2847670"/>
              <a:gd name="connsiteY155-312" fmla="*/ 171222 h 1638195"/>
              <a:gd name="connsiteX156-313" fmla="*/ 2838691 w 2847670"/>
              <a:gd name="connsiteY156-314" fmla="*/ 174866 h 1638195"/>
              <a:gd name="connsiteX157-315" fmla="*/ 2839695 w 2847670"/>
              <a:gd name="connsiteY157-316" fmla="*/ 178524 h 1638195"/>
              <a:gd name="connsiteX158-317" fmla="*/ 2840634 w 2847670"/>
              <a:gd name="connsiteY158-318" fmla="*/ 182207 h 1638195"/>
              <a:gd name="connsiteX159-319" fmla="*/ 2841523 w 2847670"/>
              <a:gd name="connsiteY159-320" fmla="*/ 185903 h 1638195"/>
              <a:gd name="connsiteX160-321" fmla="*/ 2842349 w 2847670"/>
              <a:gd name="connsiteY160-322" fmla="*/ 189637 h 1638195"/>
              <a:gd name="connsiteX161-323" fmla="*/ 2843124 w 2847670"/>
              <a:gd name="connsiteY161-324" fmla="*/ 193383 h 1638195"/>
              <a:gd name="connsiteX162-325" fmla="*/ 2843835 w 2847670"/>
              <a:gd name="connsiteY162-326" fmla="*/ 197155 h 1638195"/>
              <a:gd name="connsiteX163-327" fmla="*/ 2844495 w 2847670"/>
              <a:gd name="connsiteY163-328" fmla="*/ 200940 h 1638195"/>
              <a:gd name="connsiteX164-329" fmla="*/ 2845079 w 2847670"/>
              <a:gd name="connsiteY164-330" fmla="*/ 204750 h 1638195"/>
              <a:gd name="connsiteX165-331" fmla="*/ 2845613 w 2847670"/>
              <a:gd name="connsiteY165-332" fmla="*/ 208585 h 1638195"/>
              <a:gd name="connsiteX166-333" fmla="*/ 2846095 w 2847670"/>
              <a:gd name="connsiteY166-334" fmla="*/ 212433 h 1638195"/>
              <a:gd name="connsiteX167-335" fmla="*/ 2846502 w 2847670"/>
              <a:gd name="connsiteY167-336" fmla="*/ 216307 h 1638195"/>
              <a:gd name="connsiteX168-337" fmla="*/ 2846857 w 2847670"/>
              <a:gd name="connsiteY168-338" fmla="*/ 220206 h 1638195"/>
              <a:gd name="connsiteX169-339" fmla="*/ 2847149 w 2847670"/>
              <a:gd name="connsiteY169-340" fmla="*/ 224104 h 1638195"/>
              <a:gd name="connsiteX170-341" fmla="*/ 2847378 w 2847670"/>
              <a:gd name="connsiteY170-342" fmla="*/ 228041 h 1638195"/>
              <a:gd name="connsiteX171-343" fmla="*/ 2847530 w 2847670"/>
              <a:gd name="connsiteY171-344" fmla="*/ 231978 h 1638195"/>
              <a:gd name="connsiteX172-345" fmla="*/ 2847670 w 2847670"/>
              <a:gd name="connsiteY172-346" fmla="*/ 240157 h 1638195"/>
              <a:gd name="connsiteX173-347" fmla="*/ 2847645 w 2847670"/>
              <a:gd name="connsiteY173-348" fmla="*/ 243904 h 1638195"/>
              <a:gd name="connsiteX174-349" fmla="*/ 2847556 w 2847670"/>
              <a:gd name="connsiteY174-350" fmla="*/ 247879 h 1638195"/>
              <a:gd name="connsiteX175-351" fmla="*/ 2847391 w 2847670"/>
              <a:gd name="connsiteY175-352" fmla="*/ 251816 h 1638195"/>
              <a:gd name="connsiteX176-353" fmla="*/ 2847175 w 2847670"/>
              <a:gd name="connsiteY176-354" fmla="*/ 255753 h 1638195"/>
              <a:gd name="connsiteX177-355" fmla="*/ 2846895 w 2847670"/>
              <a:gd name="connsiteY177-356" fmla="*/ 259652 h 1638195"/>
              <a:gd name="connsiteX178-357" fmla="*/ 2846552 w 2847670"/>
              <a:gd name="connsiteY178-358" fmla="*/ 263551 h 1638195"/>
              <a:gd name="connsiteX179-359" fmla="*/ 2846146 w 2847670"/>
              <a:gd name="connsiteY179-360" fmla="*/ 267424 h 1638195"/>
              <a:gd name="connsiteX180-361" fmla="*/ 2845676 w 2847670"/>
              <a:gd name="connsiteY180-362" fmla="*/ 271272 h 1638195"/>
              <a:gd name="connsiteX181-363" fmla="*/ 2845155 w 2847670"/>
              <a:gd name="connsiteY181-364" fmla="*/ 275108 h 1638195"/>
              <a:gd name="connsiteX182-365" fmla="*/ 2844559 w 2847670"/>
              <a:gd name="connsiteY182-366" fmla="*/ 278918 h 1638195"/>
              <a:gd name="connsiteX183-367" fmla="*/ 2843924 w 2847670"/>
              <a:gd name="connsiteY183-368" fmla="*/ 282715 h 1638195"/>
              <a:gd name="connsiteX184-369" fmla="*/ 2843212 w 2847670"/>
              <a:gd name="connsiteY184-370" fmla="*/ 286487 h 1638195"/>
              <a:gd name="connsiteX185-371" fmla="*/ 2842450 w 2847670"/>
              <a:gd name="connsiteY185-372" fmla="*/ 290233 h 1638195"/>
              <a:gd name="connsiteX186-373" fmla="*/ 2841625 w 2847670"/>
              <a:gd name="connsiteY186-374" fmla="*/ 293967 h 1638195"/>
              <a:gd name="connsiteX187-375" fmla="*/ 2840749 w 2847670"/>
              <a:gd name="connsiteY187-376" fmla="*/ 297675 h 1638195"/>
              <a:gd name="connsiteX188-377" fmla="*/ 2839809 w 2847670"/>
              <a:gd name="connsiteY188-378" fmla="*/ 301359 h 1638195"/>
              <a:gd name="connsiteX189-379" fmla="*/ 2838818 w 2847670"/>
              <a:gd name="connsiteY189-380" fmla="*/ 305016 h 1638195"/>
              <a:gd name="connsiteX190-381" fmla="*/ 2837764 w 2847670"/>
              <a:gd name="connsiteY190-382" fmla="*/ 308661 h 1638195"/>
              <a:gd name="connsiteX191-383" fmla="*/ 2836659 w 2847670"/>
              <a:gd name="connsiteY191-384" fmla="*/ 312268 h 1638195"/>
              <a:gd name="connsiteX192-385" fmla="*/ 2835503 w 2847670"/>
              <a:gd name="connsiteY192-386" fmla="*/ 315862 h 1638195"/>
              <a:gd name="connsiteX193-387" fmla="*/ 2834297 w 2847670"/>
              <a:gd name="connsiteY193-388" fmla="*/ 319418 h 1638195"/>
              <a:gd name="connsiteX194-389" fmla="*/ 2833027 w 2847670"/>
              <a:gd name="connsiteY194-390" fmla="*/ 322961 h 1638195"/>
              <a:gd name="connsiteX195-391" fmla="*/ 2831706 w 2847670"/>
              <a:gd name="connsiteY195-392" fmla="*/ 326479 h 1638195"/>
              <a:gd name="connsiteX196-393" fmla="*/ 2830322 w 2847670"/>
              <a:gd name="connsiteY196-394" fmla="*/ 329959 h 1638195"/>
              <a:gd name="connsiteX197-395" fmla="*/ 2828899 w 2847670"/>
              <a:gd name="connsiteY197-396" fmla="*/ 333426 h 1638195"/>
              <a:gd name="connsiteX198-397" fmla="*/ 2827414 w 2847670"/>
              <a:gd name="connsiteY198-398" fmla="*/ 336855 h 1638195"/>
              <a:gd name="connsiteX199-399" fmla="*/ 2825890 w 2847670"/>
              <a:gd name="connsiteY199-400" fmla="*/ 340271 h 1638195"/>
              <a:gd name="connsiteX200-401" fmla="*/ 2824302 w 2847670"/>
              <a:gd name="connsiteY200-402" fmla="*/ 343637 h 1638195"/>
              <a:gd name="connsiteX201-403" fmla="*/ 2822664 w 2847670"/>
              <a:gd name="connsiteY201-404" fmla="*/ 346990 h 1638195"/>
              <a:gd name="connsiteX202-405" fmla="*/ 2820987 w 2847670"/>
              <a:gd name="connsiteY202-406" fmla="*/ 350304 h 1638195"/>
              <a:gd name="connsiteX203-407" fmla="*/ 2819247 w 2847670"/>
              <a:gd name="connsiteY203-408" fmla="*/ 353606 h 1638195"/>
              <a:gd name="connsiteX204-409" fmla="*/ 2817470 w 2847670"/>
              <a:gd name="connsiteY204-410" fmla="*/ 356857 h 1638195"/>
              <a:gd name="connsiteX205-411" fmla="*/ 2815641 w 2847670"/>
              <a:gd name="connsiteY205-412" fmla="*/ 360096 h 1638195"/>
              <a:gd name="connsiteX206-413" fmla="*/ 2813748 w 2847670"/>
              <a:gd name="connsiteY206-414" fmla="*/ 363296 h 1638195"/>
              <a:gd name="connsiteX207-415" fmla="*/ 2811831 w 2847670"/>
              <a:gd name="connsiteY207-416" fmla="*/ 366459 h 1638195"/>
              <a:gd name="connsiteX208-417" fmla="*/ 2809849 w 2847670"/>
              <a:gd name="connsiteY208-418" fmla="*/ 369596 h 1638195"/>
              <a:gd name="connsiteX209-419" fmla="*/ 2807830 w 2847670"/>
              <a:gd name="connsiteY209-420" fmla="*/ 372694 h 1638195"/>
              <a:gd name="connsiteX210-421" fmla="*/ 2805760 w 2847670"/>
              <a:gd name="connsiteY210-422" fmla="*/ 375768 h 1638195"/>
              <a:gd name="connsiteX211-423" fmla="*/ 2803639 w 2847670"/>
              <a:gd name="connsiteY211-424" fmla="*/ 378803 h 1638195"/>
              <a:gd name="connsiteX212-425" fmla="*/ 2801480 w 2847670"/>
              <a:gd name="connsiteY212-426" fmla="*/ 381800 h 1638195"/>
              <a:gd name="connsiteX213-427" fmla="*/ 2799270 w 2847670"/>
              <a:gd name="connsiteY213-428" fmla="*/ 384772 h 1638195"/>
              <a:gd name="connsiteX214-429" fmla="*/ 2797022 w 2847670"/>
              <a:gd name="connsiteY214-430" fmla="*/ 387693 h 1638195"/>
              <a:gd name="connsiteX215-431" fmla="*/ 2794737 w 2847670"/>
              <a:gd name="connsiteY215-432" fmla="*/ 390589 h 1638195"/>
              <a:gd name="connsiteX216-433" fmla="*/ 2792387 w 2847670"/>
              <a:gd name="connsiteY216-434" fmla="*/ 393459 h 1638195"/>
              <a:gd name="connsiteX217-435" fmla="*/ 2790012 w 2847670"/>
              <a:gd name="connsiteY217-436" fmla="*/ 396278 h 1638195"/>
              <a:gd name="connsiteX218-437" fmla="*/ 2787586 w 2847670"/>
              <a:gd name="connsiteY218-438" fmla="*/ 399060 h 1638195"/>
              <a:gd name="connsiteX219-439" fmla="*/ 2785123 w 2847670"/>
              <a:gd name="connsiteY219-440" fmla="*/ 401815 h 1638195"/>
              <a:gd name="connsiteX220-441" fmla="*/ 2782621 w 2847670"/>
              <a:gd name="connsiteY220-442" fmla="*/ 404521 h 1638195"/>
              <a:gd name="connsiteX221-443" fmla="*/ 2780068 w 2847670"/>
              <a:gd name="connsiteY221-444" fmla="*/ 407188 h 1638195"/>
              <a:gd name="connsiteX222-445" fmla="*/ 2777490 w 2847670"/>
              <a:gd name="connsiteY222-446" fmla="*/ 409829 h 1638195"/>
              <a:gd name="connsiteX223-447" fmla="*/ 2774861 w 2847670"/>
              <a:gd name="connsiteY223-448" fmla="*/ 412420 h 1638195"/>
              <a:gd name="connsiteX224-449" fmla="*/ 2772194 w 2847670"/>
              <a:gd name="connsiteY224-450" fmla="*/ 414973 h 1638195"/>
              <a:gd name="connsiteX225-451" fmla="*/ 2769489 w 2847670"/>
              <a:gd name="connsiteY225-452" fmla="*/ 417475 h 1638195"/>
              <a:gd name="connsiteX226-453" fmla="*/ 2766746 w 2847670"/>
              <a:gd name="connsiteY226-454" fmla="*/ 419951 h 1638195"/>
              <a:gd name="connsiteX227-455" fmla="*/ 2763964 w 2847670"/>
              <a:gd name="connsiteY227-456" fmla="*/ 422377 h 1638195"/>
              <a:gd name="connsiteX228-457" fmla="*/ 2761145 w 2847670"/>
              <a:gd name="connsiteY228-458" fmla="*/ 424764 h 1638195"/>
              <a:gd name="connsiteX229-459" fmla="*/ 2758287 w 2847670"/>
              <a:gd name="connsiteY229-460" fmla="*/ 427101 h 1638195"/>
              <a:gd name="connsiteX230-461" fmla="*/ 2755392 w 2847670"/>
              <a:gd name="connsiteY230-462" fmla="*/ 429400 h 1638195"/>
              <a:gd name="connsiteX231-463" fmla="*/ 2752471 w 2847670"/>
              <a:gd name="connsiteY231-464" fmla="*/ 431660 h 1638195"/>
              <a:gd name="connsiteX232-465" fmla="*/ 2749512 w 2847670"/>
              <a:gd name="connsiteY232-466" fmla="*/ 433870 h 1638195"/>
              <a:gd name="connsiteX233-467" fmla="*/ 2746515 w 2847670"/>
              <a:gd name="connsiteY233-468" fmla="*/ 436029 h 1638195"/>
              <a:gd name="connsiteX234-469" fmla="*/ 2743479 w 2847670"/>
              <a:gd name="connsiteY234-470" fmla="*/ 438150 h 1638195"/>
              <a:gd name="connsiteX235-471" fmla="*/ 2740419 w 2847670"/>
              <a:gd name="connsiteY235-472" fmla="*/ 440233 h 1638195"/>
              <a:gd name="connsiteX236-473" fmla="*/ 2737320 w 2847670"/>
              <a:gd name="connsiteY236-474" fmla="*/ 442252 h 1638195"/>
              <a:gd name="connsiteX237-475" fmla="*/ 2734183 w 2847670"/>
              <a:gd name="connsiteY237-476" fmla="*/ 444234 h 1638195"/>
              <a:gd name="connsiteX238-477" fmla="*/ 2731021 w 2847670"/>
              <a:gd name="connsiteY238-478" fmla="*/ 446177 h 1638195"/>
              <a:gd name="connsiteX239-479" fmla="*/ 2727833 w 2847670"/>
              <a:gd name="connsiteY239-480" fmla="*/ 448056 h 1638195"/>
              <a:gd name="connsiteX240-481" fmla="*/ 2724607 w 2847670"/>
              <a:gd name="connsiteY240-482" fmla="*/ 449898 h 1638195"/>
              <a:gd name="connsiteX241-483" fmla="*/ 2721343 w 2847670"/>
              <a:gd name="connsiteY241-484" fmla="*/ 451688 h 1638195"/>
              <a:gd name="connsiteX242-485" fmla="*/ 2718054 w 2847670"/>
              <a:gd name="connsiteY242-486" fmla="*/ 453428 h 1638195"/>
              <a:gd name="connsiteX243-487" fmla="*/ 2714739 w 2847670"/>
              <a:gd name="connsiteY243-488" fmla="*/ 455117 h 1638195"/>
              <a:gd name="connsiteX244-489" fmla="*/ 2711399 w 2847670"/>
              <a:gd name="connsiteY244-490" fmla="*/ 456756 h 1638195"/>
              <a:gd name="connsiteX245-491" fmla="*/ 2708021 w 2847670"/>
              <a:gd name="connsiteY245-492" fmla="*/ 458343 h 1638195"/>
              <a:gd name="connsiteX246-493" fmla="*/ 2704617 w 2847670"/>
              <a:gd name="connsiteY246-494" fmla="*/ 459880 h 1638195"/>
              <a:gd name="connsiteX247-495" fmla="*/ 2703168 w 2847670"/>
              <a:gd name="connsiteY247-496" fmla="*/ 460508 h 1638195"/>
              <a:gd name="connsiteX248-497" fmla="*/ 2701188 w 2847670"/>
              <a:gd name="connsiteY248-498" fmla="*/ 461366 h 1638195"/>
              <a:gd name="connsiteX249-499" fmla="*/ 2697734 w 2847670"/>
              <a:gd name="connsiteY249-500" fmla="*/ 462801 h 1638195"/>
              <a:gd name="connsiteX250-501" fmla="*/ 2694254 w 2847670"/>
              <a:gd name="connsiteY250-502" fmla="*/ 464185 h 1638195"/>
              <a:gd name="connsiteX251-503" fmla="*/ 2690736 w 2847670"/>
              <a:gd name="connsiteY251-504" fmla="*/ 465519 h 1638195"/>
              <a:gd name="connsiteX252-505" fmla="*/ 2687206 w 2847670"/>
              <a:gd name="connsiteY252-506" fmla="*/ 466789 h 1638195"/>
              <a:gd name="connsiteX253-507" fmla="*/ 2683650 w 2847670"/>
              <a:gd name="connsiteY253-508" fmla="*/ 468008 h 1638195"/>
              <a:gd name="connsiteX254-509" fmla="*/ 2680055 w 2847670"/>
              <a:gd name="connsiteY254-510" fmla="*/ 469176 h 1638195"/>
              <a:gd name="connsiteX255-511" fmla="*/ 2676449 w 2847670"/>
              <a:gd name="connsiteY255-512" fmla="*/ 470281 h 1638195"/>
              <a:gd name="connsiteX256-513" fmla="*/ 2672817 w 2847670"/>
              <a:gd name="connsiteY256-514" fmla="*/ 471348 h 1638195"/>
              <a:gd name="connsiteX257-515" fmla="*/ 2669159 w 2847670"/>
              <a:gd name="connsiteY257-516" fmla="*/ 472339 h 1638195"/>
              <a:gd name="connsiteX258-517" fmla="*/ 2665476 w 2847670"/>
              <a:gd name="connsiteY258-518" fmla="*/ 473291 h 1638195"/>
              <a:gd name="connsiteX259-519" fmla="*/ 2661768 w 2847670"/>
              <a:gd name="connsiteY259-520" fmla="*/ 474167 h 1638195"/>
              <a:gd name="connsiteX260-521" fmla="*/ 2658034 w 2847670"/>
              <a:gd name="connsiteY260-522" fmla="*/ 475006 h 1638195"/>
              <a:gd name="connsiteX261-523" fmla="*/ 2654287 w 2847670"/>
              <a:gd name="connsiteY261-524" fmla="*/ 475768 h 1638195"/>
              <a:gd name="connsiteX262-525" fmla="*/ 2650528 w 2847670"/>
              <a:gd name="connsiteY262-526" fmla="*/ 476479 h 1638195"/>
              <a:gd name="connsiteX263-527" fmla="*/ 2646731 w 2847670"/>
              <a:gd name="connsiteY263-528" fmla="*/ 477139 h 1638195"/>
              <a:gd name="connsiteX264-529" fmla="*/ 2642921 w 2847670"/>
              <a:gd name="connsiteY264-530" fmla="*/ 477736 h 1638195"/>
              <a:gd name="connsiteX265-531" fmla="*/ 2639085 w 2847670"/>
              <a:gd name="connsiteY265-532" fmla="*/ 478269 h 1638195"/>
              <a:gd name="connsiteX266-533" fmla="*/ 2635237 w 2847670"/>
              <a:gd name="connsiteY266-534" fmla="*/ 478739 h 1638195"/>
              <a:gd name="connsiteX267-535" fmla="*/ 2631364 w 2847670"/>
              <a:gd name="connsiteY267-536" fmla="*/ 479146 h 1638195"/>
              <a:gd name="connsiteX268-537" fmla="*/ 2627477 w 2847670"/>
              <a:gd name="connsiteY268-538" fmla="*/ 479501 h 1638195"/>
              <a:gd name="connsiteX269-539" fmla="*/ 2623566 w 2847670"/>
              <a:gd name="connsiteY269-540" fmla="*/ 479794 h 1638195"/>
              <a:gd name="connsiteX270-541" fmla="*/ 2619629 w 2847670"/>
              <a:gd name="connsiteY270-542" fmla="*/ 480022 h 1638195"/>
              <a:gd name="connsiteX271-543" fmla="*/ 2615692 w 2847670"/>
              <a:gd name="connsiteY271-544" fmla="*/ 480187 h 1638195"/>
              <a:gd name="connsiteX272-545" fmla="*/ 2607513 w 2847670"/>
              <a:gd name="connsiteY272-546" fmla="*/ 480314 h 1638195"/>
              <a:gd name="connsiteX273-547" fmla="*/ 2543521 w 2847670"/>
              <a:gd name="connsiteY273-548" fmla="*/ 480314 h 1638195"/>
              <a:gd name="connsiteX274-549" fmla="*/ 2367356 w 2847670"/>
              <a:gd name="connsiteY274-550" fmla="*/ 480314 h 1638195"/>
              <a:gd name="connsiteX275-551" fmla="*/ 2367356 w 2847670"/>
              <a:gd name="connsiteY275-552" fmla="*/ 307975 h 1638195"/>
              <a:gd name="connsiteX276-553" fmla="*/ 2367356 w 2847670"/>
              <a:gd name="connsiteY276-554" fmla="*/ 240157 h 1638195"/>
              <a:gd name="connsiteX277-555" fmla="*/ 2367381 w 2847670"/>
              <a:gd name="connsiteY277-556" fmla="*/ 236411 h 1638195"/>
              <a:gd name="connsiteX278-557" fmla="*/ 2367483 w 2847670"/>
              <a:gd name="connsiteY278-558" fmla="*/ 232448 h 1638195"/>
              <a:gd name="connsiteX279-559" fmla="*/ 2367636 w 2847670"/>
              <a:gd name="connsiteY279-560" fmla="*/ 228499 h 1638195"/>
              <a:gd name="connsiteX280-561" fmla="*/ 2367851 w 2847670"/>
              <a:gd name="connsiteY280-562" fmla="*/ 224574 h 1638195"/>
              <a:gd name="connsiteX281-563" fmla="*/ 2368131 w 2847670"/>
              <a:gd name="connsiteY281-564" fmla="*/ 220663 h 1638195"/>
              <a:gd name="connsiteX282-565" fmla="*/ 2368474 w 2847670"/>
              <a:gd name="connsiteY282-566" fmla="*/ 216764 h 1638195"/>
              <a:gd name="connsiteX283-567" fmla="*/ 2368880 w 2847670"/>
              <a:gd name="connsiteY283-568" fmla="*/ 212903 h 1638195"/>
              <a:gd name="connsiteX284-569" fmla="*/ 2369350 w 2847670"/>
              <a:gd name="connsiteY284-570" fmla="*/ 209042 h 1638195"/>
              <a:gd name="connsiteX285-571" fmla="*/ 2369871 w 2847670"/>
              <a:gd name="connsiteY285-572" fmla="*/ 205207 h 1638195"/>
              <a:gd name="connsiteX286-573" fmla="*/ 2370468 w 2847670"/>
              <a:gd name="connsiteY286-574" fmla="*/ 201397 h 1638195"/>
              <a:gd name="connsiteX287-575" fmla="*/ 2371115 w 2847670"/>
              <a:gd name="connsiteY287-576" fmla="*/ 197600 h 1638195"/>
              <a:gd name="connsiteX288-577" fmla="*/ 2371814 w 2847670"/>
              <a:gd name="connsiteY288-578" fmla="*/ 193828 h 1638195"/>
              <a:gd name="connsiteX289-579" fmla="*/ 2372576 w 2847670"/>
              <a:gd name="connsiteY289-580" fmla="*/ 190081 h 1638195"/>
              <a:gd name="connsiteX290-581" fmla="*/ 2373401 w 2847670"/>
              <a:gd name="connsiteY290-582" fmla="*/ 186347 h 1638195"/>
              <a:gd name="connsiteX291-583" fmla="*/ 2374278 w 2847670"/>
              <a:gd name="connsiteY291-584" fmla="*/ 182652 h 1638195"/>
              <a:gd name="connsiteX292-585" fmla="*/ 2375217 w 2847670"/>
              <a:gd name="connsiteY292-586" fmla="*/ 178956 h 1638195"/>
              <a:gd name="connsiteX293-587" fmla="*/ 2376208 w 2847670"/>
              <a:gd name="connsiteY293-588" fmla="*/ 175298 h 1638195"/>
              <a:gd name="connsiteX294-589" fmla="*/ 2377262 w 2847670"/>
              <a:gd name="connsiteY294-590" fmla="*/ 171666 h 1638195"/>
              <a:gd name="connsiteX295-591" fmla="*/ 2378367 w 2847670"/>
              <a:gd name="connsiteY295-592" fmla="*/ 168047 h 1638195"/>
              <a:gd name="connsiteX296-593" fmla="*/ 2379523 w 2847670"/>
              <a:gd name="connsiteY296-594" fmla="*/ 164453 h 1638195"/>
              <a:gd name="connsiteX297-595" fmla="*/ 2380742 w 2847670"/>
              <a:gd name="connsiteY297-596" fmla="*/ 160897 h 1638195"/>
              <a:gd name="connsiteX298-597" fmla="*/ 2381999 w 2847670"/>
              <a:gd name="connsiteY298-598" fmla="*/ 157353 h 1638195"/>
              <a:gd name="connsiteX299-599" fmla="*/ 2383333 w 2847670"/>
              <a:gd name="connsiteY299-600" fmla="*/ 153848 h 1638195"/>
              <a:gd name="connsiteX300-601" fmla="*/ 2384704 w 2847670"/>
              <a:gd name="connsiteY300-602" fmla="*/ 150356 h 1638195"/>
              <a:gd name="connsiteX301-603" fmla="*/ 2386127 w 2847670"/>
              <a:gd name="connsiteY301-604" fmla="*/ 146888 h 1638195"/>
              <a:gd name="connsiteX302-605" fmla="*/ 2387613 w 2847670"/>
              <a:gd name="connsiteY302-606" fmla="*/ 143459 h 1638195"/>
              <a:gd name="connsiteX303-607" fmla="*/ 2389137 w 2847670"/>
              <a:gd name="connsiteY303-608" fmla="*/ 140056 h 1638195"/>
              <a:gd name="connsiteX304-609" fmla="*/ 2390724 w 2847670"/>
              <a:gd name="connsiteY304-610" fmla="*/ 136678 h 1638195"/>
              <a:gd name="connsiteX305-611" fmla="*/ 2392362 w 2847670"/>
              <a:gd name="connsiteY305-612" fmla="*/ 133325 h 1638195"/>
              <a:gd name="connsiteX306-613" fmla="*/ 2394039 w 2847670"/>
              <a:gd name="connsiteY306-614" fmla="*/ 130010 h 1638195"/>
              <a:gd name="connsiteX307-615" fmla="*/ 2395779 w 2847670"/>
              <a:gd name="connsiteY307-616" fmla="*/ 126721 h 1638195"/>
              <a:gd name="connsiteX308-617" fmla="*/ 2397557 w 2847670"/>
              <a:gd name="connsiteY308-618" fmla="*/ 123457 h 1638195"/>
              <a:gd name="connsiteX309-619" fmla="*/ 2399398 w 2847670"/>
              <a:gd name="connsiteY309-620" fmla="*/ 120231 h 1638195"/>
              <a:gd name="connsiteX310-621" fmla="*/ 2401278 w 2847670"/>
              <a:gd name="connsiteY310-622" fmla="*/ 117031 h 1638195"/>
              <a:gd name="connsiteX311-623" fmla="*/ 2403208 w 2847670"/>
              <a:gd name="connsiteY311-624" fmla="*/ 113868 h 1638195"/>
              <a:gd name="connsiteX312-625" fmla="*/ 2405177 w 2847670"/>
              <a:gd name="connsiteY312-626" fmla="*/ 110731 h 1638195"/>
              <a:gd name="connsiteX313-627" fmla="*/ 2407196 w 2847670"/>
              <a:gd name="connsiteY313-628" fmla="*/ 107620 h 1638195"/>
              <a:gd name="connsiteX314-629" fmla="*/ 2409266 w 2847670"/>
              <a:gd name="connsiteY314-630" fmla="*/ 104559 h 1638195"/>
              <a:gd name="connsiteX315-631" fmla="*/ 2411387 w 2847670"/>
              <a:gd name="connsiteY315-632" fmla="*/ 101524 h 1638195"/>
              <a:gd name="connsiteX316-633" fmla="*/ 2413546 w 2847670"/>
              <a:gd name="connsiteY316-634" fmla="*/ 98514 h 1638195"/>
              <a:gd name="connsiteX317-635" fmla="*/ 2415756 w 2847670"/>
              <a:gd name="connsiteY317-636" fmla="*/ 95555 h 1638195"/>
              <a:gd name="connsiteX318-637" fmla="*/ 2418004 w 2847670"/>
              <a:gd name="connsiteY318-638" fmla="*/ 92621 h 1638195"/>
              <a:gd name="connsiteX319-639" fmla="*/ 2420302 w 2847670"/>
              <a:gd name="connsiteY319-640" fmla="*/ 89726 h 1638195"/>
              <a:gd name="connsiteX320-641" fmla="*/ 2422639 w 2847670"/>
              <a:gd name="connsiteY320-642" fmla="*/ 86868 h 1638195"/>
              <a:gd name="connsiteX321-643" fmla="*/ 2425014 w 2847670"/>
              <a:gd name="connsiteY321-644" fmla="*/ 84049 h 1638195"/>
              <a:gd name="connsiteX322-645" fmla="*/ 2427440 w 2847670"/>
              <a:gd name="connsiteY322-646" fmla="*/ 81255 h 1638195"/>
              <a:gd name="connsiteX323-647" fmla="*/ 2429904 w 2847670"/>
              <a:gd name="connsiteY323-648" fmla="*/ 78512 h 1638195"/>
              <a:gd name="connsiteX324-649" fmla="*/ 2432405 w 2847670"/>
              <a:gd name="connsiteY324-650" fmla="*/ 75794 h 1638195"/>
              <a:gd name="connsiteX325-651" fmla="*/ 2434958 w 2847670"/>
              <a:gd name="connsiteY325-652" fmla="*/ 73127 h 1638195"/>
              <a:gd name="connsiteX326-653" fmla="*/ 2437549 w 2847670"/>
              <a:gd name="connsiteY326-654" fmla="*/ 70498 h 1638195"/>
              <a:gd name="connsiteX327-655" fmla="*/ 2440165 w 2847670"/>
              <a:gd name="connsiteY327-656" fmla="*/ 67907 h 1638195"/>
              <a:gd name="connsiteX328-657" fmla="*/ 2442832 w 2847670"/>
              <a:gd name="connsiteY328-658" fmla="*/ 65354 h 1638195"/>
              <a:gd name="connsiteX329-659" fmla="*/ 2445537 w 2847670"/>
              <a:gd name="connsiteY329-660" fmla="*/ 62840 h 1638195"/>
              <a:gd name="connsiteX330-661" fmla="*/ 2448280 w 2847670"/>
              <a:gd name="connsiteY330-662" fmla="*/ 60376 h 1638195"/>
              <a:gd name="connsiteX331-663" fmla="*/ 2451062 w 2847670"/>
              <a:gd name="connsiteY331-664" fmla="*/ 57950 h 1638195"/>
              <a:gd name="connsiteX332-665" fmla="*/ 2453881 w 2847670"/>
              <a:gd name="connsiteY332-666" fmla="*/ 55563 h 1638195"/>
              <a:gd name="connsiteX333-667" fmla="*/ 2456739 w 2847670"/>
              <a:gd name="connsiteY333-668" fmla="*/ 53213 h 1638195"/>
              <a:gd name="connsiteX334-669" fmla="*/ 2459634 w 2847670"/>
              <a:gd name="connsiteY334-670" fmla="*/ 50915 h 1638195"/>
              <a:gd name="connsiteX335-671" fmla="*/ 2462555 w 2847670"/>
              <a:gd name="connsiteY335-672" fmla="*/ 48667 h 1638195"/>
              <a:gd name="connsiteX336-673" fmla="*/ 2465514 w 2847670"/>
              <a:gd name="connsiteY336-674" fmla="*/ 46457 h 1638195"/>
              <a:gd name="connsiteX337-675" fmla="*/ 2468512 w 2847670"/>
              <a:gd name="connsiteY337-676" fmla="*/ 44285 h 1638195"/>
              <a:gd name="connsiteX338-677" fmla="*/ 2471547 w 2847670"/>
              <a:gd name="connsiteY338-678" fmla="*/ 42164 h 1638195"/>
              <a:gd name="connsiteX339-679" fmla="*/ 2474620 w 2847670"/>
              <a:gd name="connsiteY339-680" fmla="*/ 40094 h 1638195"/>
              <a:gd name="connsiteX340-681" fmla="*/ 2477706 w 2847670"/>
              <a:gd name="connsiteY340-682" fmla="*/ 38062 h 1638195"/>
              <a:gd name="connsiteX341-683" fmla="*/ 2480843 w 2847670"/>
              <a:gd name="connsiteY341-684" fmla="*/ 36081 h 1638195"/>
              <a:gd name="connsiteX342-685" fmla="*/ 2484006 w 2847670"/>
              <a:gd name="connsiteY342-686" fmla="*/ 34150 h 1638195"/>
              <a:gd name="connsiteX343-687" fmla="*/ 2487206 w 2847670"/>
              <a:gd name="connsiteY343-688" fmla="*/ 32258 h 1638195"/>
              <a:gd name="connsiteX344-689" fmla="*/ 2490432 w 2847670"/>
              <a:gd name="connsiteY344-690" fmla="*/ 30429 h 1638195"/>
              <a:gd name="connsiteX345-691" fmla="*/ 2493683 w 2847670"/>
              <a:gd name="connsiteY345-692" fmla="*/ 28639 h 1638195"/>
              <a:gd name="connsiteX346-693" fmla="*/ 2496972 w 2847670"/>
              <a:gd name="connsiteY346-694" fmla="*/ 26899 h 1638195"/>
              <a:gd name="connsiteX347-695" fmla="*/ 2500287 w 2847670"/>
              <a:gd name="connsiteY347-696" fmla="*/ 25210 h 1638195"/>
              <a:gd name="connsiteX348-697" fmla="*/ 2503627 w 2847670"/>
              <a:gd name="connsiteY348-698" fmla="*/ 23559 h 1638195"/>
              <a:gd name="connsiteX349-699" fmla="*/ 2507005 w 2847670"/>
              <a:gd name="connsiteY349-700" fmla="*/ 21971 h 1638195"/>
              <a:gd name="connsiteX350-701" fmla="*/ 2510409 w 2847670"/>
              <a:gd name="connsiteY350-702" fmla="*/ 20434 h 1638195"/>
              <a:gd name="connsiteX351-703" fmla="*/ 2513838 w 2847670"/>
              <a:gd name="connsiteY351-704" fmla="*/ 18949 h 1638195"/>
              <a:gd name="connsiteX352-705" fmla="*/ 2517292 w 2847670"/>
              <a:gd name="connsiteY352-706" fmla="*/ 17513 h 1638195"/>
              <a:gd name="connsiteX353-707" fmla="*/ 2520772 w 2847670"/>
              <a:gd name="connsiteY353-708" fmla="*/ 16129 h 1638195"/>
              <a:gd name="connsiteX354-709" fmla="*/ 2524290 w 2847670"/>
              <a:gd name="connsiteY354-710" fmla="*/ 14808 h 1638195"/>
              <a:gd name="connsiteX355-711" fmla="*/ 2527821 w 2847670"/>
              <a:gd name="connsiteY355-712" fmla="*/ 13526 h 1638195"/>
              <a:gd name="connsiteX356-713" fmla="*/ 2531389 w 2847670"/>
              <a:gd name="connsiteY356-714" fmla="*/ 12306 h 1638195"/>
              <a:gd name="connsiteX357-715" fmla="*/ 2534971 w 2847670"/>
              <a:gd name="connsiteY357-716" fmla="*/ 11151 h 1638195"/>
              <a:gd name="connsiteX358-717" fmla="*/ 2538577 w 2847670"/>
              <a:gd name="connsiteY358-718" fmla="*/ 10033 h 1638195"/>
              <a:gd name="connsiteX359-719" fmla="*/ 2542210 w 2847670"/>
              <a:gd name="connsiteY359-720" fmla="*/ 8979 h 1638195"/>
              <a:gd name="connsiteX360-721" fmla="*/ 2545880 w 2847670"/>
              <a:gd name="connsiteY360-722" fmla="*/ 7976 h 1638195"/>
              <a:gd name="connsiteX361-723" fmla="*/ 2549550 w 2847670"/>
              <a:gd name="connsiteY361-724" fmla="*/ 7036 h 1638195"/>
              <a:gd name="connsiteX362-725" fmla="*/ 2553259 w 2847670"/>
              <a:gd name="connsiteY362-726" fmla="*/ 6147 h 1638195"/>
              <a:gd name="connsiteX363-727" fmla="*/ 2556993 w 2847670"/>
              <a:gd name="connsiteY363-728" fmla="*/ 5322 h 1638195"/>
              <a:gd name="connsiteX364-729" fmla="*/ 2560739 w 2847670"/>
              <a:gd name="connsiteY364-730" fmla="*/ 4547 h 1638195"/>
              <a:gd name="connsiteX365-731" fmla="*/ 2564511 w 2847670"/>
              <a:gd name="connsiteY365-732" fmla="*/ 3836 h 1638195"/>
              <a:gd name="connsiteX366-733" fmla="*/ 2568296 w 2847670"/>
              <a:gd name="connsiteY366-734" fmla="*/ 3188 h 1638195"/>
              <a:gd name="connsiteX367-735" fmla="*/ 2572105 w 2847670"/>
              <a:gd name="connsiteY367-736" fmla="*/ 2591 h 1638195"/>
              <a:gd name="connsiteX368-737" fmla="*/ 2575941 w 2847670"/>
              <a:gd name="connsiteY368-738" fmla="*/ 2058 h 1638195"/>
              <a:gd name="connsiteX369-739" fmla="*/ 2579789 w 2847670"/>
              <a:gd name="connsiteY369-740" fmla="*/ 1588 h 1638195"/>
              <a:gd name="connsiteX370-741" fmla="*/ 2583662 w 2847670"/>
              <a:gd name="connsiteY370-742" fmla="*/ 1169 h 1638195"/>
              <a:gd name="connsiteX371-743" fmla="*/ 2587549 w 2847670"/>
              <a:gd name="connsiteY371-744" fmla="*/ 813 h 1638195"/>
              <a:gd name="connsiteX372-745" fmla="*/ 2591460 w 2847670"/>
              <a:gd name="connsiteY372-746" fmla="*/ 534 h 1638195"/>
              <a:gd name="connsiteX373-747" fmla="*/ 2595397 w 2847670"/>
              <a:gd name="connsiteY373-748" fmla="*/ 305 h 1638195"/>
              <a:gd name="connsiteX374-749" fmla="*/ 2599334 w 2847670"/>
              <a:gd name="connsiteY374-750" fmla="*/ 140 h 1638195"/>
              <a:gd name="connsiteX375" fmla="*/ 2607513 w 2847670"/>
              <a:gd name="connsiteY375" fmla="*/ 0 h 1638195"/>
              <a:gd name="connsiteX0-751" fmla="*/ 0 w 2847670"/>
              <a:gd name="connsiteY0-752" fmla="*/ 728382 h 1638195"/>
              <a:gd name="connsiteX1-753" fmla="*/ 0 w 2847670"/>
              <a:gd name="connsiteY1-754" fmla="*/ 1277657 h 1638195"/>
              <a:gd name="connsiteX2-755" fmla="*/ 0 w 2847670"/>
              <a:gd name="connsiteY2-756" fmla="*/ 728382 h 1638195"/>
              <a:gd name="connsiteX3-757" fmla="*/ 2013876 w 2847670"/>
              <a:gd name="connsiteY3-758" fmla="*/ 52351 h 1638195"/>
              <a:gd name="connsiteX4-759" fmla="*/ 2322517 w 2847670"/>
              <a:gd name="connsiteY4-760" fmla="*/ 114663 h 1638195"/>
              <a:gd name="connsiteX5-761" fmla="*/ 2334902 w 2847670"/>
              <a:gd name="connsiteY5-762" fmla="*/ 121385 h 1638195"/>
              <a:gd name="connsiteX6-763" fmla="*/ 2333676 w 2847670"/>
              <a:gd name="connsiteY6-764" fmla="*/ 124219 h 1638195"/>
              <a:gd name="connsiteX7-765" fmla="*/ 2331898 w 2847670"/>
              <a:gd name="connsiteY7-766" fmla="*/ 128512 h 1638195"/>
              <a:gd name="connsiteX8-767" fmla="*/ 2330183 w 2847670"/>
              <a:gd name="connsiteY8-768" fmla="*/ 132830 h 1638195"/>
              <a:gd name="connsiteX9-769" fmla="*/ 2328532 w 2847670"/>
              <a:gd name="connsiteY9-770" fmla="*/ 137173 h 1638195"/>
              <a:gd name="connsiteX10-771" fmla="*/ 2326957 w 2847670"/>
              <a:gd name="connsiteY10-772" fmla="*/ 141567 h 1638195"/>
              <a:gd name="connsiteX11-773" fmla="*/ 2325446 w 2847670"/>
              <a:gd name="connsiteY11-774" fmla="*/ 145987 h 1638195"/>
              <a:gd name="connsiteX12-775" fmla="*/ 2323998 w 2847670"/>
              <a:gd name="connsiteY12-776" fmla="*/ 150432 h 1638195"/>
              <a:gd name="connsiteX13-777" fmla="*/ 2322614 w 2847670"/>
              <a:gd name="connsiteY13-778" fmla="*/ 154902 h 1638195"/>
              <a:gd name="connsiteX14-779" fmla="*/ 2321306 w 2847670"/>
              <a:gd name="connsiteY14-780" fmla="*/ 159411 h 1638195"/>
              <a:gd name="connsiteX15-781" fmla="*/ 2320074 w 2847670"/>
              <a:gd name="connsiteY15-782" fmla="*/ 163944 h 1638195"/>
              <a:gd name="connsiteX16-783" fmla="*/ 2318906 w 2847670"/>
              <a:gd name="connsiteY16-784" fmla="*/ 168516 h 1638195"/>
              <a:gd name="connsiteX17-785" fmla="*/ 2317801 w 2847670"/>
              <a:gd name="connsiteY17-786" fmla="*/ 173114 h 1638195"/>
              <a:gd name="connsiteX18-787" fmla="*/ 2316785 w 2847670"/>
              <a:gd name="connsiteY18-788" fmla="*/ 177724 h 1638195"/>
              <a:gd name="connsiteX19-789" fmla="*/ 2315820 w 2847670"/>
              <a:gd name="connsiteY19-790" fmla="*/ 182372 h 1638195"/>
              <a:gd name="connsiteX20-791" fmla="*/ 2314943 w 2847670"/>
              <a:gd name="connsiteY20-792" fmla="*/ 187046 h 1638195"/>
              <a:gd name="connsiteX21-793" fmla="*/ 2314130 w 2847670"/>
              <a:gd name="connsiteY21-794" fmla="*/ 191745 h 1638195"/>
              <a:gd name="connsiteX22-795" fmla="*/ 2313394 w 2847670"/>
              <a:gd name="connsiteY22-796" fmla="*/ 196469 h 1638195"/>
              <a:gd name="connsiteX23-797" fmla="*/ 2312733 w 2847670"/>
              <a:gd name="connsiteY23-798" fmla="*/ 201206 h 1638195"/>
              <a:gd name="connsiteX24-799" fmla="*/ 2312149 w 2847670"/>
              <a:gd name="connsiteY24-800" fmla="*/ 205981 h 1638195"/>
              <a:gd name="connsiteX25-801" fmla="*/ 2311641 w 2847670"/>
              <a:gd name="connsiteY25-802" fmla="*/ 210769 h 1638195"/>
              <a:gd name="connsiteX26-803" fmla="*/ 2311209 w 2847670"/>
              <a:gd name="connsiteY26-804" fmla="*/ 215583 h 1638195"/>
              <a:gd name="connsiteX27-805" fmla="*/ 2310854 w 2847670"/>
              <a:gd name="connsiteY27-806" fmla="*/ 220409 h 1638195"/>
              <a:gd name="connsiteX28-807" fmla="*/ 2310574 w 2847670"/>
              <a:gd name="connsiteY28-808" fmla="*/ 225260 h 1638195"/>
              <a:gd name="connsiteX29-809" fmla="*/ 2310371 w 2847670"/>
              <a:gd name="connsiteY29-810" fmla="*/ 230137 h 1638195"/>
              <a:gd name="connsiteX30-811" fmla="*/ 2310257 w 2847670"/>
              <a:gd name="connsiteY30-812" fmla="*/ 235026 h 1638195"/>
              <a:gd name="connsiteX31-813" fmla="*/ 2310206 w 2847670"/>
              <a:gd name="connsiteY31-814" fmla="*/ 240157 h 1638195"/>
              <a:gd name="connsiteX32-815" fmla="*/ 2310206 w 2847670"/>
              <a:gd name="connsiteY32-816" fmla="*/ 276955 h 1638195"/>
              <a:gd name="connsiteX33-817" fmla="*/ 2264450 w 2847670"/>
              <a:gd name="connsiteY33-818" fmla="*/ 252120 h 1638195"/>
              <a:gd name="connsiteX34-819" fmla="*/ 2013876 w 2847670"/>
              <a:gd name="connsiteY34-820" fmla="*/ 201531 h 1638195"/>
              <a:gd name="connsiteX35-821" fmla="*/ 1370134 w 2847670"/>
              <a:gd name="connsiteY35-822" fmla="*/ 845273 h 1638195"/>
              <a:gd name="connsiteX36-823" fmla="*/ 2013876 w 2847670"/>
              <a:gd name="connsiteY36-824" fmla="*/ 1489015 h 1638195"/>
              <a:gd name="connsiteX37-825" fmla="*/ 2657618 w 2847670"/>
              <a:gd name="connsiteY37-826" fmla="*/ 845273 h 1638195"/>
              <a:gd name="connsiteX38-827" fmla="*/ 2607030 w 2847670"/>
              <a:gd name="connsiteY38-828" fmla="*/ 594700 h 1638195"/>
              <a:gd name="connsiteX39-829" fmla="*/ 2575963 w 2847670"/>
              <a:gd name="connsiteY39-830" fmla="*/ 537464 h 1638195"/>
              <a:gd name="connsiteX40-831" fmla="*/ 2607513 w 2847670"/>
              <a:gd name="connsiteY40-832" fmla="*/ 537464 h 1638195"/>
              <a:gd name="connsiteX41-833" fmla="*/ 2617076 w 2847670"/>
              <a:gd name="connsiteY41-834" fmla="*/ 537312 h 1638195"/>
              <a:gd name="connsiteX42-835" fmla="*/ 2621953 w 2847670"/>
              <a:gd name="connsiteY42-836" fmla="*/ 537121 h 1638195"/>
              <a:gd name="connsiteX43-837" fmla="*/ 2626804 w 2847670"/>
              <a:gd name="connsiteY43-838" fmla="*/ 536855 h 1638195"/>
              <a:gd name="connsiteX44-839" fmla="*/ 2631630 w 2847670"/>
              <a:gd name="connsiteY44-840" fmla="*/ 536499 h 1638195"/>
              <a:gd name="connsiteX45-841" fmla="*/ 2636444 w 2847670"/>
              <a:gd name="connsiteY45-842" fmla="*/ 536080 h 1638195"/>
              <a:gd name="connsiteX46-843" fmla="*/ 2641244 w 2847670"/>
              <a:gd name="connsiteY46-844" fmla="*/ 535572 h 1638195"/>
              <a:gd name="connsiteX47-845" fmla="*/ 2646007 w 2847670"/>
              <a:gd name="connsiteY47-846" fmla="*/ 534988 h 1638195"/>
              <a:gd name="connsiteX48-847" fmla="*/ 2650757 w 2847670"/>
              <a:gd name="connsiteY48-848" fmla="*/ 534340 h 1638195"/>
              <a:gd name="connsiteX49-849" fmla="*/ 2655481 w 2847670"/>
              <a:gd name="connsiteY49-850" fmla="*/ 533616 h 1638195"/>
              <a:gd name="connsiteX50-851" fmla="*/ 2660180 w 2847670"/>
              <a:gd name="connsiteY50-852" fmla="*/ 532816 h 1638195"/>
              <a:gd name="connsiteX51-853" fmla="*/ 2664854 w 2847670"/>
              <a:gd name="connsiteY51-854" fmla="*/ 531940 h 1638195"/>
              <a:gd name="connsiteX52-855" fmla="*/ 2669502 w 2847670"/>
              <a:gd name="connsiteY52-856" fmla="*/ 530987 h 1638195"/>
              <a:gd name="connsiteX53-857" fmla="*/ 2674125 w 2847670"/>
              <a:gd name="connsiteY53-858" fmla="*/ 529971 h 1638195"/>
              <a:gd name="connsiteX54-859" fmla="*/ 2678722 w 2847670"/>
              <a:gd name="connsiteY54-860" fmla="*/ 528879 h 1638195"/>
              <a:gd name="connsiteX55-861" fmla="*/ 2683281 w 2847670"/>
              <a:gd name="connsiteY55-862" fmla="*/ 527723 h 1638195"/>
              <a:gd name="connsiteX56-863" fmla="*/ 2687828 w 2847670"/>
              <a:gd name="connsiteY56-864" fmla="*/ 526491 h 1638195"/>
              <a:gd name="connsiteX57-865" fmla="*/ 2692336 w 2847670"/>
              <a:gd name="connsiteY57-866" fmla="*/ 525183 h 1638195"/>
              <a:gd name="connsiteX58-867" fmla="*/ 2696820 w 2847670"/>
              <a:gd name="connsiteY58-868" fmla="*/ 523812 h 1638195"/>
              <a:gd name="connsiteX59-869" fmla="*/ 2701265 w 2847670"/>
              <a:gd name="connsiteY59-870" fmla="*/ 522377 h 1638195"/>
              <a:gd name="connsiteX60-871" fmla="*/ 2705684 w 2847670"/>
              <a:gd name="connsiteY60-872" fmla="*/ 520865 h 1638195"/>
              <a:gd name="connsiteX61-873" fmla="*/ 2710078 w 2847670"/>
              <a:gd name="connsiteY61-874" fmla="*/ 519290 h 1638195"/>
              <a:gd name="connsiteX62-875" fmla="*/ 2714434 w 2847670"/>
              <a:gd name="connsiteY62-876" fmla="*/ 517652 h 1638195"/>
              <a:gd name="connsiteX63-877" fmla="*/ 2718752 w 2847670"/>
              <a:gd name="connsiteY63-878" fmla="*/ 515950 h 1638195"/>
              <a:gd name="connsiteX64-879" fmla="*/ 2723045 w 2847670"/>
              <a:gd name="connsiteY64-880" fmla="*/ 514172 h 1638195"/>
              <a:gd name="connsiteX65-881" fmla="*/ 2727299 w 2847670"/>
              <a:gd name="connsiteY65-882" fmla="*/ 512344 h 1638195"/>
              <a:gd name="connsiteX66-883" fmla="*/ 2730515 w 2847670"/>
              <a:gd name="connsiteY66-884" fmla="*/ 510891 h 1638195"/>
              <a:gd name="connsiteX67-885" fmla="*/ 2744486 w 2847670"/>
              <a:gd name="connsiteY67-886" fmla="*/ 536632 h 1638195"/>
              <a:gd name="connsiteX68-887" fmla="*/ 2806798 w 2847670"/>
              <a:gd name="connsiteY68-888" fmla="*/ 845273 h 1638195"/>
              <a:gd name="connsiteX69-889" fmla="*/ 2013876 w 2847670"/>
              <a:gd name="connsiteY69-890" fmla="*/ 1638195 h 1638195"/>
              <a:gd name="connsiteX70-891" fmla="*/ 1220954 w 2847670"/>
              <a:gd name="connsiteY70-892" fmla="*/ 845273 h 1638195"/>
              <a:gd name="connsiteX71-893" fmla="*/ 2013876 w 2847670"/>
              <a:gd name="connsiteY71-894" fmla="*/ 52351 h 1638195"/>
              <a:gd name="connsiteX72-895" fmla="*/ 2607513 w 2847670"/>
              <a:gd name="connsiteY72-896" fmla="*/ 0 h 1638195"/>
              <a:gd name="connsiteX73-897" fmla="*/ 2611260 w 2847670"/>
              <a:gd name="connsiteY73-898" fmla="*/ 26 h 1638195"/>
              <a:gd name="connsiteX74-899" fmla="*/ 2615222 w 2847670"/>
              <a:gd name="connsiteY74-900" fmla="*/ 127 h 1638195"/>
              <a:gd name="connsiteX75-901" fmla="*/ 2619172 w 2847670"/>
              <a:gd name="connsiteY75-902" fmla="*/ 280 h 1638195"/>
              <a:gd name="connsiteX76-903" fmla="*/ 2623096 w 2847670"/>
              <a:gd name="connsiteY76-904" fmla="*/ 496 h 1638195"/>
              <a:gd name="connsiteX77-905" fmla="*/ 2627008 w 2847670"/>
              <a:gd name="connsiteY77-906" fmla="*/ 775 h 1638195"/>
              <a:gd name="connsiteX78-907" fmla="*/ 2630906 w 2847670"/>
              <a:gd name="connsiteY78-908" fmla="*/ 1131 h 1638195"/>
              <a:gd name="connsiteX79-909" fmla="*/ 2634780 w 2847670"/>
              <a:gd name="connsiteY79-910" fmla="*/ 1524 h 1638195"/>
              <a:gd name="connsiteX80-911" fmla="*/ 2638628 w 2847670"/>
              <a:gd name="connsiteY80-912" fmla="*/ 1994 h 1638195"/>
              <a:gd name="connsiteX81-913" fmla="*/ 2642464 w 2847670"/>
              <a:gd name="connsiteY81-914" fmla="*/ 2528 h 1638195"/>
              <a:gd name="connsiteX82-915" fmla="*/ 2646274 w 2847670"/>
              <a:gd name="connsiteY82-916" fmla="*/ 3112 h 1638195"/>
              <a:gd name="connsiteX83-917" fmla="*/ 2650071 w 2847670"/>
              <a:gd name="connsiteY83-918" fmla="*/ 3759 h 1638195"/>
              <a:gd name="connsiteX84-919" fmla="*/ 2653843 w 2847670"/>
              <a:gd name="connsiteY84-920" fmla="*/ 4458 h 1638195"/>
              <a:gd name="connsiteX85-921" fmla="*/ 2657589 w 2847670"/>
              <a:gd name="connsiteY85-922" fmla="*/ 5220 h 1638195"/>
              <a:gd name="connsiteX86-923" fmla="*/ 2661323 w 2847670"/>
              <a:gd name="connsiteY86-924" fmla="*/ 6045 h 1638195"/>
              <a:gd name="connsiteX87-925" fmla="*/ 2665031 w 2847670"/>
              <a:gd name="connsiteY87-926" fmla="*/ 6922 h 1638195"/>
              <a:gd name="connsiteX88-927" fmla="*/ 2668714 w 2847670"/>
              <a:gd name="connsiteY88-928" fmla="*/ 7862 h 1638195"/>
              <a:gd name="connsiteX89-929" fmla="*/ 2672372 w 2847670"/>
              <a:gd name="connsiteY89-930" fmla="*/ 8852 h 1638195"/>
              <a:gd name="connsiteX90-931" fmla="*/ 2676017 w 2847670"/>
              <a:gd name="connsiteY90-932" fmla="*/ 9906 h 1638195"/>
              <a:gd name="connsiteX91-933" fmla="*/ 2679624 w 2847670"/>
              <a:gd name="connsiteY91-934" fmla="*/ 11011 h 1638195"/>
              <a:gd name="connsiteX92-935" fmla="*/ 2683218 w 2847670"/>
              <a:gd name="connsiteY92-936" fmla="*/ 12167 h 1638195"/>
              <a:gd name="connsiteX93-937" fmla="*/ 2686774 w 2847670"/>
              <a:gd name="connsiteY93-938" fmla="*/ 13386 h 1638195"/>
              <a:gd name="connsiteX94-939" fmla="*/ 2690317 w 2847670"/>
              <a:gd name="connsiteY94-940" fmla="*/ 14656 h 1638195"/>
              <a:gd name="connsiteX95-941" fmla="*/ 2693835 w 2847670"/>
              <a:gd name="connsiteY95-942" fmla="*/ 15977 h 1638195"/>
              <a:gd name="connsiteX96-943" fmla="*/ 2697315 w 2847670"/>
              <a:gd name="connsiteY96-944" fmla="*/ 17348 h 1638195"/>
              <a:gd name="connsiteX97-945" fmla="*/ 2700782 w 2847670"/>
              <a:gd name="connsiteY97-946" fmla="*/ 18771 h 1638195"/>
              <a:gd name="connsiteX98-947" fmla="*/ 2704211 w 2847670"/>
              <a:gd name="connsiteY98-948" fmla="*/ 20257 h 1638195"/>
              <a:gd name="connsiteX99-949" fmla="*/ 2707615 w 2847670"/>
              <a:gd name="connsiteY99-950" fmla="*/ 21793 h 1638195"/>
              <a:gd name="connsiteX100-951" fmla="*/ 2710993 w 2847670"/>
              <a:gd name="connsiteY100-952" fmla="*/ 23368 h 1638195"/>
              <a:gd name="connsiteX101-953" fmla="*/ 2714346 w 2847670"/>
              <a:gd name="connsiteY101-954" fmla="*/ 25006 h 1638195"/>
              <a:gd name="connsiteX102-955" fmla="*/ 2717660 w 2847670"/>
              <a:gd name="connsiteY102-956" fmla="*/ 26696 h 1638195"/>
              <a:gd name="connsiteX103-957" fmla="*/ 2720949 w 2847670"/>
              <a:gd name="connsiteY103-958" fmla="*/ 28423 h 1638195"/>
              <a:gd name="connsiteX104-959" fmla="*/ 2724213 w 2847670"/>
              <a:gd name="connsiteY104-960" fmla="*/ 30213 h 1638195"/>
              <a:gd name="connsiteX105-961" fmla="*/ 2727439 w 2847670"/>
              <a:gd name="connsiteY105-962" fmla="*/ 32042 h 1638195"/>
              <a:gd name="connsiteX106-963" fmla="*/ 2730640 w 2847670"/>
              <a:gd name="connsiteY106-964" fmla="*/ 33922 h 1638195"/>
              <a:gd name="connsiteX107-965" fmla="*/ 2733815 w 2847670"/>
              <a:gd name="connsiteY107-966" fmla="*/ 35852 h 1638195"/>
              <a:gd name="connsiteX108-967" fmla="*/ 2736952 w 2847670"/>
              <a:gd name="connsiteY108-968" fmla="*/ 37821 h 1638195"/>
              <a:gd name="connsiteX109-969" fmla="*/ 2740050 w 2847670"/>
              <a:gd name="connsiteY109-970" fmla="*/ 39853 h 1638195"/>
              <a:gd name="connsiteX110-971" fmla="*/ 2743111 w 2847670"/>
              <a:gd name="connsiteY110-972" fmla="*/ 41923 h 1638195"/>
              <a:gd name="connsiteX111-973" fmla="*/ 2746159 w 2847670"/>
              <a:gd name="connsiteY111-974" fmla="*/ 44031 h 1638195"/>
              <a:gd name="connsiteX112-975" fmla="*/ 2749156 w 2847670"/>
              <a:gd name="connsiteY112-976" fmla="*/ 46190 h 1638195"/>
              <a:gd name="connsiteX113-977" fmla="*/ 2752115 w 2847670"/>
              <a:gd name="connsiteY113-978" fmla="*/ 48400 h 1638195"/>
              <a:gd name="connsiteX114-979" fmla="*/ 2755049 w 2847670"/>
              <a:gd name="connsiteY114-980" fmla="*/ 50648 h 1638195"/>
              <a:gd name="connsiteX115-981" fmla="*/ 2757945 w 2847670"/>
              <a:gd name="connsiteY115-982" fmla="*/ 52947 h 1638195"/>
              <a:gd name="connsiteX116-983" fmla="*/ 2760802 w 2847670"/>
              <a:gd name="connsiteY116-984" fmla="*/ 55283 h 1638195"/>
              <a:gd name="connsiteX117-985" fmla="*/ 2763634 w 2847670"/>
              <a:gd name="connsiteY117-986" fmla="*/ 57658 h 1638195"/>
              <a:gd name="connsiteX118-987" fmla="*/ 2766415 w 2847670"/>
              <a:gd name="connsiteY118-988" fmla="*/ 60084 h 1638195"/>
              <a:gd name="connsiteX119-989" fmla="*/ 2769159 w 2847670"/>
              <a:gd name="connsiteY119-990" fmla="*/ 62548 h 1638195"/>
              <a:gd name="connsiteX120-991" fmla="*/ 2771877 w 2847670"/>
              <a:gd name="connsiteY120-992" fmla="*/ 65050 h 1638195"/>
              <a:gd name="connsiteX121-993" fmla="*/ 2774543 w 2847670"/>
              <a:gd name="connsiteY121-994" fmla="*/ 67602 h 1638195"/>
              <a:gd name="connsiteX122-995" fmla="*/ 2777172 w 2847670"/>
              <a:gd name="connsiteY122-996" fmla="*/ 70193 h 1638195"/>
              <a:gd name="connsiteX123-997" fmla="*/ 2779763 w 2847670"/>
              <a:gd name="connsiteY123-998" fmla="*/ 72809 h 1638195"/>
              <a:gd name="connsiteX124-999" fmla="*/ 2782316 w 2847670"/>
              <a:gd name="connsiteY124-1000" fmla="*/ 75476 h 1638195"/>
              <a:gd name="connsiteX125-1001" fmla="*/ 2784830 w 2847670"/>
              <a:gd name="connsiteY125-1002" fmla="*/ 78181 h 1638195"/>
              <a:gd name="connsiteX126-1003" fmla="*/ 2787307 w 2847670"/>
              <a:gd name="connsiteY126-1004" fmla="*/ 80925 h 1638195"/>
              <a:gd name="connsiteX127-1005" fmla="*/ 2789733 w 2847670"/>
              <a:gd name="connsiteY127-1006" fmla="*/ 83706 h 1638195"/>
              <a:gd name="connsiteX128-1007" fmla="*/ 2792108 w 2847670"/>
              <a:gd name="connsiteY128-1008" fmla="*/ 86525 h 1638195"/>
              <a:gd name="connsiteX129-1009" fmla="*/ 2794457 w 2847670"/>
              <a:gd name="connsiteY129-1010" fmla="*/ 89383 h 1638195"/>
              <a:gd name="connsiteX130-1011" fmla="*/ 2796756 w 2847670"/>
              <a:gd name="connsiteY130-1012" fmla="*/ 92278 h 1638195"/>
              <a:gd name="connsiteX131-1013" fmla="*/ 2799016 w 2847670"/>
              <a:gd name="connsiteY131-1014" fmla="*/ 95199 h 1638195"/>
              <a:gd name="connsiteX132-1015" fmla="*/ 2801226 w 2847670"/>
              <a:gd name="connsiteY132-1016" fmla="*/ 98171 h 1638195"/>
              <a:gd name="connsiteX133-1017" fmla="*/ 2803385 w 2847670"/>
              <a:gd name="connsiteY133-1018" fmla="*/ 101168 h 1638195"/>
              <a:gd name="connsiteX134-1019" fmla="*/ 2805506 w 2847670"/>
              <a:gd name="connsiteY134-1020" fmla="*/ 104191 h 1638195"/>
              <a:gd name="connsiteX135-1021" fmla="*/ 2807576 w 2847670"/>
              <a:gd name="connsiteY135-1022" fmla="*/ 107264 h 1638195"/>
              <a:gd name="connsiteX136-1023" fmla="*/ 2809608 w 2847670"/>
              <a:gd name="connsiteY136-1024" fmla="*/ 110363 h 1638195"/>
              <a:gd name="connsiteX137-1025" fmla="*/ 2811589 w 2847670"/>
              <a:gd name="connsiteY137-1026" fmla="*/ 113487 h 1638195"/>
              <a:gd name="connsiteX138-1027" fmla="*/ 2813520 w 2847670"/>
              <a:gd name="connsiteY138-1028" fmla="*/ 116650 h 1638195"/>
              <a:gd name="connsiteX139-1029" fmla="*/ 2815412 w 2847670"/>
              <a:gd name="connsiteY139-1030" fmla="*/ 119850 h 1638195"/>
              <a:gd name="connsiteX140-1031" fmla="*/ 2817254 w 2847670"/>
              <a:gd name="connsiteY140-1032" fmla="*/ 123076 h 1638195"/>
              <a:gd name="connsiteX141-1033" fmla="*/ 2819044 w 2847670"/>
              <a:gd name="connsiteY141-1034" fmla="*/ 126327 h 1638195"/>
              <a:gd name="connsiteX142-1035" fmla="*/ 2820784 w 2847670"/>
              <a:gd name="connsiteY142-1036" fmla="*/ 129616 h 1638195"/>
              <a:gd name="connsiteX143-1037" fmla="*/ 2822473 w 2847670"/>
              <a:gd name="connsiteY143-1038" fmla="*/ 132931 h 1638195"/>
              <a:gd name="connsiteX144-1039" fmla="*/ 2824112 w 2847670"/>
              <a:gd name="connsiteY144-1040" fmla="*/ 136271 h 1638195"/>
              <a:gd name="connsiteX145-1041" fmla="*/ 2825699 w 2847670"/>
              <a:gd name="connsiteY145-1042" fmla="*/ 139649 h 1638195"/>
              <a:gd name="connsiteX146-1043" fmla="*/ 2827236 w 2847670"/>
              <a:gd name="connsiteY146-1044" fmla="*/ 143053 h 1638195"/>
              <a:gd name="connsiteX147-1045" fmla="*/ 2828722 w 2847670"/>
              <a:gd name="connsiteY147-1046" fmla="*/ 146482 h 1638195"/>
              <a:gd name="connsiteX148-1047" fmla="*/ 2830157 w 2847670"/>
              <a:gd name="connsiteY148-1048" fmla="*/ 149936 h 1638195"/>
              <a:gd name="connsiteX149-1049" fmla="*/ 2831541 w 2847670"/>
              <a:gd name="connsiteY149-1050" fmla="*/ 153429 h 1638195"/>
              <a:gd name="connsiteX150-1051" fmla="*/ 2832862 w 2847670"/>
              <a:gd name="connsiteY150-1052" fmla="*/ 156934 h 1638195"/>
              <a:gd name="connsiteX151-1053" fmla="*/ 2834145 w 2847670"/>
              <a:gd name="connsiteY151-1054" fmla="*/ 160465 h 1638195"/>
              <a:gd name="connsiteX152-1055" fmla="*/ 2835364 w 2847670"/>
              <a:gd name="connsiteY152-1056" fmla="*/ 164033 h 1638195"/>
              <a:gd name="connsiteX153-1057" fmla="*/ 2836532 w 2847670"/>
              <a:gd name="connsiteY153-1058" fmla="*/ 167615 h 1638195"/>
              <a:gd name="connsiteX154-1059" fmla="*/ 2837637 w 2847670"/>
              <a:gd name="connsiteY154-1060" fmla="*/ 171222 h 1638195"/>
              <a:gd name="connsiteX155-1061" fmla="*/ 2838691 w 2847670"/>
              <a:gd name="connsiteY155-1062" fmla="*/ 174866 h 1638195"/>
              <a:gd name="connsiteX156-1063" fmla="*/ 2839695 w 2847670"/>
              <a:gd name="connsiteY156-1064" fmla="*/ 178524 h 1638195"/>
              <a:gd name="connsiteX157-1065" fmla="*/ 2840634 w 2847670"/>
              <a:gd name="connsiteY157-1066" fmla="*/ 182207 h 1638195"/>
              <a:gd name="connsiteX158-1067" fmla="*/ 2841523 w 2847670"/>
              <a:gd name="connsiteY158-1068" fmla="*/ 185903 h 1638195"/>
              <a:gd name="connsiteX159-1069" fmla="*/ 2842349 w 2847670"/>
              <a:gd name="connsiteY159-1070" fmla="*/ 189637 h 1638195"/>
              <a:gd name="connsiteX160-1071" fmla="*/ 2843124 w 2847670"/>
              <a:gd name="connsiteY160-1072" fmla="*/ 193383 h 1638195"/>
              <a:gd name="connsiteX161-1073" fmla="*/ 2843835 w 2847670"/>
              <a:gd name="connsiteY161-1074" fmla="*/ 197155 h 1638195"/>
              <a:gd name="connsiteX162-1075" fmla="*/ 2844495 w 2847670"/>
              <a:gd name="connsiteY162-1076" fmla="*/ 200940 h 1638195"/>
              <a:gd name="connsiteX163-1077" fmla="*/ 2845079 w 2847670"/>
              <a:gd name="connsiteY163-1078" fmla="*/ 204750 h 1638195"/>
              <a:gd name="connsiteX164-1079" fmla="*/ 2845613 w 2847670"/>
              <a:gd name="connsiteY164-1080" fmla="*/ 208585 h 1638195"/>
              <a:gd name="connsiteX165-1081" fmla="*/ 2846095 w 2847670"/>
              <a:gd name="connsiteY165-1082" fmla="*/ 212433 h 1638195"/>
              <a:gd name="connsiteX166-1083" fmla="*/ 2846502 w 2847670"/>
              <a:gd name="connsiteY166-1084" fmla="*/ 216307 h 1638195"/>
              <a:gd name="connsiteX167-1085" fmla="*/ 2846857 w 2847670"/>
              <a:gd name="connsiteY167-1086" fmla="*/ 220206 h 1638195"/>
              <a:gd name="connsiteX168-1087" fmla="*/ 2847149 w 2847670"/>
              <a:gd name="connsiteY168-1088" fmla="*/ 224104 h 1638195"/>
              <a:gd name="connsiteX169-1089" fmla="*/ 2847378 w 2847670"/>
              <a:gd name="connsiteY169-1090" fmla="*/ 228041 h 1638195"/>
              <a:gd name="connsiteX170-1091" fmla="*/ 2847530 w 2847670"/>
              <a:gd name="connsiteY170-1092" fmla="*/ 231978 h 1638195"/>
              <a:gd name="connsiteX171-1093" fmla="*/ 2847670 w 2847670"/>
              <a:gd name="connsiteY171-1094" fmla="*/ 240157 h 1638195"/>
              <a:gd name="connsiteX172-1095" fmla="*/ 2847645 w 2847670"/>
              <a:gd name="connsiteY172-1096" fmla="*/ 243904 h 1638195"/>
              <a:gd name="connsiteX173-1097" fmla="*/ 2847556 w 2847670"/>
              <a:gd name="connsiteY173-1098" fmla="*/ 247879 h 1638195"/>
              <a:gd name="connsiteX174-1099" fmla="*/ 2847391 w 2847670"/>
              <a:gd name="connsiteY174-1100" fmla="*/ 251816 h 1638195"/>
              <a:gd name="connsiteX175-1101" fmla="*/ 2847175 w 2847670"/>
              <a:gd name="connsiteY175-1102" fmla="*/ 255753 h 1638195"/>
              <a:gd name="connsiteX176-1103" fmla="*/ 2846895 w 2847670"/>
              <a:gd name="connsiteY176-1104" fmla="*/ 259652 h 1638195"/>
              <a:gd name="connsiteX177-1105" fmla="*/ 2846552 w 2847670"/>
              <a:gd name="connsiteY177-1106" fmla="*/ 263551 h 1638195"/>
              <a:gd name="connsiteX178-1107" fmla="*/ 2846146 w 2847670"/>
              <a:gd name="connsiteY178-1108" fmla="*/ 267424 h 1638195"/>
              <a:gd name="connsiteX179-1109" fmla="*/ 2845676 w 2847670"/>
              <a:gd name="connsiteY179-1110" fmla="*/ 271272 h 1638195"/>
              <a:gd name="connsiteX180-1111" fmla="*/ 2845155 w 2847670"/>
              <a:gd name="connsiteY180-1112" fmla="*/ 275108 h 1638195"/>
              <a:gd name="connsiteX181-1113" fmla="*/ 2844559 w 2847670"/>
              <a:gd name="connsiteY181-1114" fmla="*/ 278918 h 1638195"/>
              <a:gd name="connsiteX182-1115" fmla="*/ 2843924 w 2847670"/>
              <a:gd name="connsiteY182-1116" fmla="*/ 282715 h 1638195"/>
              <a:gd name="connsiteX183-1117" fmla="*/ 2843212 w 2847670"/>
              <a:gd name="connsiteY183-1118" fmla="*/ 286487 h 1638195"/>
              <a:gd name="connsiteX184-1119" fmla="*/ 2842450 w 2847670"/>
              <a:gd name="connsiteY184-1120" fmla="*/ 290233 h 1638195"/>
              <a:gd name="connsiteX185-1121" fmla="*/ 2841625 w 2847670"/>
              <a:gd name="connsiteY185-1122" fmla="*/ 293967 h 1638195"/>
              <a:gd name="connsiteX186-1123" fmla="*/ 2840749 w 2847670"/>
              <a:gd name="connsiteY186-1124" fmla="*/ 297675 h 1638195"/>
              <a:gd name="connsiteX187-1125" fmla="*/ 2839809 w 2847670"/>
              <a:gd name="connsiteY187-1126" fmla="*/ 301359 h 1638195"/>
              <a:gd name="connsiteX188-1127" fmla="*/ 2838818 w 2847670"/>
              <a:gd name="connsiteY188-1128" fmla="*/ 305016 h 1638195"/>
              <a:gd name="connsiteX189-1129" fmla="*/ 2837764 w 2847670"/>
              <a:gd name="connsiteY189-1130" fmla="*/ 308661 h 1638195"/>
              <a:gd name="connsiteX190-1131" fmla="*/ 2836659 w 2847670"/>
              <a:gd name="connsiteY190-1132" fmla="*/ 312268 h 1638195"/>
              <a:gd name="connsiteX191-1133" fmla="*/ 2835503 w 2847670"/>
              <a:gd name="connsiteY191-1134" fmla="*/ 315862 h 1638195"/>
              <a:gd name="connsiteX192-1135" fmla="*/ 2834297 w 2847670"/>
              <a:gd name="connsiteY192-1136" fmla="*/ 319418 h 1638195"/>
              <a:gd name="connsiteX193-1137" fmla="*/ 2833027 w 2847670"/>
              <a:gd name="connsiteY193-1138" fmla="*/ 322961 h 1638195"/>
              <a:gd name="connsiteX194-1139" fmla="*/ 2831706 w 2847670"/>
              <a:gd name="connsiteY194-1140" fmla="*/ 326479 h 1638195"/>
              <a:gd name="connsiteX195-1141" fmla="*/ 2830322 w 2847670"/>
              <a:gd name="connsiteY195-1142" fmla="*/ 329959 h 1638195"/>
              <a:gd name="connsiteX196-1143" fmla="*/ 2828899 w 2847670"/>
              <a:gd name="connsiteY196-1144" fmla="*/ 333426 h 1638195"/>
              <a:gd name="connsiteX197-1145" fmla="*/ 2827414 w 2847670"/>
              <a:gd name="connsiteY197-1146" fmla="*/ 336855 h 1638195"/>
              <a:gd name="connsiteX198-1147" fmla="*/ 2825890 w 2847670"/>
              <a:gd name="connsiteY198-1148" fmla="*/ 340271 h 1638195"/>
              <a:gd name="connsiteX199-1149" fmla="*/ 2824302 w 2847670"/>
              <a:gd name="connsiteY199-1150" fmla="*/ 343637 h 1638195"/>
              <a:gd name="connsiteX200-1151" fmla="*/ 2822664 w 2847670"/>
              <a:gd name="connsiteY200-1152" fmla="*/ 346990 h 1638195"/>
              <a:gd name="connsiteX201-1153" fmla="*/ 2820987 w 2847670"/>
              <a:gd name="connsiteY201-1154" fmla="*/ 350304 h 1638195"/>
              <a:gd name="connsiteX202-1155" fmla="*/ 2819247 w 2847670"/>
              <a:gd name="connsiteY202-1156" fmla="*/ 353606 h 1638195"/>
              <a:gd name="connsiteX203-1157" fmla="*/ 2817470 w 2847670"/>
              <a:gd name="connsiteY203-1158" fmla="*/ 356857 h 1638195"/>
              <a:gd name="connsiteX204-1159" fmla="*/ 2815641 w 2847670"/>
              <a:gd name="connsiteY204-1160" fmla="*/ 360096 h 1638195"/>
              <a:gd name="connsiteX205-1161" fmla="*/ 2813748 w 2847670"/>
              <a:gd name="connsiteY205-1162" fmla="*/ 363296 h 1638195"/>
              <a:gd name="connsiteX206-1163" fmla="*/ 2811831 w 2847670"/>
              <a:gd name="connsiteY206-1164" fmla="*/ 366459 h 1638195"/>
              <a:gd name="connsiteX207-1165" fmla="*/ 2809849 w 2847670"/>
              <a:gd name="connsiteY207-1166" fmla="*/ 369596 h 1638195"/>
              <a:gd name="connsiteX208-1167" fmla="*/ 2807830 w 2847670"/>
              <a:gd name="connsiteY208-1168" fmla="*/ 372694 h 1638195"/>
              <a:gd name="connsiteX209-1169" fmla="*/ 2805760 w 2847670"/>
              <a:gd name="connsiteY209-1170" fmla="*/ 375768 h 1638195"/>
              <a:gd name="connsiteX210-1171" fmla="*/ 2803639 w 2847670"/>
              <a:gd name="connsiteY210-1172" fmla="*/ 378803 h 1638195"/>
              <a:gd name="connsiteX211-1173" fmla="*/ 2801480 w 2847670"/>
              <a:gd name="connsiteY211-1174" fmla="*/ 381800 h 1638195"/>
              <a:gd name="connsiteX212-1175" fmla="*/ 2799270 w 2847670"/>
              <a:gd name="connsiteY212-1176" fmla="*/ 384772 h 1638195"/>
              <a:gd name="connsiteX213-1177" fmla="*/ 2797022 w 2847670"/>
              <a:gd name="connsiteY213-1178" fmla="*/ 387693 h 1638195"/>
              <a:gd name="connsiteX214-1179" fmla="*/ 2794737 w 2847670"/>
              <a:gd name="connsiteY214-1180" fmla="*/ 390589 h 1638195"/>
              <a:gd name="connsiteX215-1181" fmla="*/ 2792387 w 2847670"/>
              <a:gd name="connsiteY215-1182" fmla="*/ 393459 h 1638195"/>
              <a:gd name="connsiteX216-1183" fmla="*/ 2790012 w 2847670"/>
              <a:gd name="connsiteY216-1184" fmla="*/ 396278 h 1638195"/>
              <a:gd name="connsiteX217-1185" fmla="*/ 2787586 w 2847670"/>
              <a:gd name="connsiteY217-1186" fmla="*/ 399060 h 1638195"/>
              <a:gd name="connsiteX218-1187" fmla="*/ 2785123 w 2847670"/>
              <a:gd name="connsiteY218-1188" fmla="*/ 401815 h 1638195"/>
              <a:gd name="connsiteX219-1189" fmla="*/ 2782621 w 2847670"/>
              <a:gd name="connsiteY219-1190" fmla="*/ 404521 h 1638195"/>
              <a:gd name="connsiteX220-1191" fmla="*/ 2780068 w 2847670"/>
              <a:gd name="connsiteY220-1192" fmla="*/ 407188 h 1638195"/>
              <a:gd name="connsiteX221-1193" fmla="*/ 2777490 w 2847670"/>
              <a:gd name="connsiteY221-1194" fmla="*/ 409829 h 1638195"/>
              <a:gd name="connsiteX222-1195" fmla="*/ 2774861 w 2847670"/>
              <a:gd name="connsiteY222-1196" fmla="*/ 412420 h 1638195"/>
              <a:gd name="connsiteX223-1197" fmla="*/ 2772194 w 2847670"/>
              <a:gd name="connsiteY223-1198" fmla="*/ 414973 h 1638195"/>
              <a:gd name="connsiteX224-1199" fmla="*/ 2769489 w 2847670"/>
              <a:gd name="connsiteY224-1200" fmla="*/ 417475 h 1638195"/>
              <a:gd name="connsiteX225-1201" fmla="*/ 2766746 w 2847670"/>
              <a:gd name="connsiteY225-1202" fmla="*/ 419951 h 1638195"/>
              <a:gd name="connsiteX226-1203" fmla="*/ 2763964 w 2847670"/>
              <a:gd name="connsiteY226-1204" fmla="*/ 422377 h 1638195"/>
              <a:gd name="connsiteX227-1205" fmla="*/ 2761145 w 2847670"/>
              <a:gd name="connsiteY227-1206" fmla="*/ 424764 h 1638195"/>
              <a:gd name="connsiteX228-1207" fmla="*/ 2758287 w 2847670"/>
              <a:gd name="connsiteY228-1208" fmla="*/ 427101 h 1638195"/>
              <a:gd name="connsiteX229-1209" fmla="*/ 2755392 w 2847670"/>
              <a:gd name="connsiteY229-1210" fmla="*/ 429400 h 1638195"/>
              <a:gd name="connsiteX230-1211" fmla="*/ 2752471 w 2847670"/>
              <a:gd name="connsiteY230-1212" fmla="*/ 431660 h 1638195"/>
              <a:gd name="connsiteX231-1213" fmla="*/ 2749512 w 2847670"/>
              <a:gd name="connsiteY231-1214" fmla="*/ 433870 h 1638195"/>
              <a:gd name="connsiteX232-1215" fmla="*/ 2746515 w 2847670"/>
              <a:gd name="connsiteY232-1216" fmla="*/ 436029 h 1638195"/>
              <a:gd name="connsiteX233-1217" fmla="*/ 2743479 w 2847670"/>
              <a:gd name="connsiteY233-1218" fmla="*/ 438150 h 1638195"/>
              <a:gd name="connsiteX234-1219" fmla="*/ 2740419 w 2847670"/>
              <a:gd name="connsiteY234-1220" fmla="*/ 440233 h 1638195"/>
              <a:gd name="connsiteX235-1221" fmla="*/ 2737320 w 2847670"/>
              <a:gd name="connsiteY235-1222" fmla="*/ 442252 h 1638195"/>
              <a:gd name="connsiteX236-1223" fmla="*/ 2734183 w 2847670"/>
              <a:gd name="connsiteY236-1224" fmla="*/ 444234 h 1638195"/>
              <a:gd name="connsiteX237-1225" fmla="*/ 2731021 w 2847670"/>
              <a:gd name="connsiteY237-1226" fmla="*/ 446177 h 1638195"/>
              <a:gd name="connsiteX238-1227" fmla="*/ 2727833 w 2847670"/>
              <a:gd name="connsiteY238-1228" fmla="*/ 448056 h 1638195"/>
              <a:gd name="connsiteX239-1229" fmla="*/ 2724607 w 2847670"/>
              <a:gd name="connsiteY239-1230" fmla="*/ 449898 h 1638195"/>
              <a:gd name="connsiteX240-1231" fmla="*/ 2721343 w 2847670"/>
              <a:gd name="connsiteY240-1232" fmla="*/ 451688 h 1638195"/>
              <a:gd name="connsiteX241-1233" fmla="*/ 2718054 w 2847670"/>
              <a:gd name="connsiteY241-1234" fmla="*/ 453428 h 1638195"/>
              <a:gd name="connsiteX242-1235" fmla="*/ 2714739 w 2847670"/>
              <a:gd name="connsiteY242-1236" fmla="*/ 455117 h 1638195"/>
              <a:gd name="connsiteX243-1237" fmla="*/ 2711399 w 2847670"/>
              <a:gd name="connsiteY243-1238" fmla="*/ 456756 h 1638195"/>
              <a:gd name="connsiteX244-1239" fmla="*/ 2708021 w 2847670"/>
              <a:gd name="connsiteY244-1240" fmla="*/ 458343 h 1638195"/>
              <a:gd name="connsiteX245-1241" fmla="*/ 2704617 w 2847670"/>
              <a:gd name="connsiteY245-1242" fmla="*/ 459880 h 1638195"/>
              <a:gd name="connsiteX246-1243" fmla="*/ 2703168 w 2847670"/>
              <a:gd name="connsiteY246-1244" fmla="*/ 460508 h 1638195"/>
              <a:gd name="connsiteX247-1245" fmla="*/ 2701188 w 2847670"/>
              <a:gd name="connsiteY247-1246" fmla="*/ 461366 h 1638195"/>
              <a:gd name="connsiteX248-1247" fmla="*/ 2697734 w 2847670"/>
              <a:gd name="connsiteY248-1248" fmla="*/ 462801 h 1638195"/>
              <a:gd name="connsiteX249-1249" fmla="*/ 2694254 w 2847670"/>
              <a:gd name="connsiteY249-1250" fmla="*/ 464185 h 1638195"/>
              <a:gd name="connsiteX250-1251" fmla="*/ 2690736 w 2847670"/>
              <a:gd name="connsiteY250-1252" fmla="*/ 465519 h 1638195"/>
              <a:gd name="connsiteX251-1253" fmla="*/ 2687206 w 2847670"/>
              <a:gd name="connsiteY251-1254" fmla="*/ 466789 h 1638195"/>
              <a:gd name="connsiteX252-1255" fmla="*/ 2683650 w 2847670"/>
              <a:gd name="connsiteY252-1256" fmla="*/ 468008 h 1638195"/>
              <a:gd name="connsiteX253-1257" fmla="*/ 2680055 w 2847670"/>
              <a:gd name="connsiteY253-1258" fmla="*/ 469176 h 1638195"/>
              <a:gd name="connsiteX254-1259" fmla="*/ 2676449 w 2847670"/>
              <a:gd name="connsiteY254-1260" fmla="*/ 470281 h 1638195"/>
              <a:gd name="connsiteX255-1261" fmla="*/ 2672817 w 2847670"/>
              <a:gd name="connsiteY255-1262" fmla="*/ 471348 h 1638195"/>
              <a:gd name="connsiteX256-1263" fmla="*/ 2669159 w 2847670"/>
              <a:gd name="connsiteY256-1264" fmla="*/ 472339 h 1638195"/>
              <a:gd name="connsiteX257-1265" fmla="*/ 2665476 w 2847670"/>
              <a:gd name="connsiteY257-1266" fmla="*/ 473291 h 1638195"/>
              <a:gd name="connsiteX258-1267" fmla="*/ 2661768 w 2847670"/>
              <a:gd name="connsiteY258-1268" fmla="*/ 474167 h 1638195"/>
              <a:gd name="connsiteX259-1269" fmla="*/ 2658034 w 2847670"/>
              <a:gd name="connsiteY259-1270" fmla="*/ 475006 h 1638195"/>
              <a:gd name="connsiteX260-1271" fmla="*/ 2654287 w 2847670"/>
              <a:gd name="connsiteY260-1272" fmla="*/ 475768 h 1638195"/>
              <a:gd name="connsiteX261-1273" fmla="*/ 2650528 w 2847670"/>
              <a:gd name="connsiteY261-1274" fmla="*/ 476479 h 1638195"/>
              <a:gd name="connsiteX262-1275" fmla="*/ 2646731 w 2847670"/>
              <a:gd name="connsiteY262-1276" fmla="*/ 477139 h 1638195"/>
              <a:gd name="connsiteX263-1277" fmla="*/ 2642921 w 2847670"/>
              <a:gd name="connsiteY263-1278" fmla="*/ 477736 h 1638195"/>
              <a:gd name="connsiteX264-1279" fmla="*/ 2639085 w 2847670"/>
              <a:gd name="connsiteY264-1280" fmla="*/ 478269 h 1638195"/>
              <a:gd name="connsiteX265-1281" fmla="*/ 2635237 w 2847670"/>
              <a:gd name="connsiteY265-1282" fmla="*/ 478739 h 1638195"/>
              <a:gd name="connsiteX266-1283" fmla="*/ 2631364 w 2847670"/>
              <a:gd name="connsiteY266-1284" fmla="*/ 479146 h 1638195"/>
              <a:gd name="connsiteX267-1285" fmla="*/ 2627477 w 2847670"/>
              <a:gd name="connsiteY267-1286" fmla="*/ 479501 h 1638195"/>
              <a:gd name="connsiteX268-1287" fmla="*/ 2623566 w 2847670"/>
              <a:gd name="connsiteY268-1288" fmla="*/ 479794 h 1638195"/>
              <a:gd name="connsiteX269-1289" fmla="*/ 2619629 w 2847670"/>
              <a:gd name="connsiteY269-1290" fmla="*/ 480022 h 1638195"/>
              <a:gd name="connsiteX270-1291" fmla="*/ 2615692 w 2847670"/>
              <a:gd name="connsiteY270-1292" fmla="*/ 480187 h 1638195"/>
              <a:gd name="connsiteX271-1293" fmla="*/ 2607513 w 2847670"/>
              <a:gd name="connsiteY271-1294" fmla="*/ 480314 h 1638195"/>
              <a:gd name="connsiteX272-1295" fmla="*/ 2543521 w 2847670"/>
              <a:gd name="connsiteY272-1296" fmla="*/ 480314 h 1638195"/>
              <a:gd name="connsiteX273-1297" fmla="*/ 2367356 w 2847670"/>
              <a:gd name="connsiteY273-1298" fmla="*/ 480314 h 1638195"/>
              <a:gd name="connsiteX274-1299" fmla="*/ 2367356 w 2847670"/>
              <a:gd name="connsiteY274-1300" fmla="*/ 307975 h 1638195"/>
              <a:gd name="connsiteX275-1301" fmla="*/ 2367356 w 2847670"/>
              <a:gd name="connsiteY275-1302" fmla="*/ 240157 h 1638195"/>
              <a:gd name="connsiteX276-1303" fmla="*/ 2367381 w 2847670"/>
              <a:gd name="connsiteY276-1304" fmla="*/ 236411 h 1638195"/>
              <a:gd name="connsiteX277-1305" fmla="*/ 2367483 w 2847670"/>
              <a:gd name="connsiteY277-1306" fmla="*/ 232448 h 1638195"/>
              <a:gd name="connsiteX278-1307" fmla="*/ 2367636 w 2847670"/>
              <a:gd name="connsiteY278-1308" fmla="*/ 228499 h 1638195"/>
              <a:gd name="connsiteX279-1309" fmla="*/ 2367851 w 2847670"/>
              <a:gd name="connsiteY279-1310" fmla="*/ 224574 h 1638195"/>
              <a:gd name="connsiteX280-1311" fmla="*/ 2368131 w 2847670"/>
              <a:gd name="connsiteY280-1312" fmla="*/ 220663 h 1638195"/>
              <a:gd name="connsiteX281-1313" fmla="*/ 2368474 w 2847670"/>
              <a:gd name="connsiteY281-1314" fmla="*/ 216764 h 1638195"/>
              <a:gd name="connsiteX282-1315" fmla="*/ 2368880 w 2847670"/>
              <a:gd name="connsiteY282-1316" fmla="*/ 212903 h 1638195"/>
              <a:gd name="connsiteX283-1317" fmla="*/ 2369350 w 2847670"/>
              <a:gd name="connsiteY283-1318" fmla="*/ 209042 h 1638195"/>
              <a:gd name="connsiteX284-1319" fmla="*/ 2369871 w 2847670"/>
              <a:gd name="connsiteY284-1320" fmla="*/ 205207 h 1638195"/>
              <a:gd name="connsiteX285-1321" fmla="*/ 2370468 w 2847670"/>
              <a:gd name="connsiteY285-1322" fmla="*/ 201397 h 1638195"/>
              <a:gd name="connsiteX286-1323" fmla="*/ 2371115 w 2847670"/>
              <a:gd name="connsiteY286-1324" fmla="*/ 197600 h 1638195"/>
              <a:gd name="connsiteX287-1325" fmla="*/ 2371814 w 2847670"/>
              <a:gd name="connsiteY287-1326" fmla="*/ 193828 h 1638195"/>
              <a:gd name="connsiteX288-1327" fmla="*/ 2372576 w 2847670"/>
              <a:gd name="connsiteY288-1328" fmla="*/ 190081 h 1638195"/>
              <a:gd name="connsiteX289-1329" fmla="*/ 2373401 w 2847670"/>
              <a:gd name="connsiteY289-1330" fmla="*/ 186347 h 1638195"/>
              <a:gd name="connsiteX290-1331" fmla="*/ 2374278 w 2847670"/>
              <a:gd name="connsiteY290-1332" fmla="*/ 182652 h 1638195"/>
              <a:gd name="connsiteX291-1333" fmla="*/ 2375217 w 2847670"/>
              <a:gd name="connsiteY291-1334" fmla="*/ 178956 h 1638195"/>
              <a:gd name="connsiteX292-1335" fmla="*/ 2376208 w 2847670"/>
              <a:gd name="connsiteY292-1336" fmla="*/ 175298 h 1638195"/>
              <a:gd name="connsiteX293-1337" fmla="*/ 2377262 w 2847670"/>
              <a:gd name="connsiteY293-1338" fmla="*/ 171666 h 1638195"/>
              <a:gd name="connsiteX294-1339" fmla="*/ 2378367 w 2847670"/>
              <a:gd name="connsiteY294-1340" fmla="*/ 168047 h 1638195"/>
              <a:gd name="connsiteX295-1341" fmla="*/ 2379523 w 2847670"/>
              <a:gd name="connsiteY295-1342" fmla="*/ 164453 h 1638195"/>
              <a:gd name="connsiteX296-1343" fmla="*/ 2380742 w 2847670"/>
              <a:gd name="connsiteY296-1344" fmla="*/ 160897 h 1638195"/>
              <a:gd name="connsiteX297-1345" fmla="*/ 2381999 w 2847670"/>
              <a:gd name="connsiteY297-1346" fmla="*/ 157353 h 1638195"/>
              <a:gd name="connsiteX298-1347" fmla="*/ 2383333 w 2847670"/>
              <a:gd name="connsiteY298-1348" fmla="*/ 153848 h 1638195"/>
              <a:gd name="connsiteX299-1349" fmla="*/ 2384704 w 2847670"/>
              <a:gd name="connsiteY299-1350" fmla="*/ 150356 h 1638195"/>
              <a:gd name="connsiteX300-1351" fmla="*/ 2386127 w 2847670"/>
              <a:gd name="connsiteY300-1352" fmla="*/ 146888 h 1638195"/>
              <a:gd name="connsiteX301-1353" fmla="*/ 2387613 w 2847670"/>
              <a:gd name="connsiteY301-1354" fmla="*/ 143459 h 1638195"/>
              <a:gd name="connsiteX302-1355" fmla="*/ 2389137 w 2847670"/>
              <a:gd name="connsiteY302-1356" fmla="*/ 140056 h 1638195"/>
              <a:gd name="connsiteX303-1357" fmla="*/ 2390724 w 2847670"/>
              <a:gd name="connsiteY303-1358" fmla="*/ 136678 h 1638195"/>
              <a:gd name="connsiteX304-1359" fmla="*/ 2392362 w 2847670"/>
              <a:gd name="connsiteY304-1360" fmla="*/ 133325 h 1638195"/>
              <a:gd name="connsiteX305-1361" fmla="*/ 2394039 w 2847670"/>
              <a:gd name="connsiteY305-1362" fmla="*/ 130010 h 1638195"/>
              <a:gd name="connsiteX306-1363" fmla="*/ 2395779 w 2847670"/>
              <a:gd name="connsiteY306-1364" fmla="*/ 126721 h 1638195"/>
              <a:gd name="connsiteX307-1365" fmla="*/ 2397557 w 2847670"/>
              <a:gd name="connsiteY307-1366" fmla="*/ 123457 h 1638195"/>
              <a:gd name="connsiteX308-1367" fmla="*/ 2399398 w 2847670"/>
              <a:gd name="connsiteY308-1368" fmla="*/ 120231 h 1638195"/>
              <a:gd name="connsiteX309-1369" fmla="*/ 2401278 w 2847670"/>
              <a:gd name="connsiteY309-1370" fmla="*/ 117031 h 1638195"/>
              <a:gd name="connsiteX310-1371" fmla="*/ 2403208 w 2847670"/>
              <a:gd name="connsiteY310-1372" fmla="*/ 113868 h 1638195"/>
              <a:gd name="connsiteX311-1373" fmla="*/ 2405177 w 2847670"/>
              <a:gd name="connsiteY311-1374" fmla="*/ 110731 h 1638195"/>
              <a:gd name="connsiteX312-1375" fmla="*/ 2407196 w 2847670"/>
              <a:gd name="connsiteY312-1376" fmla="*/ 107620 h 1638195"/>
              <a:gd name="connsiteX313-1377" fmla="*/ 2409266 w 2847670"/>
              <a:gd name="connsiteY313-1378" fmla="*/ 104559 h 1638195"/>
              <a:gd name="connsiteX314-1379" fmla="*/ 2411387 w 2847670"/>
              <a:gd name="connsiteY314-1380" fmla="*/ 101524 h 1638195"/>
              <a:gd name="connsiteX315-1381" fmla="*/ 2413546 w 2847670"/>
              <a:gd name="connsiteY315-1382" fmla="*/ 98514 h 1638195"/>
              <a:gd name="connsiteX316-1383" fmla="*/ 2415756 w 2847670"/>
              <a:gd name="connsiteY316-1384" fmla="*/ 95555 h 1638195"/>
              <a:gd name="connsiteX317-1385" fmla="*/ 2418004 w 2847670"/>
              <a:gd name="connsiteY317-1386" fmla="*/ 92621 h 1638195"/>
              <a:gd name="connsiteX318-1387" fmla="*/ 2420302 w 2847670"/>
              <a:gd name="connsiteY318-1388" fmla="*/ 89726 h 1638195"/>
              <a:gd name="connsiteX319-1389" fmla="*/ 2422639 w 2847670"/>
              <a:gd name="connsiteY319-1390" fmla="*/ 86868 h 1638195"/>
              <a:gd name="connsiteX320-1391" fmla="*/ 2425014 w 2847670"/>
              <a:gd name="connsiteY320-1392" fmla="*/ 84049 h 1638195"/>
              <a:gd name="connsiteX321-1393" fmla="*/ 2427440 w 2847670"/>
              <a:gd name="connsiteY321-1394" fmla="*/ 81255 h 1638195"/>
              <a:gd name="connsiteX322-1395" fmla="*/ 2429904 w 2847670"/>
              <a:gd name="connsiteY322-1396" fmla="*/ 78512 h 1638195"/>
              <a:gd name="connsiteX323-1397" fmla="*/ 2432405 w 2847670"/>
              <a:gd name="connsiteY323-1398" fmla="*/ 75794 h 1638195"/>
              <a:gd name="connsiteX324-1399" fmla="*/ 2434958 w 2847670"/>
              <a:gd name="connsiteY324-1400" fmla="*/ 73127 h 1638195"/>
              <a:gd name="connsiteX325-1401" fmla="*/ 2437549 w 2847670"/>
              <a:gd name="connsiteY325-1402" fmla="*/ 70498 h 1638195"/>
              <a:gd name="connsiteX326-1403" fmla="*/ 2440165 w 2847670"/>
              <a:gd name="connsiteY326-1404" fmla="*/ 67907 h 1638195"/>
              <a:gd name="connsiteX327-1405" fmla="*/ 2442832 w 2847670"/>
              <a:gd name="connsiteY327-1406" fmla="*/ 65354 h 1638195"/>
              <a:gd name="connsiteX328-1407" fmla="*/ 2445537 w 2847670"/>
              <a:gd name="connsiteY328-1408" fmla="*/ 62840 h 1638195"/>
              <a:gd name="connsiteX329-1409" fmla="*/ 2448280 w 2847670"/>
              <a:gd name="connsiteY329-1410" fmla="*/ 60376 h 1638195"/>
              <a:gd name="connsiteX330-1411" fmla="*/ 2451062 w 2847670"/>
              <a:gd name="connsiteY330-1412" fmla="*/ 57950 h 1638195"/>
              <a:gd name="connsiteX331-1413" fmla="*/ 2453881 w 2847670"/>
              <a:gd name="connsiteY331-1414" fmla="*/ 55563 h 1638195"/>
              <a:gd name="connsiteX332-1415" fmla="*/ 2456739 w 2847670"/>
              <a:gd name="connsiteY332-1416" fmla="*/ 53213 h 1638195"/>
              <a:gd name="connsiteX333-1417" fmla="*/ 2459634 w 2847670"/>
              <a:gd name="connsiteY333-1418" fmla="*/ 50915 h 1638195"/>
              <a:gd name="connsiteX334-1419" fmla="*/ 2462555 w 2847670"/>
              <a:gd name="connsiteY334-1420" fmla="*/ 48667 h 1638195"/>
              <a:gd name="connsiteX335-1421" fmla="*/ 2465514 w 2847670"/>
              <a:gd name="connsiteY335-1422" fmla="*/ 46457 h 1638195"/>
              <a:gd name="connsiteX336-1423" fmla="*/ 2468512 w 2847670"/>
              <a:gd name="connsiteY336-1424" fmla="*/ 44285 h 1638195"/>
              <a:gd name="connsiteX337-1425" fmla="*/ 2471547 w 2847670"/>
              <a:gd name="connsiteY337-1426" fmla="*/ 42164 h 1638195"/>
              <a:gd name="connsiteX338-1427" fmla="*/ 2474620 w 2847670"/>
              <a:gd name="connsiteY338-1428" fmla="*/ 40094 h 1638195"/>
              <a:gd name="connsiteX339-1429" fmla="*/ 2477706 w 2847670"/>
              <a:gd name="connsiteY339-1430" fmla="*/ 38062 h 1638195"/>
              <a:gd name="connsiteX340-1431" fmla="*/ 2480843 w 2847670"/>
              <a:gd name="connsiteY340-1432" fmla="*/ 36081 h 1638195"/>
              <a:gd name="connsiteX341-1433" fmla="*/ 2484006 w 2847670"/>
              <a:gd name="connsiteY341-1434" fmla="*/ 34150 h 1638195"/>
              <a:gd name="connsiteX342-1435" fmla="*/ 2487206 w 2847670"/>
              <a:gd name="connsiteY342-1436" fmla="*/ 32258 h 1638195"/>
              <a:gd name="connsiteX343-1437" fmla="*/ 2490432 w 2847670"/>
              <a:gd name="connsiteY343-1438" fmla="*/ 30429 h 1638195"/>
              <a:gd name="connsiteX344-1439" fmla="*/ 2493683 w 2847670"/>
              <a:gd name="connsiteY344-1440" fmla="*/ 28639 h 1638195"/>
              <a:gd name="connsiteX345-1441" fmla="*/ 2496972 w 2847670"/>
              <a:gd name="connsiteY345-1442" fmla="*/ 26899 h 1638195"/>
              <a:gd name="connsiteX346-1443" fmla="*/ 2500287 w 2847670"/>
              <a:gd name="connsiteY346-1444" fmla="*/ 25210 h 1638195"/>
              <a:gd name="connsiteX347-1445" fmla="*/ 2503627 w 2847670"/>
              <a:gd name="connsiteY347-1446" fmla="*/ 23559 h 1638195"/>
              <a:gd name="connsiteX348-1447" fmla="*/ 2507005 w 2847670"/>
              <a:gd name="connsiteY348-1448" fmla="*/ 21971 h 1638195"/>
              <a:gd name="connsiteX349-1449" fmla="*/ 2510409 w 2847670"/>
              <a:gd name="connsiteY349-1450" fmla="*/ 20434 h 1638195"/>
              <a:gd name="connsiteX350-1451" fmla="*/ 2513838 w 2847670"/>
              <a:gd name="connsiteY350-1452" fmla="*/ 18949 h 1638195"/>
              <a:gd name="connsiteX351-1453" fmla="*/ 2517292 w 2847670"/>
              <a:gd name="connsiteY351-1454" fmla="*/ 17513 h 1638195"/>
              <a:gd name="connsiteX352-1455" fmla="*/ 2520772 w 2847670"/>
              <a:gd name="connsiteY352-1456" fmla="*/ 16129 h 1638195"/>
              <a:gd name="connsiteX353-1457" fmla="*/ 2524290 w 2847670"/>
              <a:gd name="connsiteY353-1458" fmla="*/ 14808 h 1638195"/>
              <a:gd name="connsiteX354-1459" fmla="*/ 2527821 w 2847670"/>
              <a:gd name="connsiteY354-1460" fmla="*/ 13526 h 1638195"/>
              <a:gd name="connsiteX355-1461" fmla="*/ 2531389 w 2847670"/>
              <a:gd name="connsiteY355-1462" fmla="*/ 12306 h 1638195"/>
              <a:gd name="connsiteX356-1463" fmla="*/ 2534971 w 2847670"/>
              <a:gd name="connsiteY356-1464" fmla="*/ 11151 h 1638195"/>
              <a:gd name="connsiteX357-1465" fmla="*/ 2538577 w 2847670"/>
              <a:gd name="connsiteY357-1466" fmla="*/ 10033 h 1638195"/>
              <a:gd name="connsiteX358-1467" fmla="*/ 2542210 w 2847670"/>
              <a:gd name="connsiteY358-1468" fmla="*/ 8979 h 1638195"/>
              <a:gd name="connsiteX359-1469" fmla="*/ 2545880 w 2847670"/>
              <a:gd name="connsiteY359-1470" fmla="*/ 7976 h 1638195"/>
              <a:gd name="connsiteX360-1471" fmla="*/ 2549550 w 2847670"/>
              <a:gd name="connsiteY360-1472" fmla="*/ 7036 h 1638195"/>
              <a:gd name="connsiteX361-1473" fmla="*/ 2553259 w 2847670"/>
              <a:gd name="connsiteY361-1474" fmla="*/ 6147 h 1638195"/>
              <a:gd name="connsiteX362-1475" fmla="*/ 2556993 w 2847670"/>
              <a:gd name="connsiteY362-1476" fmla="*/ 5322 h 1638195"/>
              <a:gd name="connsiteX363-1477" fmla="*/ 2560739 w 2847670"/>
              <a:gd name="connsiteY363-1478" fmla="*/ 4547 h 1638195"/>
              <a:gd name="connsiteX364-1479" fmla="*/ 2564511 w 2847670"/>
              <a:gd name="connsiteY364-1480" fmla="*/ 3836 h 1638195"/>
              <a:gd name="connsiteX365-1481" fmla="*/ 2568296 w 2847670"/>
              <a:gd name="connsiteY365-1482" fmla="*/ 3188 h 1638195"/>
              <a:gd name="connsiteX366-1483" fmla="*/ 2572105 w 2847670"/>
              <a:gd name="connsiteY366-1484" fmla="*/ 2591 h 1638195"/>
              <a:gd name="connsiteX367-1485" fmla="*/ 2575941 w 2847670"/>
              <a:gd name="connsiteY367-1486" fmla="*/ 2058 h 1638195"/>
              <a:gd name="connsiteX368-1487" fmla="*/ 2579789 w 2847670"/>
              <a:gd name="connsiteY368-1488" fmla="*/ 1588 h 1638195"/>
              <a:gd name="connsiteX369-1489" fmla="*/ 2583662 w 2847670"/>
              <a:gd name="connsiteY369-1490" fmla="*/ 1169 h 1638195"/>
              <a:gd name="connsiteX370-1491" fmla="*/ 2587549 w 2847670"/>
              <a:gd name="connsiteY370-1492" fmla="*/ 813 h 1638195"/>
              <a:gd name="connsiteX371-1493" fmla="*/ 2591460 w 2847670"/>
              <a:gd name="connsiteY371-1494" fmla="*/ 534 h 1638195"/>
              <a:gd name="connsiteX372-1495" fmla="*/ 2595397 w 2847670"/>
              <a:gd name="connsiteY372-1496" fmla="*/ 305 h 1638195"/>
              <a:gd name="connsiteX373-1497" fmla="*/ 2599334 w 2847670"/>
              <a:gd name="connsiteY373-1498" fmla="*/ 140 h 1638195"/>
              <a:gd name="connsiteX374-1499" fmla="*/ 2607513 w 284767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5" name="文本占位符 54"/>
          <p:cNvSpPr>
            <a:spLocks noGrp="1"/>
          </p:cNvSpPr>
          <p:nvPr>
            <p:ph type="body" sz="quarter" idx="36"/>
          </p:nvPr>
        </p:nvSpPr>
        <p:spPr>
          <a:xfrm>
            <a:off x="9085408" y="1835352"/>
            <a:ext cx="1626716" cy="1638195"/>
          </a:xfrm>
          <a:custGeom>
            <a:avLst/>
            <a:gdLst>
              <a:gd name="connsiteX0" fmla="*/ 0 w 2617300"/>
              <a:gd name="connsiteY0" fmla="*/ 372784 h 1638195"/>
              <a:gd name="connsiteX1" fmla="*/ 518478 w 2617300"/>
              <a:gd name="connsiteY1" fmla="*/ 372784 h 1638195"/>
              <a:gd name="connsiteX2" fmla="*/ 518478 w 2617300"/>
              <a:gd name="connsiteY2" fmla="*/ 922059 h 1638195"/>
              <a:gd name="connsiteX3" fmla="*/ 0 w 2617300"/>
              <a:gd name="connsiteY3" fmla="*/ 922059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0-1" fmla="*/ 0 w 2617300"/>
              <a:gd name="connsiteY0-2" fmla="*/ 372784 h 1638195"/>
              <a:gd name="connsiteX1-3" fmla="*/ 518478 w 2617300"/>
              <a:gd name="connsiteY1-4" fmla="*/ 922059 h 1638195"/>
              <a:gd name="connsiteX2-5" fmla="*/ 0 w 2617300"/>
              <a:gd name="connsiteY2-6" fmla="*/ 922059 h 1638195"/>
              <a:gd name="connsiteX3-7" fmla="*/ 0 w 2617300"/>
              <a:gd name="connsiteY3-8" fmla="*/ 372784 h 1638195"/>
              <a:gd name="connsiteX4-9" fmla="*/ 1783506 w 2617300"/>
              <a:gd name="connsiteY4-10" fmla="*/ 52351 h 1638195"/>
              <a:gd name="connsiteX5-11" fmla="*/ 2092147 w 2617300"/>
              <a:gd name="connsiteY5-12" fmla="*/ 114663 h 1638195"/>
              <a:gd name="connsiteX6-13" fmla="*/ 2104532 w 2617300"/>
              <a:gd name="connsiteY6-14" fmla="*/ 121385 h 1638195"/>
              <a:gd name="connsiteX7-15" fmla="*/ 2103306 w 2617300"/>
              <a:gd name="connsiteY7-16" fmla="*/ 124219 h 1638195"/>
              <a:gd name="connsiteX8-17" fmla="*/ 2101528 w 2617300"/>
              <a:gd name="connsiteY8-18" fmla="*/ 128512 h 1638195"/>
              <a:gd name="connsiteX9-19" fmla="*/ 2099813 w 2617300"/>
              <a:gd name="connsiteY9-20" fmla="*/ 132830 h 1638195"/>
              <a:gd name="connsiteX10-21" fmla="*/ 2098162 w 2617300"/>
              <a:gd name="connsiteY10-22" fmla="*/ 137173 h 1638195"/>
              <a:gd name="connsiteX11-23" fmla="*/ 2096587 w 2617300"/>
              <a:gd name="connsiteY11-24" fmla="*/ 141567 h 1638195"/>
              <a:gd name="connsiteX12-25" fmla="*/ 2095076 w 2617300"/>
              <a:gd name="connsiteY12-26" fmla="*/ 145987 h 1638195"/>
              <a:gd name="connsiteX13-27" fmla="*/ 2093628 w 2617300"/>
              <a:gd name="connsiteY13-28" fmla="*/ 150432 h 1638195"/>
              <a:gd name="connsiteX14-29" fmla="*/ 2092244 w 2617300"/>
              <a:gd name="connsiteY14-30" fmla="*/ 154902 h 1638195"/>
              <a:gd name="connsiteX15-31" fmla="*/ 2090936 w 2617300"/>
              <a:gd name="connsiteY15-32" fmla="*/ 159411 h 1638195"/>
              <a:gd name="connsiteX16-33" fmla="*/ 2089704 w 2617300"/>
              <a:gd name="connsiteY16-34" fmla="*/ 163944 h 1638195"/>
              <a:gd name="connsiteX17-35" fmla="*/ 2088536 w 2617300"/>
              <a:gd name="connsiteY17-36" fmla="*/ 168516 h 1638195"/>
              <a:gd name="connsiteX18-37" fmla="*/ 2087431 w 2617300"/>
              <a:gd name="connsiteY18-38" fmla="*/ 173114 h 1638195"/>
              <a:gd name="connsiteX19-39" fmla="*/ 2086415 w 2617300"/>
              <a:gd name="connsiteY19-40" fmla="*/ 177724 h 1638195"/>
              <a:gd name="connsiteX20-41" fmla="*/ 2085450 w 2617300"/>
              <a:gd name="connsiteY20-42" fmla="*/ 182372 h 1638195"/>
              <a:gd name="connsiteX21-43" fmla="*/ 2084573 w 2617300"/>
              <a:gd name="connsiteY21-44" fmla="*/ 187046 h 1638195"/>
              <a:gd name="connsiteX22-45" fmla="*/ 2083760 w 2617300"/>
              <a:gd name="connsiteY22-46" fmla="*/ 191745 h 1638195"/>
              <a:gd name="connsiteX23-47" fmla="*/ 2083024 w 2617300"/>
              <a:gd name="connsiteY23-48" fmla="*/ 196469 h 1638195"/>
              <a:gd name="connsiteX24-49" fmla="*/ 2082363 w 2617300"/>
              <a:gd name="connsiteY24-50" fmla="*/ 201206 h 1638195"/>
              <a:gd name="connsiteX25-51" fmla="*/ 2081779 w 2617300"/>
              <a:gd name="connsiteY25-52" fmla="*/ 205981 h 1638195"/>
              <a:gd name="connsiteX26-53" fmla="*/ 2081271 w 2617300"/>
              <a:gd name="connsiteY26-54" fmla="*/ 210769 h 1638195"/>
              <a:gd name="connsiteX27-55" fmla="*/ 2080839 w 2617300"/>
              <a:gd name="connsiteY27-56" fmla="*/ 215583 h 1638195"/>
              <a:gd name="connsiteX28-57" fmla="*/ 2080484 w 2617300"/>
              <a:gd name="connsiteY28-58" fmla="*/ 220409 h 1638195"/>
              <a:gd name="connsiteX29-59" fmla="*/ 2080204 w 2617300"/>
              <a:gd name="connsiteY29-60" fmla="*/ 225260 h 1638195"/>
              <a:gd name="connsiteX30-61" fmla="*/ 2080001 w 2617300"/>
              <a:gd name="connsiteY30-62" fmla="*/ 230137 h 1638195"/>
              <a:gd name="connsiteX31-63" fmla="*/ 2079887 w 2617300"/>
              <a:gd name="connsiteY31-64" fmla="*/ 235026 h 1638195"/>
              <a:gd name="connsiteX32-65" fmla="*/ 2079836 w 2617300"/>
              <a:gd name="connsiteY32-66" fmla="*/ 240157 h 1638195"/>
              <a:gd name="connsiteX33-67" fmla="*/ 2079836 w 2617300"/>
              <a:gd name="connsiteY33-68" fmla="*/ 276955 h 1638195"/>
              <a:gd name="connsiteX34-69" fmla="*/ 2034080 w 2617300"/>
              <a:gd name="connsiteY34-70" fmla="*/ 252120 h 1638195"/>
              <a:gd name="connsiteX35-71" fmla="*/ 1783506 w 2617300"/>
              <a:gd name="connsiteY35-72" fmla="*/ 201531 h 1638195"/>
              <a:gd name="connsiteX36-73" fmla="*/ 1139764 w 2617300"/>
              <a:gd name="connsiteY36-74" fmla="*/ 845273 h 1638195"/>
              <a:gd name="connsiteX37-75" fmla="*/ 1783506 w 2617300"/>
              <a:gd name="connsiteY37-76" fmla="*/ 1489015 h 1638195"/>
              <a:gd name="connsiteX38-77" fmla="*/ 2427248 w 2617300"/>
              <a:gd name="connsiteY38-78" fmla="*/ 845273 h 1638195"/>
              <a:gd name="connsiteX39-79" fmla="*/ 2376660 w 2617300"/>
              <a:gd name="connsiteY39-80" fmla="*/ 594700 h 1638195"/>
              <a:gd name="connsiteX40-81" fmla="*/ 2345593 w 2617300"/>
              <a:gd name="connsiteY40-82" fmla="*/ 537464 h 1638195"/>
              <a:gd name="connsiteX41-83" fmla="*/ 2377143 w 2617300"/>
              <a:gd name="connsiteY41-84" fmla="*/ 537464 h 1638195"/>
              <a:gd name="connsiteX42-85" fmla="*/ 2386706 w 2617300"/>
              <a:gd name="connsiteY42-86" fmla="*/ 537312 h 1638195"/>
              <a:gd name="connsiteX43-87" fmla="*/ 2391583 w 2617300"/>
              <a:gd name="connsiteY43-88" fmla="*/ 537121 h 1638195"/>
              <a:gd name="connsiteX44-89" fmla="*/ 2396434 w 2617300"/>
              <a:gd name="connsiteY44-90" fmla="*/ 536855 h 1638195"/>
              <a:gd name="connsiteX45-91" fmla="*/ 2401260 w 2617300"/>
              <a:gd name="connsiteY45-92" fmla="*/ 536499 h 1638195"/>
              <a:gd name="connsiteX46-93" fmla="*/ 2406074 w 2617300"/>
              <a:gd name="connsiteY46-94" fmla="*/ 536080 h 1638195"/>
              <a:gd name="connsiteX47-95" fmla="*/ 2410874 w 2617300"/>
              <a:gd name="connsiteY47-96" fmla="*/ 535572 h 1638195"/>
              <a:gd name="connsiteX48-97" fmla="*/ 2415637 w 2617300"/>
              <a:gd name="connsiteY48-98" fmla="*/ 534988 h 1638195"/>
              <a:gd name="connsiteX49-99" fmla="*/ 2420387 w 2617300"/>
              <a:gd name="connsiteY49-100" fmla="*/ 534340 h 1638195"/>
              <a:gd name="connsiteX50-101" fmla="*/ 2425111 w 2617300"/>
              <a:gd name="connsiteY50-102" fmla="*/ 533616 h 1638195"/>
              <a:gd name="connsiteX51-103" fmla="*/ 2429810 w 2617300"/>
              <a:gd name="connsiteY51-104" fmla="*/ 532816 h 1638195"/>
              <a:gd name="connsiteX52-105" fmla="*/ 2434484 w 2617300"/>
              <a:gd name="connsiteY52-106" fmla="*/ 531940 h 1638195"/>
              <a:gd name="connsiteX53-107" fmla="*/ 2439132 w 2617300"/>
              <a:gd name="connsiteY53-108" fmla="*/ 530987 h 1638195"/>
              <a:gd name="connsiteX54-109" fmla="*/ 2443755 w 2617300"/>
              <a:gd name="connsiteY54-110" fmla="*/ 529971 h 1638195"/>
              <a:gd name="connsiteX55-111" fmla="*/ 2448352 w 2617300"/>
              <a:gd name="connsiteY55-112" fmla="*/ 528879 h 1638195"/>
              <a:gd name="connsiteX56-113" fmla="*/ 2452911 w 2617300"/>
              <a:gd name="connsiteY56-114" fmla="*/ 527723 h 1638195"/>
              <a:gd name="connsiteX57-115" fmla="*/ 2457458 w 2617300"/>
              <a:gd name="connsiteY57-116" fmla="*/ 526491 h 1638195"/>
              <a:gd name="connsiteX58-117" fmla="*/ 2461966 w 2617300"/>
              <a:gd name="connsiteY58-118" fmla="*/ 525183 h 1638195"/>
              <a:gd name="connsiteX59-119" fmla="*/ 2466450 w 2617300"/>
              <a:gd name="connsiteY59-120" fmla="*/ 523812 h 1638195"/>
              <a:gd name="connsiteX60-121" fmla="*/ 2470895 w 2617300"/>
              <a:gd name="connsiteY60-122" fmla="*/ 522377 h 1638195"/>
              <a:gd name="connsiteX61-123" fmla="*/ 2475314 w 2617300"/>
              <a:gd name="connsiteY61-124" fmla="*/ 520865 h 1638195"/>
              <a:gd name="connsiteX62-125" fmla="*/ 2479708 w 2617300"/>
              <a:gd name="connsiteY62-126" fmla="*/ 519290 h 1638195"/>
              <a:gd name="connsiteX63-127" fmla="*/ 2484064 w 2617300"/>
              <a:gd name="connsiteY63-128" fmla="*/ 517652 h 1638195"/>
              <a:gd name="connsiteX64-129" fmla="*/ 2488382 w 2617300"/>
              <a:gd name="connsiteY64-130" fmla="*/ 515950 h 1638195"/>
              <a:gd name="connsiteX65-131" fmla="*/ 2492675 w 2617300"/>
              <a:gd name="connsiteY65-132" fmla="*/ 514172 h 1638195"/>
              <a:gd name="connsiteX66-133" fmla="*/ 2496929 w 2617300"/>
              <a:gd name="connsiteY66-134" fmla="*/ 512344 h 1638195"/>
              <a:gd name="connsiteX67-135" fmla="*/ 2500145 w 2617300"/>
              <a:gd name="connsiteY67-136" fmla="*/ 510891 h 1638195"/>
              <a:gd name="connsiteX68-137" fmla="*/ 2514116 w 2617300"/>
              <a:gd name="connsiteY68-138" fmla="*/ 536632 h 1638195"/>
              <a:gd name="connsiteX69-139" fmla="*/ 2576428 w 2617300"/>
              <a:gd name="connsiteY69-140" fmla="*/ 845273 h 1638195"/>
              <a:gd name="connsiteX70-141" fmla="*/ 1783506 w 2617300"/>
              <a:gd name="connsiteY70-142" fmla="*/ 1638195 h 1638195"/>
              <a:gd name="connsiteX71-143" fmla="*/ 990584 w 2617300"/>
              <a:gd name="connsiteY71-144" fmla="*/ 845273 h 1638195"/>
              <a:gd name="connsiteX72-145" fmla="*/ 1783506 w 2617300"/>
              <a:gd name="connsiteY72-146" fmla="*/ 52351 h 1638195"/>
              <a:gd name="connsiteX73-147" fmla="*/ 2377143 w 2617300"/>
              <a:gd name="connsiteY73-148" fmla="*/ 0 h 1638195"/>
              <a:gd name="connsiteX74-149" fmla="*/ 2380890 w 2617300"/>
              <a:gd name="connsiteY74-150" fmla="*/ 26 h 1638195"/>
              <a:gd name="connsiteX75-151" fmla="*/ 2384852 w 2617300"/>
              <a:gd name="connsiteY75-152" fmla="*/ 127 h 1638195"/>
              <a:gd name="connsiteX76-153" fmla="*/ 2388802 w 2617300"/>
              <a:gd name="connsiteY76-154" fmla="*/ 280 h 1638195"/>
              <a:gd name="connsiteX77-155" fmla="*/ 2392726 w 2617300"/>
              <a:gd name="connsiteY77-156" fmla="*/ 496 h 1638195"/>
              <a:gd name="connsiteX78-157" fmla="*/ 2396638 w 2617300"/>
              <a:gd name="connsiteY78-158" fmla="*/ 775 h 1638195"/>
              <a:gd name="connsiteX79-159" fmla="*/ 2400536 w 2617300"/>
              <a:gd name="connsiteY79-160" fmla="*/ 1131 h 1638195"/>
              <a:gd name="connsiteX80-161" fmla="*/ 2404410 w 2617300"/>
              <a:gd name="connsiteY80-162" fmla="*/ 1524 h 1638195"/>
              <a:gd name="connsiteX81-163" fmla="*/ 2408258 w 2617300"/>
              <a:gd name="connsiteY81-164" fmla="*/ 1994 h 1638195"/>
              <a:gd name="connsiteX82-165" fmla="*/ 2412094 w 2617300"/>
              <a:gd name="connsiteY82-166" fmla="*/ 2528 h 1638195"/>
              <a:gd name="connsiteX83-167" fmla="*/ 2415904 w 2617300"/>
              <a:gd name="connsiteY83-168" fmla="*/ 3112 h 1638195"/>
              <a:gd name="connsiteX84-169" fmla="*/ 2419701 w 2617300"/>
              <a:gd name="connsiteY84-170" fmla="*/ 3759 h 1638195"/>
              <a:gd name="connsiteX85-171" fmla="*/ 2423473 w 2617300"/>
              <a:gd name="connsiteY85-172" fmla="*/ 4458 h 1638195"/>
              <a:gd name="connsiteX86-173" fmla="*/ 2427219 w 2617300"/>
              <a:gd name="connsiteY86-174" fmla="*/ 5220 h 1638195"/>
              <a:gd name="connsiteX87-175" fmla="*/ 2430953 w 2617300"/>
              <a:gd name="connsiteY87-176" fmla="*/ 6045 h 1638195"/>
              <a:gd name="connsiteX88-177" fmla="*/ 2434661 w 2617300"/>
              <a:gd name="connsiteY88-178" fmla="*/ 6922 h 1638195"/>
              <a:gd name="connsiteX89-179" fmla="*/ 2438344 w 2617300"/>
              <a:gd name="connsiteY89-180" fmla="*/ 7862 h 1638195"/>
              <a:gd name="connsiteX90-181" fmla="*/ 2442002 w 2617300"/>
              <a:gd name="connsiteY90-182" fmla="*/ 8852 h 1638195"/>
              <a:gd name="connsiteX91-183" fmla="*/ 2445647 w 2617300"/>
              <a:gd name="connsiteY91-184" fmla="*/ 9906 h 1638195"/>
              <a:gd name="connsiteX92-185" fmla="*/ 2449254 w 2617300"/>
              <a:gd name="connsiteY92-186" fmla="*/ 11011 h 1638195"/>
              <a:gd name="connsiteX93-187" fmla="*/ 2452848 w 2617300"/>
              <a:gd name="connsiteY93-188" fmla="*/ 12167 h 1638195"/>
              <a:gd name="connsiteX94-189" fmla="*/ 2456404 w 2617300"/>
              <a:gd name="connsiteY94-190" fmla="*/ 13386 h 1638195"/>
              <a:gd name="connsiteX95-191" fmla="*/ 2459947 w 2617300"/>
              <a:gd name="connsiteY95-192" fmla="*/ 14656 h 1638195"/>
              <a:gd name="connsiteX96-193" fmla="*/ 2463465 w 2617300"/>
              <a:gd name="connsiteY96-194" fmla="*/ 15977 h 1638195"/>
              <a:gd name="connsiteX97-195" fmla="*/ 2466945 w 2617300"/>
              <a:gd name="connsiteY97-196" fmla="*/ 17348 h 1638195"/>
              <a:gd name="connsiteX98-197" fmla="*/ 2470412 w 2617300"/>
              <a:gd name="connsiteY98-198" fmla="*/ 18771 h 1638195"/>
              <a:gd name="connsiteX99-199" fmla="*/ 2473841 w 2617300"/>
              <a:gd name="connsiteY99-200" fmla="*/ 20257 h 1638195"/>
              <a:gd name="connsiteX100-201" fmla="*/ 2477245 w 2617300"/>
              <a:gd name="connsiteY100-202" fmla="*/ 21793 h 1638195"/>
              <a:gd name="connsiteX101-203" fmla="*/ 2480623 w 2617300"/>
              <a:gd name="connsiteY101-204" fmla="*/ 23368 h 1638195"/>
              <a:gd name="connsiteX102-205" fmla="*/ 2483976 w 2617300"/>
              <a:gd name="connsiteY102-206" fmla="*/ 25006 h 1638195"/>
              <a:gd name="connsiteX103-207" fmla="*/ 2487290 w 2617300"/>
              <a:gd name="connsiteY103-208" fmla="*/ 26696 h 1638195"/>
              <a:gd name="connsiteX104-209" fmla="*/ 2490579 w 2617300"/>
              <a:gd name="connsiteY104-210" fmla="*/ 28423 h 1638195"/>
              <a:gd name="connsiteX105-211" fmla="*/ 2493843 w 2617300"/>
              <a:gd name="connsiteY105-212" fmla="*/ 30213 h 1638195"/>
              <a:gd name="connsiteX106-213" fmla="*/ 2497069 w 2617300"/>
              <a:gd name="connsiteY106-214" fmla="*/ 32042 h 1638195"/>
              <a:gd name="connsiteX107-215" fmla="*/ 2500270 w 2617300"/>
              <a:gd name="connsiteY107-216" fmla="*/ 33922 h 1638195"/>
              <a:gd name="connsiteX108-217" fmla="*/ 2503445 w 2617300"/>
              <a:gd name="connsiteY108-218" fmla="*/ 35852 h 1638195"/>
              <a:gd name="connsiteX109-219" fmla="*/ 2506582 w 2617300"/>
              <a:gd name="connsiteY109-220" fmla="*/ 37821 h 1638195"/>
              <a:gd name="connsiteX110-221" fmla="*/ 2509680 w 2617300"/>
              <a:gd name="connsiteY110-222" fmla="*/ 39853 h 1638195"/>
              <a:gd name="connsiteX111-223" fmla="*/ 2512741 w 2617300"/>
              <a:gd name="connsiteY111-224" fmla="*/ 41923 h 1638195"/>
              <a:gd name="connsiteX112-225" fmla="*/ 2515789 w 2617300"/>
              <a:gd name="connsiteY112-226" fmla="*/ 44031 h 1638195"/>
              <a:gd name="connsiteX113-227" fmla="*/ 2518786 w 2617300"/>
              <a:gd name="connsiteY113-228" fmla="*/ 46190 h 1638195"/>
              <a:gd name="connsiteX114-229" fmla="*/ 2521745 w 2617300"/>
              <a:gd name="connsiteY114-230" fmla="*/ 48400 h 1638195"/>
              <a:gd name="connsiteX115-231" fmla="*/ 2524679 w 2617300"/>
              <a:gd name="connsiteY115-232" fmla="*/ 50648 h 1638195"/>
              <a:gd name="connsiteX116-233" fmla="*/ 2527575 w 2617300"/>
              <a:gd name="connsiteY116-234" fmla="*/ 52947 h 1638195"/>
              <a:gd name="connsiteX117-235" fmla="*/ 2530432 w 2617300"/>
              <a:gd name="connsiteY117-236" fmla="*/ 55283 h 1638195"/>
              <a:gd name="connsiteX118-237" fmla="*/ 2533264 w 2617300"/>
              <a:gd name="connsiteY118-238" fmla="*/ 57658 h 1638195"/>
              <a:gd name="connsiteX119-239" fmla="*/ 2536045 w 2617300"/>
              <a:gd name="connsiteY119-240" fmla="*/ 60084 h 1638195"/>
              <a:gd name="connsiteX120-241" fmla="*/ 2538789 w 2617300"/>
              <a:gd name="connsiteY120-242" fmla="*/ 62548 h 1638195"/>
              <a:gd name="connsiteX121-243" fmla="*/ 2541507 w 2617300"/>
              <a:gd name="connsiteY121-244" fmla="*/ 65050 h 1638195"/>
              <a:gd name="connsiteX122-245" fmla="*/ 2544173 w 2617300"/>
              <a:gd name="connsiteY122-246" fmla="*/ 67602 h 1638195"/>
              <a:gd name="connsiteX123-247" fmla="*/ 2546802 w 2617300"/>
              <a:gd name="connsiteY123-248" fmla="*/ 70193 h 1638195"/>
              <a:gd name="connsiteX124-249" fmla="*/ 2549393 w 2617300"/>
              <a:gd name="connsiteY124-250" fmla="*/ 72809 h 1638195"/>
              <a:gd name="connsiteX125-251" fmla="*/ 2551946 w 2617300"/>
              <a:gd name="connsiteY125-252" fmla="*/ 75476 h 1638195"/>
              <a:gd name="connsiteX126-253" fmla="*/ 2554460 w 2617300"/>
              <a:gd name="connsiteY126-254" fmla="*/ 78181 h 1638195"/>
              <a:gd name="connsiteX127-255" fmla="*/ 2556937 w 2617300"/>
              <a:gd name="connsiteY127-256" fmla="*/ 80925 h 1638195"/>
              <a:gd name="connsiteX128-257" fmla="*/ 2559363 w 2617300"/>
              <a:gd name="connsiteY128-258" fmla="*/ 83706 h 1638195"/>
              <a:gd name="connsiteX129-259" fmla="*/ 2561738 w 2617300"/>
              <a:gd name="connsiteY129-260" fmla="*/ 86525 h 1638195"/>
              <a:gd name="connsiteX130-261" fmla="*/ 2564087 w 2617300"/>
              <a:gd name="connsiteY130-262" fmla="*/ 89383 h 1638195"/>
              <a:gd name="connsiteX131-263" fmla="*/ 2566386 w 2617300"/>
              <a:gd name="connsiteY131-264" fmla="*/ 92278 h 1638195"/>
              <a:gd name="connsiteX132-265" fmla="*/ 2568646 w 2617300"/>
              <a:gd name="connsiteY132-266" fmla="*/ 95199 h 1638195"/>
              <a:gd name="connsiteX133-267" fmla="*/ 2570856 w 2617300"/>
              <a:gd name="connsiteY133-268" fmla="*/ 98171 h 1638195"/>
              <a:gd name="connsiteX134-269" fmla="*/ 2573015 w 2617300"/>
              <a:gd name="connsiteY134-270" fmla="*/ 101168 h 1638195"/>
              <a:gd name="connsiteX135-271" fmla="*/ 2575136 w 2617300"/>
              <a:gd name="connsiteY135-272" fmla="*/ 104191 h 1638195"/>
              <a:gd name="connsiteX136-273" fmla="*/ 2577206 w 2617300"/>
              <a:gd name="connsiteY136-274" fmla="*/ 107264 h 1638195"/>
              <a:gd name="connsiteX137-275" fmla="*/ 2579238 w 2617300"/>
              <a:gd name="connsiteY137-276" fmla="*/ 110363 h 1638195"/>
              <a:gd name="connsiteX138-277" fmla="*/ 2581219 w 2617300"/>
              <a:gd name="connsiteY138-278" fmla="*/ 113487 h 1638195"/>
              <a:gd name="connsiteX139-279" fmla="*/ 2583150 w 2617300"/>
              <a:gd name="connsiteY139-280" fmla="*/ 116650 h 1638195"/>
              <a:gd name="connsiteX140-281" fmla="*/ 2585042 w 2617300"/>
              <a:gd name="connsiteY140-282" fmla="*/ 119850 h 1638195"/>
              <a:gd name="connsiteX141-283" fmla="*/ 2586884 w 2617300"/>
              <a:gd name="connsiteY141-284" fmla="*/ 123076 h 1638195"/>
              <a:gd name="connsiteX142-285" fmla="*/ 2588674 w 2617300"/>
              <a:gd name="connsiteY142-286" fmla="*/ 126327 h 1638195"/>
              <a:gd name="connsiteX143-287" fmla="*/ 2590414 w 2617300"/>
              <a:gd name="connsiteY143-288" fmla="*/ 129616 h 1638195"/>
              <a:gd name="connsiteX144-289" fmla="*/ 2592103 w 2617300"/>
              <a:gd name="connsiteY144-290" fmla="*/ 132931 h 1638195"/>
              <a:gd name="connsiteX145-291" fmla="*/ 2593742 w 2617300"/>
              <a:gd name="connsiteY145-292" fmla="*/ 136271 h 1638195"/>
              <a:gd name="connsiteX146-293" fmla="*/ 2595329 w 2617300"/>
              <a:gd name="connsiteY146-294" fmla="*/ 139649 h 1638195"/>
              <a:gd name="connsiteX147-295" fmla="*/ 2596866 w 2617300"/>
              <a:gd name="connsiteY147-296" fmla="*/ 143053 h 1638195"/>
              <a:gd name="connsiteX148-297" fmla="*/ 2598352 w 2617300"/>
              <a:gd name="connsiteY148-298" fmla="*/ 146482 h 1638195"/>
              <a:gd name="connsiteX149-299" fmla="*/ 2599787 w 2617300"/>
              <a:gd name="connsiteY149-300" fmla="*/ 149936 h 1638195"/>
              <a:gd name="connsiteX150-301" fmla="*/ 2601171 w 2617300"/>
              <a:gd name="connsiteY150-302" fmla="*/ 153429 h 1638195"/>
              <a:gd name="connsiteX151-303" fmla="*/ 2602492 w 2617300"/>
              <a:gd name="connsiteY151-304" fmla="*/ 156934 h 1638195"/>
              <a:gd name="connsiteX152-305" fmla="*/ 2603775 w 2617300"/>
              <a:gd name="connsiteY152-306" fmla="*/ 160465 h 1638195"/>
              <a:gd name="connsiteX153-307" fmla="*/ 2604994 w 2617300"/>
              <a:gd name="connsiteY153-308" fmla="*/ 164033 h 1638195"/>
              <a:gd name="connsiteX154-309" fmla="*/ 2606162 w 2617300"/>
              <a:gd name="connsiteY154-310" fmla="*/ 167615 h 1638195"/>
              <a:gd name="connsiteX155-311" fmla="*/ 2607267 w 2617300"/>
              <a:gd name="connsiteY155-312" fmla="*/ 171222 h 1638195"/>
              <a:gd name="connsiteX156-313" fmla="*/ 2608321 w 2617300"/>
              <a:gd name="connsiteY156-314" fmla="*/ 174866 h 1638195"/>
              <a:gd name="connsiteX157-315" fmla="*/ 2609325 w 2617300"/>
              <a:gd name="connsiteY157-316" fmla="*/ 178524 h 1638195"/>
              <a:gd name="connsiteX158-317" fmla="*/ 2610264 w 2617300"/>
              <a:gd name="connsiteY158-318" fmla="*/ 182207 h 1638195"/>
              <a:gd name="connsiteX159-319" fmla="*/ 2611153 w 2617300"/>
              <a:gd name="connsiteY159-320" fmla="*/ 185903 h 1638195"/>
              <a:gd name="connsiteX160-321" fmla="*/ 2611979 w 2617300"/>
              <a:gd name="connsiteY160-322" fmla="*/ 189637 h 1638195"/>
              <a:gd name="connsiteX161-323" fmla="*/ 2612754 w 2617300"/>
              <a:gd name="connsiteY161-324" fmla="*/ 193383 h 1638195"/>
              <a:gd name="connsiteX162-325" fmla="*/ 2613465 w 2617300"/>
              <a:gd name="connsiteY162-326" fmla="*/ 197155 h 1638195"/>
              <a:gd name="connsiteX163-327" fmla="*/ 2614125 w 2617300"/>
              <a:gd name="connsiteY163-328" fmla="*/ 200940 h 1638195"/>
              <a:gd name="connsiteX164-329" fmla="*/ 2614709 w 2617300"/>
              <a:gd name="connsiteY164-330" fmla="*/ 204750 h 1638195"/>
              <a:gd name="connsiteX165-331" fmla="*/ 2615243 w 2617300"/>
              <a:gd name="connsiteY165-332" fmla="*/ 208585 h 1638195"/>
              <a:gd name="connsiteX166-333" fmla="*/ 2615725 w 2617300"/>
              <a:gd name="connsiteY166-334" fmla="*/ 212433 h 1638195"/>
              <a:gd name="connsiteX167-335" fmla="*/ 2616132 w 2617300"/>
              <a:gd name="connsiteY167-336" fmla="*/ 216307 h 1638195"/>
              <a:gd name="connsiteX168-337" fmla="*/ 2616487 w 2617300"/>
              <a:gd name="connsiteY168-338" fmla="*/ 220206 h 1638195"/>
              <a:gd name="connsiteX169-339" fmla="*/ 2616779 w 2617300"/>
              <a:gd name="connsiteY169-340" fmla="*/ 224104 h 1638195"/>
              <a:gd name="connsiteX170-341" fmla="*/ 2617008 w 2617300"/>
              <a:gd name="connsiteY170-342" fmla="*/ 228041 h 1638195"/>
              <a:gd name="connsiteX171-343" fmla="*/ 2617160 w 2617300"/>
              <a:gd name="connsiteY171-344" fmla="*/ 231978 h 1638195"/>
              <a:gd name="connsiteX172-345" fmla="*/ 2617300 w 2617300"/>
              <a:gd name="connsiteY172-346" fmla="*/ 240157 h 1638195"/>
              <a:gd name="connsiteX173-347" fmla="*/ 2617275 w 2617300"/>
              <a:gd name="connsiteY173-348" fmla="*/ 243904 h 1638195"/>
              <a:gd name="connsiteX174-349" fmla="*/ 2617186 w 2617300"/>
              <a:gd name="connsiteY174-350" fmla="*/ 247879 h 1638195"/>
              <a:gd name="connsiteX175-351" fmla="*/ 2617021 w 2617300"/>
              <a:gd name="connsiteY175-352" fmla="*/ 251816 h 1638195"/>
              <a:gd name="connsiteX176-353" fmla="*/ 2616805 w 2617300"/>
              <a:gd name="connsiteY176-354" fmla="*/ 255753 h 1638195"/>
              <a:gd name="connsiteX177-355" fmla="*/ 2616525 w 2617300"/>
              <a:gd name="connsiteY177-356" fmla="*/ 259652 h 1638195"/>
              <a:gd name="connsiteX178-357" fmla="*/ 2616182 w 2617300"/>
              <a:gd name="connsiteY178-358" fmla="*/ 263551 h 1638195"/>
              <a:gd name="connsiteX179-359" fmla="*/ 2615776 w 2617300"/>
              <a:gd name="connsiteY179-360" fmla="*/ 267424 h 1638195"/>
              <a:gd name="connsiteX180-361" fmla="*/ 2615306 w 2617300"/>
              <a:gd name="connsiteY180-362" fmla="*/ 271272 h 1638195"/>
              <a:gd name="connsiteX181-363" fmla="*/ 2614785 w 2617300"/>
              <a:gd name="connsiteY181-364" fmla="*/ 275108 h 1638195"/>
              <a:gd name="connsiteX182-365" fmla="*/ 2614189 w 2617300"/>
              <a:gd name="connsiteY182-366" fmla="*/ 278918 h 1638195"/>
              <a:gd name="connsiteX183-367" fmla="*/ 2613554 w 2617300"/>
              <a:gd name="connsiteY183-368" fmla="*/ 282715 h 1638195"/>
              <a:gd name="connsiteX184-369" fmla="*/ 2612842 w 2617300"/>
              <a:gd name="connsiteY184-370" fmla="*/ 286487 h 1638195"/>
              <a:gd name="connsiteX185-371" fmla="*/ 2612080 w 2617300"/>
              <a:gd name="connsiteY185-372" fmla="*/ 290233 h 1638195"/>
              <a:gd name="connsiteX186-373" fmla="*/ 2611255 w 2617300"/>
              <a:gd name="connsiteY186-374" fmla="*/ 293967 h 1638195"/>
              <a:gd name="connsiteX187-375" fmla="*/ 2610379 w 2617300"/>
              <a:gd name="connsiteY187-376" fmla="*/ 297675 h 1638195"/>
              <a:gd name="connsiteX188-377" fmla="*/ 2609439 w 2617300"/>
              <a:gd name="connsiteY188-378" fmla="*/ 301359 h 1638195"/>
              <a:gd name="connsiteX189-379" fmla="*/ 2608448 w 2617300"/>
              <a:gd name="connsiteY189-380" fmla="*/ 305016 h 1638195"/>
              <a:gd name="connsiteX190-381" fmla="*/ 2607394 w 2617300"/>
              <a:gd name="connsiteY190-382" fmla="*/ 308661 h 1638195"/>
              <a:gd name="connsiteX191-383" fmla="*/ 2606289 w 2617300"/>
              <a:gd name="connsiteY191-384" fmla="*/ 312268 h 1638195"/>
              <a:gd name="connsiteX192-385" fmla="*/ 2605133 w 2617300"/>
              <a:gd name="connsiteY192-386" fmla="*/ 315862 h 1638195"/>
              <a:gd name="connsiteX193-387" fmla="*/ 2603927 w 2617300"/>
              <a:gd name="connsiteY193-388" fmla="*/ 319418 h 1638195"/>
              <a:gd name="connsiteX194-389" fmla="*/ 2602657 w 2617300"/>
              <a:gd name="connsiteY194-390" fmla="*/ 322961 h 1638195"/>
              <a:gd name="connsiteX195-391" fmla="*/ 2601336 w 2617300"/>
              <a:gd name="connsiteY195-392" fmla="*/ 326479 h 1638195"/>
              <a:gd name="connsiteX196-393" fmla="*/ 2599952 w 2617300"/>
              <a:gd name="connsiteY196-394" fmla="*/ 329959 h 1638195"/>
              <a:gd name="connsiteX197-395" fmla="*/ 2598529 w 2617300"/>
              <a:gd name="connsiteY197-396" fmla="*/ 333426 h 1638195"/>
              <a:gd name="connsiteX198-397" fmla="*/ 2597044 w 2617300"/>
              <a:gd name="connsiteY198-398" fmla="*/ 336855 h 1638195"/>
              <a:gd name="connsiteX199-399" fmla="*/ 2595520 w 2617300"/>
              <a:gd name="connsiteY199-400" fmla="*/ 340271 h 1638195"/>
              <a:gd name="connsiteX200-401" fmla="*/ 2593932 w 2617300"/>
              <a:gd name="connsiteY200-402" fmla="*/ 343637 h 1638195"/>
              <a:gd name="connsiteX201-403" fmla="*/ 2592294 w 2617300"/>
              <a:gd name="connsiteY201-404" fmla="*/ 346990 h 1638195"/>
              <a:gd name="connsiteX202-405" fmla="*/ 2590617 w 2617300"/>
              <a:gd name="connsiteY202-406" fmla="*/ 350304 h 1638195"/>
              <a:gd name="connsiteX203-407" fmla="*/ 2588877 w 2617300"/>
              <a:gd name="connsiteY203-408" fmla="*/ 353606 h 1638195"/>
              <a:gd name="connsiteX204-409" fmla="*/ 2587100 w 2617300"/>
              <a:gd name="connsiteY204-410" fmla="*/ 356857 h 1638195"/>
              <a:gd name="connsiteX205-411" fmla="*/ 2585271 w 2617300"/>
              <a:gd name="connsiteY205-412" fmla="*/ 360096 h 1638195"/>
              <a:gd name="connsiteX206-413" fmla="*/ 2583378 w 2617300"/>
              <a:gd name="connsiteY206-414" fmla="*/ 363296 h 1638195"/>
              <a:gd name="connsiteX207-415" fmla="*/ 2581461 w 2617300"/>
              <a:gd name="connsiteY207-416" fmla="*/ 366459 h 1638195"/>
              <a:gd name="connsiteX208-417" fmla="*/ 2579479 w 2617300"/>
              <a:gd name="connsiteY208-418" fmla="*/ 369596 h 1638195"/>
              <a:gd name="connsiteX209-419" fmla="*/ 2577460 w 2617300"/>
              <a:gd name="connsiteY209-420" fmla="*/ 372694 h 1638195"/>
              <a:gd name="connsiteX210-421" fmla="*/ 2575390 w 2617300"/>
              <a:gd name="connsiteY210-422" fmla="*/ 375768 h 1638195"/>
              <a:gd name="connsiteX211-423" fmla="*/ 2573269 w 2617300"/>
              <a:gd name="connsiteY211-424" fmla="*/ 378803 h 1638195"/>
              <a:gd name="connsiteX212-425" fmla="*/ 2571110 w 2617300"/>
              <a:gd name="connsiteY212-426" fmla="*/ 381800 h 1638195"/>
              <a:gd name="connsiteX213-427" fmla="*/ 2568900 w 2617300"/>
              <a:gd name="connsiteY213-428" fmla="*/ 384772 h 1638195"/>
              <a:gd name="connsiteX214-429" fmla="*/ 2566652 w 2617300"/>
              <a:gd name="connsiteY214-430" fmla="*/ 387693 h 1638195"/>
              <a:gd name="connsiteX215-431" fmla="*/ 2564367 w 2617300"/>
              <a:gd name="connsiteY215-432" fmla="*/ 390589 h 1638195"/>
              <a:gd name="connsiteX216-433" fmla="*/ 2562017 w 2617300"/>
              <a:gd name="connsiteY216-434" fmla="*/ 393459 h 1638195"/>
              <a:gd name="connsiteX217-435" fmla="*/ 2559642 w 2617300"/>
              <a:gd name="connsiteY217-436" fmla="*/ 396278 h 1638195"/>
              <a:gd name="connsiteX218-437" fmla="*/ 2557216 w 2617300"/>
              <a:gd name="connsiteY218-438" fmla="*/ 399060 h 1638195"/>
              <a:gd name="connsiteX219-439" fmla="*/ 2554753 w 2617300"/>
              <a:gd name="connsiteY219-440" fmla="*/ 401815 h 1638195"/>
              <a:gd name="connsiteX220-441" fmla="*/ 2552251 w 2617300"/>
              <a:gd name="connsiteY220-442" fmla="*/ 404521 h 1638195"/>
              <a:gd name="connsiteX221-443" fmla="*/ 2549698 w 2617300"/>
              <a:gd name="connsiteY221-444" fmla="*/ 407188 h 1638195"/>
              <a:gd name="connsiteX222-445" fmla="*/ 2547120 w 2617300"/>
              <a:gd name="connsiteY222-446" fmla="*/ 409829 h 1638195"/>
              <a:gd name="connsiteX223-447" fmla="*/ 2544491 w 2617300"/>
              <a:gd name="connsiteY223-448" fmla="*/ 412420 h 1638195"/>
              <a:gd name="connsiteX224-449" fmla="*/ 2541824 w 2617300"/>
              <a:gd name="connsiteY224-450" fmla="*/ 414973 h 1638195"/>
              <a:gd name="connsiteX225-451" fmla="*/ 2539119 w 2617300"/>
              <a:gd name="connsiteY225-452" fmla="*/ 417475 h 1638195"/>
              <a:gd name="connsiteX226-453" fmla="*/ 2536376 w 2617300"/>
              <a:gd name="connsiteY226-454" fmla="*/ 419951 h 1638195"/>
              <a:gd name="connsiteX227-455" fmla="*/ 2533594 w 2617300"/>
              <a:gd name="connsiteY227-456" fmla="*/ 422377 h 1638195"/>
              <a:gd name="connsiteX228-457" fmla="*/ 2530775 w 2617300"/>
              <a:gd name="connsiteY228-458" fmla="*/ 424764 h 1638195"/>
              <a:gd name="connsiteX229-459" fmla="*/ 2527917 w 2617300"/>
              <a:gd name="connsiteY229-460" fmla="*/ 427101 h 1638195"/>
              <a:gd name="connsiteX230-461" fmla="*/ 2525022 w 2617300"/>
              <a:gd name="connsiteY230-462" fmla="*/ 429400 h 1638195"/>
              <a:gd name="connsiteX231-463" fmla="*/ 2522101 w 2617300"/>
              <a:gd name="connsiteY231-464" fmla="*/ 431660 h 1638195"/>
              <a:gd name="connsiteX232-465" fmla="*/ 2519142 w 2617300"/>
              <a:gd name="connsiteY232-466" fmla="*/ 433870 h 1638195"/>
              <a:gd name="connsiteX233-467" fmla="*/ 2516145 w 2617300"/>
              <a:gd name="connsiteY233-468" fmla="*/ 436029 h 1638195"/>
              <a:gd name="connsiteX234-469" fmla="*/ 2513109 w 2617300"/>
              <a:gd name="connsiteY234-470" fmla="*/ 438150 h 1638195"/>
              <a:gd name="connsiteX235-471" fmla="*/ 2510049 w 2617300"/>
              <a:gd name="connsiteY235-472" fmla="*/ 440233 h 1638195"/>
              <a:gd name="connsiteX236-473" fmla="*/ 2506950 w 2617300"/>
              <a:gd name="connsiteY236-474" fmla="*/ 442252 h 1638195"/>
              <a:gd name="connsiteX237-475" fmla="*/ 2503813 w 2617300"/>
              <a:gd name="connsiteY237-476" fmla="*/ 444234 h 1638195"/>
              <a:gd name="connsiteX238-477" fmla="*/ 2500651 w 2617300"/>
              <a:gd name="connsiteY238-478" fmla="*/ 446177 h 1638195"/>
              <a:gd name="connsiteX239-479" fmla="*/ 2497463 w 2617300"/>
              <a:gd name="connsiteY239-480" fmla="*/ 448056 h 1638195"/>
              <a:gd name="connsiteX240-481" fmla="*/ 2494237 w 2617300"/>
              <a:gd name="connsiteY240-482" fmla="*/ 449898 h 1638195"/>
              <a:gd name="connsiteX241-483" fmla="*/ 2490973 w 2617300"/>
              <a:gd name="connsiteY241-484" fmla="*/ 451688 h 1638195"/>
              <a:gd name="connsiteX242-485" fmla="*/ 2487684 w 2617300"/>
              <a:gd name="connsiteY242-486" fmla="*/ 453428 h 1638195"/>
              <a:gd name="connsiteX243-487" fmla="*/ 2484369 w 2617300"/>
              <a:gd name="connsiteY243-488" fmla="*/ 455117 h 1638195"/>
              <a:gd name="connsiteX244-489" fmla="*/ 2481029 w 2617300"/>
              <a:gd name="connsiteY244-490" fmla="*/ 456756 h 1638195"/>
              <a:gd name="connsiteX245-491" fmla="*/ 2477651 w 2617300"/>
              <a:gd name="connsiteY245-492" fmla="*/ 458343 h 1638195"/>
              <a:gd name="connsiteX246-493" fmla="*/ 2474247 w 2617300"/>
              <a:gd name="connsiteY246-494" fmla="*/ 459880 h 1638195"/>
              <a:gd name="connsiteX247-495" fmla="*/ 2472798 w 2617300"/>
              <a:gd name="connsiteY247-496" fmla="*/ 460508 h 1638195"/>
              <a:gd name="connsiteX248-497" fmla="*/ 2470818 w 2617300"/>
              <a:gd name="connsiteY248-498" fmla="*/ 461366 h 1638195"/>
              <a:gd name="connsiteX249-499" fmla="*/ 2467364 w 2617300"/>
              <a:gd name="connsiteY249-500" fmla="*/ 462801 h 1638195"/>
              <a:gd name="connsiteX250-501" fmla="*/ 2463884 w 2617300"/>
              <a:gd name="connsiteY250-502" fmla="*/ 464185 h 1638195"/>
              <a:gd name="connsiteX251-503" fmla="*/ 2460366 w 2617300"/>
              <a:gd name="connsiteY251-504" fmla="*/ 465519 h 1638195"/>
              <a:gd name="connsiteX252-505" fmla="*/ 2456836 w 2617300"/>
              <a:gd name="connsiteY252-506" fmla="*/ 466789 h 1638195"/>
              <a:gd name="connsiteX253-507" fmla="*/ 2453280 w 2617300"/>
              <a:gd name="connsiteY253-508" fmla="*/ 468008 h 1638195"/>
              <a:gd name="connsiteX254-509" fmla="*/ 2449685 w 2617300"/>
              <a:gd name="connsiteY254-510" fmla="*/ 469176 h 1638195"/>
              <a:gd name="connsiteX255-511" fmla="*/ 2446079 w 2617300"/>
              <a:gd name="connsiteY255-512" fmla="*/ 470281 h 1638195"/>
              <a:gd name="connsiteX256-513" fmla="*/ 2442447 w 2617300"/>
              <a:gd name="connsiteY256-514" fmla="*/ 471348 h 1638195"/>
              <a:gd name="connsiteX257-515" fmla="*/ 2438789 w 2617300"/>
              <a:gd name="connsiteY257-516" fmla="*/ 472339 h 1638195"/>
              <a:gd name="connsiteX258-517" fmla="*/ 2435106 w 2617300"/>
              <a:gd name="connsiteY258-518" fmla="*/ 473291 h 1638195"/>
              <a:gd name="connsiteX259-519" fmla="*/ 2431398 w 2617300"/>
              <a:gd name="connsiteY259-520" fmla="*/ 474167 h 1638195"/>
              <a:gd name="connsiteX260-521" fmla="*/ 2427664 w 2617300"/>
              <a:gd name="connsiteY260-522" fmla="*/ 475006 h 1638195"/>
              <a:gd name="connsiteX261-523" fmla="*/ 2423917 w 2617300"/>
              <a:gd name="connsiteY261-524" fmla="*/ 475768 h 1638195"/>
              <a:gd name="connsiteX262-525" fmla="*/ 2420158 w 2617300"/>
              <a:gd name="connsiteY262-526" fmla="*/ 476479 h 1638195"/>
              <a:gd name="connsiteX263-527" fmla="*/ 2416361 w 2617300"/>
              <a:gd name="connsiteY263-528" fmla="*/ 477139 h 1638195"/>
              <a:gd name="connsiteX264-529" fmla="*/ 2412551 w 2617300"/>
              <a:gd name="connsiteY264-530" fmla="*/ 477736 h 1638195"/>
              <a:gd name="connsiteX265-531" fmla="*/ 2408715 w 2617300"/>
              <a:gd name="connsiteY265-532" fmla="*/ 478269 h 1638195"/>
              <a:gd name="connsiteX266-533" fmla="*/ 2404867 w 2617300"/>
              <a:gd name="connsiteY266-534" fmla="*/ 478739 h 1638195"/>
              <a:gd name="connsiteX267-535" fmla="*/ 2400994 w 2617300"/>
              <a:gd name="connsiteY267-536" fmla="*/ 479146 h 1638195"/>
              <a:gd name="connsiteX268-537" fmla="*/ 2397107 w 2617300"/>
              <a:gd name="connsiteY268-538" fmla="*/ 479501 h 1638195"/>
              <a:gd name="connsiteX269-539" fmla="*/ 2393196 w 2617300"/>
              <a:gd name="connsiteY269-540" fmla="*/ 479794 h 1638195"/>
              <a:gd name="connsiteX270-541" fmla="*/ 2389259 w 2617300"/>
              <a:gd name="connsiteY270-542" fmla="*/ 480022 h 1638195"/>
              <a:gd name="connsiteX271-543" fmla="*/ 2385322 w 2617300"/>
              <a:gd name="connsiteY271-544" fmla="*/ 480187 h 1638195"/>
              <a:gd name="connsiteX272-545" fmla="*/ 2377143 w 2617300"/>
              <a:gd name="connsiteY272-546" fmla="*/ 480314 h 1638195"/>
              <a:gd name="connsiteX273-547" fmla="*/ 2313151 w 2617300"/>
              <a:gd name="connsiteY273-548" fmla="*/ 480314 h 1638195"/>
              <a:gd name="connsiteX274-549" fmla="*/ 2136986 w 2617300"/>
              <a:gd name="connsiteY274-550" fmla="*/ 480314 h 1638195"/>
              <a:gd name="connsiteX275-551" fmla="*/ 2136986 w 2617300"/>
              <a:gd name="connsiteY275-552" fmla="*/ 307975 h 1638195"/>
              <a:gd name="connsiteX276-553" fmla="*/ 2136986 w 2617300"/>
              <a:gd name="connsiteY276-554" fmla="*/ 240157 h 1638195"/>
              <a:gd name="connsiteX277-555" fmla="*/ 2137011 w 2617300"/>
              <a:gd name="connsiteY277-556" fmla="*/ 236411 h 1638195"/>
              <a:gd name="connsiteX278-557" fmla="*/ 2137113 w 2617300"/>
              <a:gd name="connsiteY278-558" fmla="*/ 232448 h 1638195"/>
              <a:gd name="connsiteX279-559" fmla="*/ 2137266 w 2617300"/>
              <a:gd name="connsiteY279-560" fmla="*/ 228499 h 1638195"/>
              <a:gd name="connsiteX280-561" fmla="*/ 2137481 w 2617300"/>
              <a:gd name="connsiteY280-562" fmla="*/ 224574 h 1638195"/>
              <a:gd name="connsiteX281-563" fmla="*/ 2137761 w 2617300"/>
              <a:gd name="connsiteY281-564" fmla="*/ 220663 h 1638195"/>
              <a:gd name="connsiteX282-565" fmla="*/ 2138104 w 2617300"/>
              <a:gd name="connsiteY282-566" fmla="*/ 216764 h 1638195"/>
              <a:gd name="connsiteX283-567" fmla="*/ 2138510 w 2617300"/>
              <a:gd name="connsiteY283-568" fmla="*/ 212903 h 1638195"/>
              <a:gd name="connsiteX284-569" fmla="*/ 2138980 w 2617300"/>
              <a:gd name="connsiteY284-570" fmla="*/ 209042 h 1638195"/>
              <a:gd name="connsiteX285-571" fmla="*/ 2139501 w 2617300"/>
              <a:gd name="connsiteY285-572" fmla="*/ 205207 h 1638195"/>
              <a:gd name="connsiteX286-573" fmla="*/ 2140098 w 2617300"/>
              <a:gd name="connsiteY286-574" fmla="*/ 201397 h 1638195"/>
              <a:gd name="connsiteX287-575" fmla="*/ 2140745 w 2617300"/>
              <a:gd name="connsiteY287-576" fmla="*/ 197600 h 1638195"/>
              <a:gd name="connsiteX288-577" fmla="*/ 2141444 w 2617300"/>
              <a:gd name="connsiteY288-578" fmla="*/ 193828 h 1638195"/>
              <a:gd name="connsiteX289-579" fmla="*/ 2142206 w 2617300"/>
              <a:gd name="connsiteY289-580" fmla="*/ 190081 h 1638195"/>
              <a:gd name="connsiteX290-581" fmla="*/ 2143031 w 2617300"/>
              <a:gd name="connsiteY290-582" fmla="*/ 186347 h 1638195"/>
              <a:gd name="connsiteX291-583" fmla="*/ 2143908 w 2617300"/>
              <a:gd name="connsiteY291-584" fmla="*/ 182652 h 1638195"/>
              <a:gd name="connsiteX292-585" fmla="*/ 2144847 w 2617300"/>
              <a:gd name="connsiteY292-586" fmla="*/ 178956 h 1638195"/>
              <a:gd name="connsiteX293-587" fmla="*/ 2145838 w 2617300"/>
              <a:gd name="connsiteY293-588" fmla="*/ 175298 h 1638195"/>
              <a:gd name="connsiteX294-589" fmla="*/ 2146892 w 2617300"/>
              <a:gd name="connsiteY294-590" fmla="*/ 171666 h 1638195"/>
              <a:gd name="connsiteX295-591" fmla="*/ 2147997 w 2617300"/>
              <a:gd name="connsiteY295-592" fmla="*/ 168047 h 1638195"/>
              <a:gd name="connsiteX296-593" fmla="*/ 2149153 w 2617300"/>
              <a:gd name="connsiteY296-594" fmla="*/ 164453 h 1638195"/>
              <a:gd name="connsiteX297-595" fmla="*/ 2150372 w 2617300"/>
              <a:gd name="connsiteY297-596" fmla="*/ 160897 h 1638195"/>
              <a:gd name="connsiteX298-597" fmla="*/ 2151629 w 2617300"/>
              <a:gd name="connsiteY298-598" fmla="*/ 157353 h 1638195"/>
              <a:gd name="connsiteX299-599" fmla="*/ 2152963 w 2617300"/>
              <a:gd name="connsiteY299-600" fmla="*/ 153848 h 1638195"/>
              <a:gd name="connsiteX300-601" fmla="*/ 2154334 w 2617300"/>
              <a:gd name="connsiteY300-602" fmla="*/ 150356 h 1638195"/>
              <a:gd name="connsiteX301-603" fmla="*/ 2155757 w 2617300"/>
              <a:gd name="connsiteY301-604" fmla="*/ 146888 h 1638195"/>
              <a:gd name="connsiteX302-605" fmla="*/ 2157243 w 2617300"/>
              <a:gd name="connsiteY302-606" fmla="*/ 143459 h 1638195"/>
              <a:gd name="connsiteX303-607" fmla="*/ 2158767 w 2617300"/>
              <a:gd name="connsiteY303-608" fmla="*/ 140056 h 1638195"/>
              <a:gd name="connsiteX304-609" fmla="*/ 2160354 w 2617300"/>
              <a:gd name="connsiteY304-610" fmla="*/ 136678 h 1638195"/>
              <a:gd name="connsiteX305-611" fmla="*/ 2161992 w 2617300"/>
              <a:gd name="connsiteY305-612" fmla="*/ 133325 h 1638195"/>
              <a:gd name="connsiteX306-613" fmla="*/ 2163669 w 2617300"/>
              <a:gd name="connsiteY306-614" fmla="*/ 130010 h 1638195"/>
              <a:gd name="connsiteX307-615" fmla="*/ 2165409 w 2617300"/>
              <a:gd name="connsiteY307-616" fmla="*/ 126721 h 1638195"/>
              <a:gd name="connsiteX308-617" fmla="*/ 2167187 w 2617300"/>
              <a:gd name="connsiteY308-618" fmla="*/ 123457 h 1638195"/>
              <a:gd name="connsiteX309-619" fmla="*/ 2169028 w 2617300"/>
              <a:gd name="connsiteY309-620" fmla="*/ 120231 h 1638195"/>
              <a:gd name="connsiteX310-621" fmla="*/ 2170908 w 2617300"/>
              <a:gd name="connsiteY310-622" fmla="*/ 117031 h 1638195"/>
              <a:gd name="connsiteX311-623" fmla="*/ 2172838 w 2617300"/>
              <a:gd name="connsiteY311-624" fmla="*/ 113868 h 1638195"/>
              <a:gd name="connsiteX312-625" fmla="*/ 2174807 w 2617300"/>
              <a:gd name="connsiteY312-626" fmla="*/ 110731 h 1638195"/>
              <a:gd name="connsiteX313-627" fmla="*/ 2176826 w 2617300"/>
              <a:gd name="connsiteY313-628" fmla="*/ 107620 h 1638195"/>
              <a:gd name="connsiteX314-629" fmla="*/ 2178896 w 2617300"/>
              <a:gd name="connsiteY314-630" fmla="*/ 104559 h 1638195"/>
              <a:gd name="connsiteX315-631" fmla="*/ 2181017 w 2617300"/>
              <a:gd name="connsiteY315-632" fmla="*/ 101524 h 1638195"/>
              <a:gd name="connsiteX316-633" fmla="*/ 2183176 w 2617300"/>
              <a:gd name="connsiteY316-634" fmla="*/ 98514 h 1638195"/>
              <a:gd name="connsiteX317-635" fmla="*/ 2185386 w 2617300"/>
              <a:gd name="connsiteY317-636" fmla="*/ 95555 h 1638195"/>
              <a:gd name="connsiteX318-637" fmla="*/ 2187634 w 2617300"/>
              <a:gd name="connsiteY318-638" fmla="*/ 92621 h 1638195"/>
              <a:gd name="connsiteX319-639" fmla="*/ 2189932 w 2617300"/>
              <a:gd name="connsiteY319-640" fmla="*/ 89726 h 1638195"/>
              <a:gd name="connsiteX320-641" fmla="*/ 2192269 w 2617300"/>
              <a:gd name="connsiteY320-642" fmla="*/ 86868 h 1638195"/>
              <a:gd name="connsiteX321-643" fmla="*/ 2194644 w 2617300"/>
              <a:gd name="connsiteY321-644" fmla="*/ 84049 h 1638195"/>
              <a:gd name="connsiteX322-645" fmla="*/ 2197070 w 2617300"/>
              <a:gd name="connsiteY322-646" fmla="*/ 81255 h 1638195"/>
              <a:gd name="connsiteX323-647" fmla="*/ 2199534 w 2617300"/>
              <a:gd name="connsiteY323-648" fmla="*/ 78512 h 1638195"/>
              <a:gd name="connsiteX324-649" fmla="*/ 2202035 w 2617300"/>
              <a:gd name="connsiteY324-650" fmla="*/ 75794 h 1638195"/>
              <a:gd name="connsiteX325-651" fmla="*/ 2204588 w 2617300"/>
              <a:gd name="connsiteY325-652" fmla="*/ 73127 h 1638195"/>
              <a:gd name="connsiteX326-653" fmla="*/ 2207179 w 2617300"/>
              <a:gd name="connsiteY326-654" fmla="*/ 70498 h 1638195"/>
              <a:gd name="connsiteX327-655" fmla="*/ 2209795 w 2617300"/>
              <a:gd name="connsiteY327-656" fmla="*/ 67907 h 1638195"/>
              <a:gd name="connsiteX328-657" fmla="*/ 2212462 w 2617300"/>
              <a:gd name="connsiteY328-658" fmla="*/ 65354 h 1638195"/>
              <a:gd name="connsiteX329-659" fmla="*/ 2215167 w 2617300"/>
              <a:gd name="connsiteY329-660" fmla="*/ 62840 h 1638195"/>
              <a:gd name="connsiteX330-661" fmla="*/ 2217910 w 2617300"/>
              <a:gd name="connsiteY330-662" fmla="*/ 60376 h 1638195"/>
              <a:gd name="connsiteX331-663" fmla="*/ 2220692 w 2617300"/>
              <a:gd name="connsiteY331-664" fmla="*/ 57950 h 1638195"/>
              <a:gd name="connsiteX332-665" fmla="*/ 2223511 w 2617300"/>
              <a:gd name="connsiteY332-666" fmla="*/ 55563 h 1638195"/>
              <a:gd name="connsiteX333-667" fmla="*/ 2226369 w 2617300"/>
              <a:gd name="connsiteY333-668" fmla="*/ 53213 h 1638195"/>
              <a:gd name="connsiteX334-669" fmla="*/ 2229264 w 2617300"/>
              <a:gd name="connsiteY334-670" fmla="*/ 50915 h 1638195"/>
              <a:gd name="connsiteX335-671" fmla="*/ 2232185 w 2617300"/>
              <a:gd name="connsiteY335-672" fmla="*/ 48667 h 1638195"/>
              <a:gd name="connsiteX336-673" fmla="*/ 2235144 w 2617300"/>
              <a:gd name="connsiteY336-674" fmla="*/ 46457 h 1638195"/>
              <a:gd name="connsiteX337-675" fmla="*/ 2238142 w 2617300"/>
              <a:gd name="connsiteY337-676" fmla="*/ 44285 h 1638195"/>
              <a:gd name="connsiteX338-677" fmla="*/ 2241177 w 2617300"/>
              <a:gd name="connsiteY338-678" fmla="*/ 42164 h 1638195"/>
              <a:gd name="connsiteX339-679" fmla="*/ 2244250 w 2617300"/>
              <a:gd name="connsiteY339-680" fmla="*/ 40094 h 1638195"/>
              <a:gd name="connsiteX340-681" fmla="*/ 2247336 w 2617300"/>
              <a:gd name="connsiteY340-682" fmla="*/ 38062 h 1638195"/>
              <a:gd name="connsiteX341-683" fmla="*/ 2250473 w 2617300"/>
              <a:gd name="connsiteY341-684" fmla="*/ 36081 h 1638195"/>
              <a:gd name="connsiteX342-685" fmla="*/ 2253636 w 2617300"/>
              <a:gd name="connsiteY342-686" fmla="*/ 34150 h 1638195"/>
              <a:gd name="connsiteX343-687" fmla="*/ 2256836 w 2617300"/>
              <a:gd name="connsiteY343-688" fmla="*/ 32258 h 1638195"/>
              <a:gd name="connsiteX344-689" fmla="*/ 2260062 w 2617300"/>
              <a:gd name="connsiteY344-690" fmla="*/ 30429 h 1638195"/>
              <a:gd name="connsiteX345-691" fmla="*/ 2263313 w 2617300"/>
              <a:gd name="connsiteY345-692" fmla="*/ 28639 h 1638195"/>
              <a:gd name="connsiteX346-693" fmla="*/ 2266602 w 2617300"/>
              <a:gd name="connsiteY346-694" fmla="*/ 26899 h 1638195"/>
              <a:gd name="connsiteX347-695" fmla="*/ 2269917 w 2617300"/>
              <a:gd name="connsiteY347-696" fmla="*/ 25210 h 1638195"/>
              <a:gd name="connsiteX348-697" fmla="*/ 2273257 w 2617300"/>
              <a:gd name="connsiteY348-698" fmla="*/ 23559 h 1638195"/>
              <a:gd name="connsiteX349-699" fmla="*/ 2276635 w 2617300"/>
              <a:gd name="connsiteY349-700" fmla="*/ 21971 h 1638195"/>
              <a:gd name="connsiteX350-701" fmla="*/ 2280039 w 2617300"/>
              <a:gd name="connsiteY350-702" fmla="*/ 20434 h 1638195"/>
              <a:gd name="connsiteX351-703" fmla="*/ 2283468 w 2617300"/>
              <a:gd name="connsiteY351-704" fmla="*/ 18949 h 1638195"/>
              <a:gd name="connsiteX352-705" fmla="*/ 2286922 w 2617300"/>
              <a:gd name="connsiteY352-706" fmla="*/ 17513 h 1638195"/>
              <a:gd name="connsiteX353-707" fmla="*/ 2290402 w 2617300"/>
              <a:gd name="connsiteY353-708" fmla="*/ 16129 h 1638195"/>
              <a:gd name="connsiteX354-709" fmla="*/ 2293920 w 2617300"/>
              <a:gd name="connsiteY354-710" fmla="*/ 14808 h 1638195"/>
              <a:gd name="connsiteX355-711" fmla="*/ 2297451 w 2617300"/>
              <a:gd name="connsiteY355-712" fmla="*/ 13526 h 1638195"/>
              <a:gd name="connsiteX356-713" fmla="*/ 2301019 w 2617300"/>
              <a:gd name="connsiteY356-714" fmla="*/ 12306 h 1638195"/>
              <a:gd name="connsiteX357-715" fmla="*/ 2304601 w 2617300"/>
              <a:gd name="connsiteY357-716" fmla="*/ 11151 h 1638195"/>
              <a:gd name="connsiteX358-717" fmla="*/ 2308207 w 2617300"/>
              <a:gd name="connsiteY358-718" fmla="*/ 10033 h 1638195"/>
              <a:gd name="connsiteX359-719" fmla="*/ 2311840 w 2617300"/>
              <a:gd name="connsiteY359-720" fmla="*/ 8979 h 1638195"/>
              <a:gd name="connsiteX360-721" fmla="*/ 2315510 w 2617300"/>
              <a:gd name="connsiteY360-722" fmla="*/ 7976 h 1638195"/>
              <a:gd name="connsiteX361-723" fmla="*/ 2319180 w 2617300"/>
              <a:gd name="connsiteY361-724" fmla="*/ 7036 h 1638195"/>
              <a:gd name="connsiteX362-725" fmla="*/ 2322889 w 2617300"/>
              <a:gd name="connsiteY362-726" fmla="*/ 6147 h 1638195"/>
              <a:gd name="connsiteX363-727" fmla="*/ 2326623 w 2617300"/>
              <a:gd name="connsiteY363-728" fmla="*/ 5322 h 1638195"/>
              <a:gd name="connsiteX364-729" fmla="*/ 2330369 w 2617300"/>
              <a:gd name="connsiteY364-730" fmla="*/ 4547 h 1638195"/>
              <a:gd name="connsiteX365-731" fmla="*/ 2334141 w 2617300"/>
              <a:gd name="connsiteY365-732" fmla="*/ 3836 h 1638195"/>
              <a:gd name="connsiteX366-733" fmla="*/ 2337926 w 2617300"/>
              <a:gd name="connsiteY366-734" fmla="*/ 3188 h 1638195"/>
              <a:gd name="connsiteX367-735" fmla="*/ 2341735 w 2617300"/>
              <a:gd name="connsiteY367-736" fmla="*/ 2591 h 1638195"/>
              <a:gd name="connsiteX368-737" fmla="*/ 2345571 w 2617300"/>
              <a:gd name="connsiteY368-738" fmla="*/ 2058 h 1638195"/>
              <a:gd name="connsiteX369-739" fmla="*/ 2349419 w 2617300"/>
              <a:gd name="connsiteY369-740" fmla="*/ 1588 h 1638195"/>
              <a:gd name="connsiteX370-741" fmla="*/ 2353292 w 2617300"/>
              <a:gd name="connsiteY370-742" fmla="*/ 1169 h 1638195"/>
              <a:gd name="connsiteX371-743" fmla="*/ 2357179 w 2617300"/>
              <a:gd name="connsiteY371-744" fmla="*/ 813 h 1638195"/>
              <a:gd name="connsiteX372-745" fmla="*/ 2361090 w 2617300"/>
              <a:gd name="connsiteY372-746" fmla="*/ 534 h 1638195"/>
              <a:gd name="connsiteX373-747" fmla="*/ 2365027 w 2617300"/>
              <a:gd name="connsiteY373-748" fmla="*/ 305 h 1638195"/>
              <a:gd name="connsiteX374-749" fmla="*/ 2368964 w 2617300"/>
              <a:gd name="connsiteY374-750" fmla="*/ 140 h 1638195"/>
              <a:gd name="connsiteX375" fmla="*/ 2377143 w 2617300"/>
              <a:gd name="connsiteY375" fmla="*/ 0 h 1638195"/>
              <a:gd name="connsiteX0-751" fmla="*/ 0 w 2617300"/>
              <a:gd name="connsiteY0-752" fmla="*/ 372784 h 1638195"/>
              <a:gd name="connsiteX1-753" fmla="*/ 0 w 2617300"/>
              <a:gd name="connsiteY1-754" fmla="*/ 922059 h 1638195"/>
              <a:gd name="connsiteX2-755" fmla="*/ 0 w 2617300"/>
              <a:gd name="connsiteY2-756" fmla="*/ 372784 h 1638195"/>
              <a:gd name="connsiteX3-757" fmla="*/ 1783506 w 2617300"/>
              <a:gd name="connsiteY3-758" fmla="*/ 52351 h 1638195"/>
              <a:gd name="connsiteX4-759" fmla="*/ 2092147 w 2617300"/>
              <a:gd name="connsiteY4-760" fmla="*/ 114663 h 1638195"/>
              <a:gd name="connsiteX5-761" fmla="*/ 2104532 w 2617300"/>
              <a:gd name="connsiteY5-762" fmla="*/ 121385 h 1638195"/>
              <a:gd name="connsiteX6-763" fmla="*/ 2103306 w 2617300"/>
              <a:gd name="connsiteY6-764" fmla="*/ 124219 h 1638195"/>
              <a:gd name="connsiteX7-765" fmla="*/ 2101528 w 2617300"/>
              <a:gd name="connsiteY7-766" fmla="*/ 128512 h 1638195"/>
              <a:gd name="connsiteX8-767" fmla="*/ 2099813 w 2617300"/>
              <a:gd name="connsiteY8-768" fmla="*/ 132830 h 1638195"/>
              <a:gd name="connsiteX9-769" fmla="*/ 2098162 w 2617300"/>
              <a:gd name="connsiteY9-770" fmla="*/ 137173 h 1638195"/>
              <a:gd name="connsiteX10-771" fmla="*/ 2096587 w 2617300"/>
              <a:gd name="connsiteY10-772" fmla="*/ 141567 h 1638195"/>
              <a:gd name="connsiteX11-773" fmla="*/ 2095076 w 2617300"/>
              <a:gd name="connsiteY11-774" fmla="*/ 145987 h 1638195"/>
              <a:gd name="connsiteX12-775" fmla="*/ 2093628 w 2617300"/>
              <a:gd name="connsiteY12-776" fmla="*/ 150432 h 1638195"/>
              <a:gd name="connsiteX13-777" fmla="*/ 2092244 w 2617300"/>
              <a:gd name="connsiteY13-778" fmla="*/ 154902 h 1638195"/>
              <a:gd name="connsiteX14-779" fmla="*/ 2090936 w 2617300"/>
              <a:gd name="connsiteY14-780" fmla="*/ 159411 h 1638195"/>
              <a:gd name="connsiteX15-781" fmla="*/ 2089704 w 2617300"/>
              <a:gd name="connsiteY15-782" fmla="*/ 163944 h 1638195"/>
              <a:gd name="connsiteX16-783" fmla="*/ 2088536 w 2617300"/>
              <a:gd name="connsiteY16-784" fmla="*/ 168516 h 1638195"/>
              <a:gd name="connsiteX17-785" fmla="*/ 2087431 w 2617300"/>
              <a:gd name="connsiteY17-786" fmla="*/ 173114 h 1638195"/>
              <a:gd name="connsiteX18-787" fmla="*/ 2086415 w 2617300"/>
              <a:gd name="connsiteY18-788" fmla="*/ 177724 h 1638195"/>
              <a:gd name="connsiteX19-789" fmla="*/ 2085450 w 2617300"/>
              <a:gd name="connsiteY19-790" fmla="*/ 182372 h 1638195"/>
              <a:gd name="connsiteX20-791" fmla="*/ 2084573 w 2617300"/>
              <a:gd name="connsiteY20-792" fmla="*/ 187046 h 1638195"/>
              <a:gd name="connsiteX21-793" fmla="*/ 2083760 w 2617300"/>
              <a:gd name="connsiteY21-794" fmla="*/ 191745 h 1638195"/>
              <a:gd name="connsiteX22-795" fmla="*/ 2083024 w 2617300"/>
              <a:gd name="connsiteY22-796" fmla="*/ 196469 h 1638195"/>
              <a:gd name="connsiteX23-797" fmla="*/ 2082363 w 2617300"/>
              <a:gd name="connsiteY23-798" fmla="*/ 201206 h 1638195"/>
              <a:gd name="connsiteX24-799" fmla="*/ 2081779 w 2617300"/>
              <a:gd name="connsiteY24-800" fmla="*/ 205981 h 1638195"/>
              <a:gd name="connsiteX25-801" fmla="*/ 2081271 w 2617300"/>
              <a:gd name="connsiteY25-802" fmla="*/ 210769 h 1638195"/>
              <a:gd name="connsiteX26-803" fmla="*/ 2080839 w 2617300"/>
              <a:gd name="connsiteY26-804" fmla="*/ 215583 h 1638195"/>
              <a:gd name="connsiteX27-805" fmla="*/ 2080484 w 2617300"/>
              <a:gd name="connsiteY27-806" fmla="*/ 220409 h 1638195"/>
              <a:gd name="connsiteX28-807" fmla="*/ 2080204 w 2617300"/>
              <a:gd name="connsiteY28-808" fmla="*/ 225260 h 1638195"/>
              <a:gd name="connsiteX29-809" fmla="*/ 2080001 w 2617300"/>
              <a:gd name="connsiteY29-810" fmla="*/ 230137 h 1638195"/>
              <a:gd name="connsiteX30-811" fmla="*/ 2079887 w 2617300"/>
              <a:gd name="connsiteY30-812" fmla="*/ 235026 h 1638195"/>
              <a:gd name="connsiteX31-813" fmla="*/ 2079836 w 2617300"/>
              <a:gd name="connsiteY31-814" fmla="*/ 240157 h 1638195"/>
              <a:gd name="connsiteX32-815" fmla="*/ 2079836 w 2617300"/>
              <a:gd name="connsiteY32-816" fmla="*/ 276955 h 1638195"/>
              <a:gd name="connsiteX33-817" fmla="*/ 2034080 w 2617300"/>
              <a:gd name="connsiteY33-818" fmla="*/ 252120 h 1638195"/>
              <a:gd name="connsiteX34-819" fmla="*/ 1783506 w 2617300"/>
              <a:gd name="connsiteY34-820" fmla="*/ 201531 h 1638195"/>
              <a:gd name="connsiteX35-821" fmla="*/ 1139764 w 2617300"/>
              <a:gd name="connsiteY35-822" fmla="*/ 845273 h 1638195"/>
              <a:gd name="connsiteX36-823" fmla="*/ 1783506 w 2617300"/>
              <a:gd name="connsiteY36-824" fmla="*/ 1489015 h 1638195"/>
              <a:gd name="connsiteX37-825" fmla="*/ 2427248 w 2617300"/>
              <a:gd name="connsiteY37-826" fmla="*/ 845273 h 1638195"/>
              <a:gd name="connsiteX38-827" fmla="*/ 2376660 w 2617300"/>
              <a:gd name="connsiteY38-828" fmla="*/ 594700 h 1638195"/>
              <a:gd name="connsiteX39-829" fmla="*/ 2345593 w 2617300"/>
              <a:gd name="connsiteY39-830" fmla="*/ 537464 h 1638195"/>
              <a:gd name="connsiteX40-831" fmla="*/ 2377143 w 2617300"/>
              <a:gd name="connsiteY40-832" fmla="*/ 537464 h 1638195"/>
              <a:gd name="connsiteX41-833" fmla="*/ 2386706 w 2617300"/>
              <a:gd name="connsiteY41-834" fmla="*/ 537312 h 1638195"/>
              <a:gd name="connsiteX42-835" fmla="*/ 2391583 w 2617300"/>
              <a:gd name="connsiteY42-836" fmla="*/ 537121 h 1638195"/>
              <a:gd name="connsiteX43-837" fmla="*/ 2396434 w 2617300"/>
              <a:gd name="connsiteY43-838" fmla="*/ 536855 h 1638195"/>
              <a:gd name="connsiteX44-839" fmla="*/ 2401260 w 2617300"/>
              <a:gd name="connsiteY44-840" fmla="*/ 536499 h 1638195"/>
              <a:gd name="connsiteX45-841" fmla="*/ 2406074 w 2617300"/>
              <a:gd name="connsiteY45-842" fmla="*/ 536080 h 1638195"/>
              <a:gd name="connsiteX46-843" fmla="*/ 2410874 w 2617300"/>
              <a:gd name="connsiteY46-844" fmla="*/ 535572 h 1638195"/>
              <a:gd name="connsiteX47-845" fmla="*/ 2415637 w 2617300"/>
              <a:gd name="connsiteY47-846" fmla="*/ 534988 h 1638195"/>
              <a:gd name="connsiteX48-847" fmla="*/ 2420387 w 2617300"/>
              <a:gd name="connsiteY48-848" fmla="*/ 534340 h 1638195"/>
              <a:gd name="connsiteX49-849" fmla="*/ 2425111 w 2617300"/>
              <a:gd name="connsiteY49-850" fmla="*/ 533616 h 1638195"/>
              <a:gd name="connsiteX50-851" fmla="*/ 2429810 w 2617300"/>
              <a:gd name="connsiteY50-852" fmla="*/ 532816 h 1638195"/>
              <a:gd name="connsiteX51-853" fmla="*/ 2434484 w 2617300"/>
              <a:gd name="connsiteY51-854" fmla="*/ 531940 h 1638195"/>
              <a:gd name="connsiteX52-855" fmla="*/ 2439132 w 2617300"/>
              <a:gd name="connsiteY52-856" fmla="*/ 530987 h 1638195"/>
              <a:gd name="connsiteX53-857" fmla="*/ 2443755 w 2617300"/>
              <a:gd name="connsiteY53-858" fmla="*/ 529971 h 1638195"/>
              <a:gd name="connsiteX54-859" fmla="*/ 2448352 w 2617300"/>
              <a:gd name="connsiteY54-860" fmla="*/ 528879 h 1638195"/>
              <a:gd name="connsiteX55-861" fmla="*/ 2452911 w 2617300"/>
              <a:gd name="connsiteY55-862" fmla="*/ 527723 h 1638195"/>
              <a:gd name="connsiteX56-863" fmla="*/ 2457458 w 2617300"/>
              <a:gd name="connsiteY56-864" fmla="*/ 526491 h 1638195"/>
              <a:gd name="connsiteX57-865" fmla="*/ 2461966 w 2617300"/>
              <a:gd name="connsiteY57-866" fmla="*/ 525183 h 1638195"/>
              <a:gd name="connsiteX58-867" fmla="*/ 2466450 w 2617300"/>
              <a:gd name="connsiteY58-868" fmla="*/ 523812 h 1638195"/>
              <a:gd name="connsiteX59-869" fmla="*/ 2470895 w 2617300"/>
              <a:gd name="connsiteY59-870" fmla="*/ 522377 h 1638195"/>
              <a:gd name="connsiteX60-871" fmla="*/ 2475314 w 2617300"/>
              <a:gd name="connsiteY60-872" fmla="*/ 520865 h 1638195"/>
              <a:gd name="connsiteX61-873" fmla="*/ 2479708 w 2617300"/>
              <a:gd name="connsiteY61-874" fmla="*/ 519290 h 1638195"/>
              <a:gd name="connsiteX62-875" fmla="*/ 2484064 w 2617300"/>
              <a:gd name="connsiteY62-876" fmla="*/ 517652 h 1638195"/>
              <a:gd name="connsiteX63-877" fmla="*/ 2488382 w 2617300"/>
              <a:gd name="connsiteY63-878" fmla="*/ 515950 h 1638195"/>
              <a:gd name="connsiteX64-879" fmla="*/ 2492675 w 2617300"/>
              <a:gd name="connsiteY64-880" fmla="*/ 514172 h 1638195"/>
              <a:gd name="connsiteX65-881" fmla="*/ 2496929 w 2617300"/>
              <a:gd name="connsiteY65-882" fmla="*/ 512344 h 1638195"/>
              <a:gd name="connsiteX66-883" fmla="*/ 2500145 w 2617300"/>
              <a:gd name="connsiteY66-884" fmla="*/ 510891 h 1638195"/>
              <a:gd name="connsiteX67-885" fmla="*/ 2514116 w 2617300"/>
              <a:gd name="connsiteY67-886" fmla="*/ 536632 h 1638195"/>
              <a:gd name="connsiteX68-887" fmla="*/ 2576428 w 2617300"/>
              <a:gd name="connsiteY68-888" fmla="*/ 845273 h 1638195"/>
              <a:gd name="connsiteX69-889" fmla="*/ 1783506 w 2617300"/>
              <a:gd name="connsiteY69-890" fmla="*/ 1638195 h 1638195"/>
              <a:gd name="connsiteX70-891" fmla="*/ 990584 w 2617300"/>
              <a:gd name="connsiteY70-892" fmla="*/ 845273 h 1638195"/>
              <a:gd name="connsiteX71-893" fmla="*/ 1783506 w 2617300"/>
              <a:gd name="connsiteY71-894" fmla="*/ 52351 h 1638195"/>
              <a:gd name="connsiteX72-895" fmla="*/ 2377143 w 2617300"/>
              <a:gd name="connsiteY72-896" fmla="*/ 0 h 1638195"/>
              <a:gd name="connsiteX73-897" fmla="*/ 2380890 w 2617300"/>
              <a:gd name="connsiteY73-898" fmla="*/ 26 h 1638195"/>
              <a:gd name="connsiteX74-899" fmla="*/ 2384852 w 2617300"/>
              <a:gd name="connsiteY74-900" fmla="*/ 127 h 1638195"/>
              <a:gd name="connsiteX75-901" fmla="*/ 2388802 w 2617300"/>
              <a:gd name="connsiteY75-902" fmla="*/ 280 h 1638195"/>
              <a:gd name="connsiteX76-903" fmla="*/ 2392726 w 2617300"/>
              <a:gd name="connsiteY76-904" fmla="*/ 496 h 1638195"/>
              <a:gd name="connsiteX77-905" fmla="*/ 2396638 w 2617300"/>
              <a:gd name="connsiteY77-906" fmla="*/ 775 h 1638195"/>
              <a:gd name="connsiteX78-907" fmla="*/ 2400536 w 2617300"/>
              <a:gd name="connsiteY78-908" fmla="*/ 1131 h 1638195"/>
              <a:gd name="connsiteX79-909" fmla="*/ 2404410 w 2617300"/>
              <a:gd name="connsiteY79-910" fmla="*/ 1524 h 1638195"/>
              <a:gd name="connsiteX80-911" fmla="*/ 2408258 w 2617300"/>
              <a:gd name="connsiteY80-912" fmla="*/ 1994 h 1638195"/>
              <a:gd name="connsiteX81-913" fmla="*/ 2412094 w 2617300"/>
              <a:gd name="connsiteY81-914" fmla="*/ 2528 h 1638195"/>
              <a:gd name="connsiteX82-915" fmla="*/ 2415904 w 2617300"/>
              <a:gd name="connsiteY82-916" fmla="*/ 3112 h 1638195"/>
              <a:gd name="connsiteX83-917" fmla="*/ 2419701 w 2617300"/>
              <a:gd name="connsiteY83-918" fmla="*/ 3759 h 1638195"/>
              <a:gd name="connsiteX84-919" fmla="*/ 2423473 w 2617300"/>
              <a:gd name="connsiteY84-920" fmla="*/ 4458 h 1638195"/>
              <a:gd name="connsiteX85-921" fmla="*/ 2427219 w 2617300"/>
              <a:gd name="connsiteY85-922" fmla="*/ 5220 h 1638195"/>
              <a:gd name="connsiteX86-923" fmla="*/ 2430953 w 2617300"/>
              <a:gd name="connsiteY86-924" fmla="*/ 6045 h 1638195"/>
              <a:gd name="connsiteX87-925" fmla="*/ 2434661 w 2617300"/>
              <a:gd name="connsiteY87-926" fmla="*/ 6922 h 1638195"/>
              <a:gd name="connsiteX88-927" fmla="*/ 2438344 w 2617300"/>
              <a:gd name="connsiteY88-928" fmla="*/ 7862 h 1638195"/>
              <a:gd name="connsiteX89-929" fmla="*/ 2442002 w 2617300"/>
              <a:gd name="connsiteY89-930" fmla="*/ 8852 h 1638195"/>
              <a:gd name="connsiteX90-931" fmla="*/ 2445647 w 2617300"/>
              <a:gd name="connsiteY90-932" fmla="*/ 9906 h 1638195"/>
              <a:gd name="connsiteX91-933" fmla="*/ 2449254 w 2617300"/>
              <a:gd name="connsiteY91-934" fmla="*/ 11011 h 1638195"/>
              <a:gd name="connsiteX92-935" fmla="*/ 2452848 w 2617300"/>
              <a:gd name="connsiteY92-936" fmla="*/ 12167 h 1638195"/>
              <a:gd name="connsiteX93-937" fmla="*/ 2456404 w 2617300"/>
              <a:gd name="connsiteY93-938" fmla="*/ 13386 h 1638195"/>
              <a:gd name="connsiteX94-939" fmla="*/ 2459947 w 2617300"/>
              <a:gd name="connsiteY94-940" fmla="*/ 14656 h 1638195"/>
              <a:gd name="connsiteX95-941" fmla="*/ 2463465 w 2617300"/>
              <a:gd name="connsiteY95-942" fmla="*/ 15977 h 1638195"/>
              <a:gd name="connsiteX96-943" fmla="*/ 2466945 w 2617300"/>
              <a:gd name="connsiteY96-944" fmla="*/ 17348 h 1638195"/>
              <a:gd name="connsiteX97-945" fmla="*/ 2470412 w 2617300"/>
              <a:gd name="connsiteY97-946" fmla="*/ 18771 h 1638195"/>
              <a:gd name="connsiteX98-947" fmla="*/ 2473841 w 2617300"/>
              <a:gd name="connsiteY98-948" fmla="*/ 20257 h 1638195"/>
              <a:gd name="connsiteX99-949" fmla="*/ 2477245 w 2617300"/>
              <a:gd name="connsiteY99-950" fmla="*/ 21793 h 1638195"/>
              <a:gd name="connsiteX100-951" fmla="*/ 2480623 w 2617300"/>
              <a:gd name="connsiteY100-952" fmla="*/ 23368 h 1638195"/>
              <a:gd name="connsiteX101-953" fmla="*/ 2483976 w 2617300"/>
              <a:gd name="connsiteY101-954" fmla="*/ 25006 h 1638195"/>
              <a:gd name="connsiteX102-955" fmla="*/ 2487290 w 2617300"/>
              <a:gd name="connsiteY102-956" fmla="*/ 26696 h 1638195"/>
              <a:gd name="connsiteX103-957" fmla="*/ 2490579 w 2617300"/>
              <a:gd name="connsiteY103-958" fmla="*/ 28423 h 1638195"/>
              <a:gd name="connsiteX104-959" fmla="*/ 2493843 w 2617300"/>
              <a:gd name="connsiteY104-960" fmla="*/ 30213 h 1638195"/>
              <a:gd name="connsiteX105-961" fmla="*/ 2497069 w 2617300"/>
              <a:gd name="connsiteY105-962" fmla="*/ 32042 h 1638195"/>
              <a:gd name="connsiteX106-963" fmla="*/ 2500270 w 2617300"/>
              <a:gd name="connsiteY106-964" fmla="*/ 33922 h 1638195"/>
              <a:gd name="connsiteX107-965" fmla="*/ 2503445 w 2617300"/>
              <a:gd name="connsiteY107-966" fmla="*/ 35852 h 1638195"/>
              <a:gd name="connsiteX108-967" fmla="*/ 2506582 w 2617300"/>
              <a:gd name="connsiteY108-968" fmla="*/ 37821 h 1638195"/>
              <a:gd name="connsiteX109-969" fmla="*/ 2509680 w 2617300"/>
              <a:gd name="connsiteY109-970" fmla="*/ 39853 h 1638195"/>
              <a:gd name="connsiteX110-971" fmla="*/ 2512741 w 2617300"/>
              <a:gd name="connsiteY110-972" fmla="*/ 41923 h 1638195"/>
              <a:gd name="connsiteX111-973" fmla="*/ 2515789 w 2617300"/>
              <a:gd name="connsiteY111-974" fmla="*/ 44031 h 1638195"/>
              <a:gd name="connsiteX112-975" fmla="*/ 2518786 w 2617300"/>
              <a:gd name="connsiteY112-976" fmla="*/ 46190 h 1638195"/>
              <a:gd name="connsiteX113-977" fmla="*/ 2521745 w 2617300"/>
              <a:gd name="connsiteY113-978" fmla="*/ 48400 h 1638195"/>
              <a:gd name="connsiteX114-979" fmla="*/ 2524679 w 2617300"/>
              <a:gd name="connsiteY114-980" fmla="*/ 50648 h 1638195"/>
              <a:gd name="connsiteX115-981" fmla="*/ 2527575 w 2617300"/>
              <a:gd name="connsiteY115-982" fmla="*/ 52947 h 1638195"/>
              <a:gd name="connsiteX116-983" fmla="*/ 2530432 w 2617300"/>
              <a:gd name="connsiteY116-984" fmla="*/ 55283 h 1638195"/>
              <a:gd name="connsiteX117-985" fmla="*/ 2533264 w 2617300"/>
              <a:gd name="connsiteY117-986" fmla="*/ 57658 h 1638195"/>
              <a:gd name="connsiteX118-987" fmla="*/ 2536045 w 2617300"/>
              <a:gd name="connsiteY118-988" fmla="*/ 60084 h 1638195"/>
              <a:gd name="connsiteX119-989" fmla="*/ 2538789 w 2617300"/>
              <a:gd name="connsiteY119-990" fmla="*/ 62548 h 1638195"/>
              <a:gd name="connsiteX120-991" fmla="*/ 2541507 w 2617300"/>
              <a:gd name="connsiteY120-992" fmla="*/ 65050 h 1638195"/>
              <a:gd name="connsiteX121-993" fmla="*/ 2544173 w 2617300"/>
              <a:gd name="connsiteY121-994" fmla="*/ 67602 h 1638195"/>
              <a:gd name="connsiteX122-995" fmla="*/ 2546802 w 2617300"/>
              <a:gd name="connsiteY122-996" fmla="*/ 70193 h 1638195"/>
              <a:gd name="connsiteX123-997" fmla="*/ 2549393 w 2617300"/>
              <a:gd name="connsiteY123-998" fmla="*/ 72809 h 1638195"/>
              <a:gd name="connsiteX124-999" fmla="*/ 2551946 w 2617300"/>
              <a:gd name="connsiteY124-1000" fmla="*/ 75476 h 1638195"/>
              <a:gd name="connsiteX125-1001" fmla="*/ 2554460 w 2617300"/>
              <a:gd name="connsiteY125-1002" fmla="*/ 78181 h 1638195"/>
              <a:gd name="connsiteX126-1003" fmla="*/ 2556937 w 2617300"/>
              <a:gd name="connsiteY126-1004" fmla="*/ 80925 h 1638195"/>
              <a:gd name="connsiteX127-1005" fmla="*/ 2559363 w 2617300"/>
              <a:gd name="connsiteY127-1006" fmla="*/ 83706 h 1638195"/>
              <a:gd name="connsiteX128-1007" fmla="*/ 2561738 w 2617300"/>
              <a:gd name="connsiteY128-1008" fmla="*/ 86525 h 1638195"/>
              <a:gd name="connsiteX129-1009" fmla="*/ 2564087 w 2617300"/>
              <a:gd name="connsiteY129-1010" fmla="*/ 89383 h 1638195"/>
              <a:gd name="connsiteX130-1011" fmla="*/ 2566386 w 2617300"/>
              <a:gd name="connsiteY130-1012" fmla="*/ 92278 h 1638195"/>
              <a:gd name="connsiteX131-1013" fmla="*/ 2568646 w 2617300"/>
              <a:gd name="connsiteY131-1014" fmla="*/ 95199 h 1638195"/>
              <a:gd name="connsiteX132-1015" fmla="*/ 2570856 w 2617300"/>
              <a:gd name="connsiteY132-1016" fmla="*/ 98171 h 1638195"/>
              <a:gd name="connsiteX133-1017" fmla="*/ 2573015 w 2617300"/>
              <a:gd name="connsiteY133-1018" fmla="*/ 101168 h 1638195"/>
              <a:gd name="connsiteX134-1019" fmla="*/ 2575136 w 2617300"/>
              <a:gd name="connsiteY134-1020" fmla="*/ 104191 h 1638195"/>
              <a:gd name="connsiteX135-1021" fmla="*/ 2577206 w 2617300"/>
              <a:gd name="connsiteY135-1022" fmla="*/ 107264 h 1638195"/>
              <a:gd name="connsiteX136-1023" fmla="*/ 2579238 w 2617300"/>
              <a:gd name="connsiteY136-1024" fmla="*/ 110363 h 1638195"/>
              <a:gd name="connsiteX137-1025" fmla="*/ 2581219 w 2617300"/>
              <a:gd name="connsiteY137-1026" fmla="*/ 113487 h 1638195"/>
              <a:gd name="connsiteX138-1027" fmla="*/ 2583150 w 2617300"/>
              <a:gd name="connsiteY138-1028" fmla="*/ 116650 h 1638195"/>
              <a:gd name="connsiteX139-1029" fmla="*/ 2585042 w 2617300"/>
              <a:gd name="connsiteY139-1030" fmla="*/ 119850 h 1638195"/>
              <a:gd name="connsiteX140-1031" fmla="*/ 2586884 w 2617300"/>
              <a:gd name="connsiteY140-1032" fmla="*/ 123076 h 1638195"/>
              <a:gd name="connsiteX141-1033" fmla="*/ 2588674 w 2617300"/>
              <a:gd name="connsiteY141-1034" fmla="*/ 126327 h 1638195"/>
              <a:gd name="connsiteX142-1035" fmla="*/ 2590414 w 2617300"/>
              <a:gd name="connsiteY142-1036" fmla="*/ 129616 h 1638195"/>
              <a:gd name="connsiteX143-1037" fmla="*/ 2592103 w 2617300"/>
              <a:gd name="connsiteY143-1038" fmla="*/ 132931 h 1638195"/>
              <a:gd name="connsiteX144-1039" fmla="*/ 2593742 w 2617300"/>
              <a:gd name="connsiteY144-1040" fmla="*/ 136271 h 1638195"/>
              <a:gd name="connsiteX145-1041" fmla="*/ 2595329 w 2617300"/>
              <a:gd name="connsiteY145-1042" fmla="*/ 139649 h 1638195"/>
              <a:gd name="connsiteX146-1043" fmla="*/ 2596866 w 2617300"/>
              <a:gd name="connsiteY146-1044" fmla="*/ 143053 h 1638195"/>
              <a:gd name="connsiteX147-1045" fmla="*/ 2598352 w 2617300"/>
              <a:gd name="connsiteY147-1046" fmla="*/ 146482 h 1638195"/>
              <a:gd name="connsiteX148-1047" fmla="*/ 2599787 w 2617300"/>
              <a:gd name="connsiteY148-1048" fmla="*/ 149936 h 1638195"/>
              <a:gd name="connsiteX149-1049" fmla="*/ 2601171 w 2617300"/>
              <a:gd name="connsiteY149-1050" fmla="*/ 153429 h 1638195"/>
              <a:gd name="connsiteX150-1051" fmla="*/ 2602492 w 2617300"/>
              <a:gd name="connsiteY150-1052" fmla="*/ 156934 h 1638195"/>
              <a:gd name="connsiteX151-1053" fmla="*/ 2603775 w 2617300"/>
              <a:gd name="connsiteY151-1054" fmla="*/ 160465 h 1638195"/>
              <a:gd name="connsiteX152-1055" fmla="*/ 2604994 w 2617300"/>
              <a:gd name="connsiteY152-1056" fmla="*/ 164033 h 1638195"/>
              <a:gd name="connsiteX153-1057" fmla="*/ 2606162 w 2617300"/>
              <a:gd name="connsiteY153-1058" fmla="*/ 167615 h 1638195"/>
              <a:gd name="connsiteX154-1059" fmla="*/ 2607267 w 2617300"/>
              <a:gd name="connsiteY154-1060" fmla="*/ 171222 h 1638195"/>
              <a:gd name="connsiteX155-1061" fmla="*/ 2608321 w 2617300"/>
              <a:gd name="connsiteY155-1062" fmla="*/ 174866 h 1638195"/>
              <a:gd name="connsiteX156-1063" fmla="*/ 2609325 w 2617300"/>
              <a:gd name="connsiteY156-1064" fmla="*/ 178524 h 1638195"/>
              <a:gd name="connsiteX157-1065" fmla="*/ 2610264 w 2617300"/>
              <a:gd name="connsiteY157-1066" fmla="*/ 182207 h 1638195"/>
              <a:gd name="connsiteX158-1067" fmla="*/ 2611153 w 2617300"/>
              <a:gd name="connsiteY158-1068" fmla="*/ 185903 h 1638195"/>
              <a:gd name="connsiteX159-1069" fmla="*/ 2611979 w 2617300"/>
              <a:gd name="connsiteY159-1070" fmla="*/ 189637 h 1638195"/>
              <a:gd name="connsiteX160-1071" fmla="*/ 2612754 w 2617300"/>
              <a:gd name="connsiteY160-1072" fmla="*/ 193383 h 1638195"/>
              <a:gd name="connsiteX161-1073" fmla="*/ 2613465 w 2617300"/>
              <a:gd name="connsiteY161-1074" fmla="*/ 197155 h 1638195"/>
              <a:gd name="connsiteX162-1075" fmla="*/ 2614125 w 2617300"/>
              <a:gd name="connsiteY162-1076" fmla="*/ 200940 h 1638195"/>
              <a:gd name="connsiteX163-1077" fmla="*/ 2614709 w 2617300"/>
              <a:gd name="connsiteY163-1078" fmla="*/ 204750 h 1638195"/>
              <a:gd name="connsiteX164-1079" fmla="*/ 2615243 w 2617300"/>
              <a:gd name="connsiteY164-1080" fmla="*/ 208585 h 1638195"/>
              <a:gd name="connsiteX165-1081" fmla="*/ 2615725 w 2617300"/>
              <a:gd name="connsiteY165-1082" fmla="*/ 212433 h 1638195"/>
              <a:gd name="connsiteX166-1083" fmla="*/ 2616132 w 2617300"/>
              <a:gd name="connsiteY166-1084" fmla="*/ 216307 h 1638195"/>
              <a:gd name="connsiteX167-1085" fmla="*/ 2616487 w 2617300"/>
              <a:gd name="connsiteY167-1086" fmla="*/ 220206 h 1638195"/>
              <a:gd name="connsiteX168-1087" fmla="*/ 2616779 w 2617300"/>
              <a:gd name="connsiteY168-1088" fmla="*/ 224104 h 1638195"/>
              <a:gd name="connsiteX169-1089" fmla="*/ 2617008 w 2617300"/>
              <a:gd name="connsiteY169-1090" fmla="*/ 228041 h 1638195"/>
              <a:gd name="connsiteX170-1091" fmla="*/ 2617160 w 2617300"/>
              <a:gd name="connsiteY170-1092" fmla="*/ 231978 h 1638195"/>
              <a:gd name="connsiteX171-1093" fmla="*/ 2617300 w 2617300"/>
              <a:gd name="connsiteY171-1094" fmla="*/ 240157 h 1638195"/>
              <a:gd name="connsiteX172-1095" fmla="*/ 2617275 w 2617300"/>
              <a:gd name="connsiteY172-1096" fmla="*/ 243904 h 1638195"/>
              <a:gd name="connsiteX173-1097" fmla="*/ 2617186 w 2617300"/>
              <a:gd name="connsiteY173-1098" fmla="*/ 247879 h 1638195"/>
              <a:gd name="connsiteX174-1099" fmla="*/ 2617021 w 2617300"/>
              <a:gd name="connsiteY174-1100" fmla="*/ 251816 h 1638195"/>
              <a:gd name="connsiteX175-1101" fmla="*/ 2616805 w 2617300"/>
              <a:gd name="connsiteY175-1102" fmla="*/ 255753 h 1638195"/>
              <a:gd name="connsiteX176-1103" fmla="*/ 2616525 w 2617300"/>
              <a:gd name="connsiteY176-1104" fmla="*/ 259652 h 1638195"/>
              <a:gd name="connsiteX177-1105" fmla="*/ 2616182 w 2617300"/>
              <a:gd name="connsiteY177-1106" fmla="*/ 263551 h 1638195"/>
              <a:gd name="connsiteX178-1107" fmla="*/ 2615776 w 2617300"/>
              <a:gd name="connsiteY178-1108" fmla="*/ 267424 h 1638195"/>
              <a:gd name="connsiteX179-1109" fmla="*/ 2615306 w 2617300"/>
              <a:gd name="connsiteY179-1110" fmla="*/ 271272 h 1638195"/>
              <a:gd name="connsiteX180-1111" fmla="*/ 2614785 w 2617300"/>
              <a:gd name="connsiteY180-1112" fmla="*/ 275108 h 1638195"/>
              <a:gd name="connsiteX181-1113" fmla="*/ 2614189 w 2617300"/>
              <a:gd name="connsiteY181-1114" fmla="*/ 278918 h 1638195"/>
              <a:gd name="connsiteX182-1115" fmla="*/ 2613554 w 2617300"/>
              <a:gd name="connsiteY182-1116" fmla="*/ 282715 h 1638195"/>
              <a:gd name="connsiteX183-1117" fmla="*/ 2612842 w 2617300"/>
              <a:gd name="connsiteY183-1118" fmla="*/ 286487 h 1638195"/>
              <a:gd name="connsiteX184-1119" fmla="*/ 2612080 w 2617300"/>
              <a:gd name="connsiteY184-1120" fmla="*/ 290233 h 1638195"/>
              <a:gd name="connsiteX185-1121" fmla="*/ 2611255 w 2617300"/>
              <a:gd name="connsiteY185-1122" fmla="*/ 293967 h 1638195"/>
              <a:gd name="connsiteX186-1123" fmla="*/ 2610379 w 2617300"/>
              <a:gd name="connsiteY186-1124" fmla="*/ 297675 h 1638195"/>
              <a:gd name="connsiteX187-1125" fmla="*/ 2609439 w 2617300"/>
              <a:gd name="connsiteY187-1126" fmla="*/ 301359 h 1638195"/>
              <a:gd name="connsiteX188-1127" fmla="*/ 2608448 w 2617300"/>
              <a:gd name="connsiteY188-1128" fmla="*/ 305016 h 1638195"/>
              <a:gd name="connsiteX189-1129" fmla="*/ 2607394 w 2617300"/>
              <a:gd name="connsiteY189-1130" fmla="*/ 308661 h 1638195"/>
              <a:gd name="connsiteX190-1131" fmla="*/ 2606289 w 2617300"/>
              <a:gd name="connsiteY190-1132" fmla="*/ 312268 h 1638195"/>
              <a:gd name="connsiteX191-1133" fmla="*/ 2605133 w 2617300"/>
              <a:gd name="connsiteY191-1134" fmla="*/ 315862 h 1638195"/>
              <a:gd name="connsiteX192-1135" fmla="*/ 2603927 w 2617300"/>
              <a:gd name="connsiteY192-1136" fmla="*/ 319418 h 1638195"/>
              <a:gd name="connsiteX193-1137" fmla="*/ 2602657 w 2617300"/>
              <a:gd name="connsiteY193-1138" fmla="*/ 322961 h 1638195"/>
              <a:gd name="connsiteX194-1139" fmla="*/ 2601336 w 2617300"/>
              <a:gd name="connsiteY194-1140" fmla="*/ 326479 h 1638195"/>
              <a:gd name="connsiteX195-1141" fmla="*/ 2599952 w 2617300"/>
              <a:gd name="connsiteY195-1142" fmla="*/ 329959 h 1638195"/>
              <a:gd name="connsiteX196-1143" fmla="*/ 2598529 w 2617300"/>
              <a:gd name="connsiteY196-1144" fmla="*/ 333426 h 1638195"/>
              <a:gd name="connsiteX197-1145" fmla="*/ 2597044 w 2617300"/>
              <a:gd name="connsiteY197-1146" fmla="*/ 336855 h 1638195"/>
              <a:gd name="connsiteX198-1147" fmla="*/ 2595520 w 2617300"/>
              <a:gd name="connsiteY198-1148" fmla="*/ 340271 h 1638195"/>
              <a:gd name="connsiteX199-1149" fmla="*/ 2593932 w 2617300"/>
              <a:gd name="connsiteY199-1150" fmla="*/ 343637 h 1638195"/>
              <a:gd name="connsiteX200-1151" fmla="*/ 2592294 w 2617300"/>
              <a:gd name="connsiteY200-1152" fmla="*/ 346990 h 1638195"/>
              <a:gd name="connsiteX201-1153" fmla="*/ 2590617 w 2617300"/>
              <a:gd name="connsiteY201-1154" fmla="*/ 350304 h 1638195"/>
              <a:gd name="connsiteX202-1155" fmla="*/ 2588877 w 2617300"/>
              <a:gd name="connsiteY202-1156" fmla="*/ 353606 h 1638195"/>
              <a:gd name="connsiteX203-1157" fmla="*/ 2587100 w 2617300"/>
              <a:gd name="connsiteY203-1158" fmla="*/ 356857 h 1638195"/>
              <a:gd name="connsiteX204-1159" fmla="*/ 2585271 w 2617300"/>
              <a:gd name="connsiteY204-1160" fmla="*/ 360096 h 1638195"/>
              <a:gd name="connsiteX205-1161" fmla="*/ 2583378 w 2617300"/>
              <a:gd name="connsiteY205-1162" fmla="*/ 363296 h 1638195"/>
              <a:gd name="connsiteX206-1163" fmla="*/ 2581461 w 2617300"/>
              <a:gd name="connsiteY206-1164" fmla="*/ 366459 h 1638195"/>
              <a:gd name="connsiteX207-1165" fmla="*/ 2579479 w 2617300"/>
              <a:gd name="connsiteY207-1166" fmla="*/ 369596 h 1638195"/>
              <a:gd name="connsiteX208-1167" fmla="*/ 2577460 w 2617300"/>
              <a:gd name="connsiteY208-1168" fmla="*/ 372694 h 1638195"/>
              <a:gd name="connsiteX209-1169" fmla="*/ 2575390 w 2617300"/>
              <a:gd name="connsiteY209-1170" fmla="*/ 375768 h 1638195"/>
              <a:gd name="connsiteX210-1171" fmla="*/ 2573269 w 2617300"/>
              <a:gd name="connsiteY210-1172" fmla="*/ 378803 h 1638195"/>
              <a:gd name="connsiteX211-1173" fmla="*/ 2571110 w 2617300"/>
              <a:gd name="connsiteY211-1174" fmla="*/ 381800 h 1638195"/>
              <a:gd name="connsiteX212-1175" fmla="*/ 2568900 w 2617300"/>
              <a:gd name="connsiteY212-1176" fmla="*/ 384772 h 1638195"/>
              <a:gd name="connsiteX213-1177" fmla="*/ 2566652 w 2617300"/>
              <a:gd name="connsiteY213-1178" fmla="*/ 387693 h 1638195"/>
              <a:gd name="connsiteX214-1179" fmla="*/ 2564367 w 2617300"/>
              <a:gd name="connsiteY214-1180" fmla="*/ 390589 h 1638195"/>
              <a:gd name="connsiteX215-1181" fmla="*/ 2562017 w 2617300"/>
              <a:gd name="connsiteY215-1182" fmla="*/ 393459 h 1638195"/>
              <a:gd name="connsiteX216-1183" fmla="*/ 2559642 w 2617300"/>
              <a:gd name="connsiteY216-1184" fmla="*/ 396278 h 1638195"/>
              <a:gd name="connsiteX217-1185" fmla="*/ 2557216 w 2617300"/>
              <a:gd name="connsiteY217-1186" fmla="*/ 399060 h 1638195"/>
              <a:gd name="connsiteX218-1187" fmla="*/ 2554753 w 2617300"/>
              <a:gd name="connsiteY218-1188" fmla="*/ 401815 h 1638195"/>
              <a:gd name="connsiteX219-1189" fmla="*/ 2552251 w 2617300"/>
              <a:gd name="connsiteY219-1190" fmla="*/ 404521 h 1638195"/>
              <a:gd name="connsiteX220-1191" fmla="*/ 2549698 w 2617300"/>
              <a:gd name="connsiteY220-1192" fmla="*/ 407188 h 1638195"/>
              <a:gd name="connsiteX221-1193" fmla="*/ 2547120 w 2617300"/>
              <a:gd name="connsiteY221-1194" fmla="*/ 409829 h 1638195"/>
              <a:gd name="connsiteX222-1195" fmla="*/ 2544491 w 2617300"/>
              <a:gd name="connsiteY222-1196" fmla="*/ 412420 h 1638195"/>
              <a:gd name="connsiteX223-1197" fmla="*/ 2541824 w 2617300"/>
              <a:gd name="connsiteY223-1198" fmla="*/ 414973 h 1638195"/>
              <a:gd name="connsiteX224-1199" fmla="*/ 2539119 w 2617300"/>
              <a:gd name="connsiteY224-1200" fmla="*/ 417475 h 1638195"/>
              <a:gd name="connsiteX225-1201" fmla="*/ 2536376 w 2617300"/>
              <a:gd name="connsiteY225-1202" fmla="*/ 419951 h 1638195"/>
              <a:gd name="connsiteX226-1203" fmla="*/ 2533594 w 2617300"/>
              <a:gd name="connsiteY226-1204" fmla="*/ 422377 h 1638195"/>
              <a:gd name="connsiteX227-1205" fmla="*/ 2530775 w 2617300"/>
              <a:gd name="connsiteY227-1206" fmla="*/ 424764 h 1638195"/>
              <a:gd name="connsiteX228-1207" fmla="*/ 2527917 w 2617300"/>
              <a:gd name="connsiteY228-1208" fmla="*/ 427101 h 1638195"/>
              <a:gd name="connsiteX229-1209" fmla="*/ 2525022 w 2617300"/>
              <a:gd name="connsiteY229-1210" fmla="*/ 429400 h 1638195"/>
              <a:gd name="connsiteX230-1211" fmla="*/ 2522101 w 2617300"/>
              <a:gd name="connsiteY230-1212" fmla="*/ 431660 h 1638195"/>
              <a:gd name="connsiteX231-1213" fmla="*/ 2519142 w 2617300"/>
              <a:gd name="connsiteY231-1214" fmla="*/ 433870 h 1638195"/>
              <a:gd name="connsiteX232-1215" fmla="*/ 2516145 w 2617300"/>
              <a:gd name="connsiteY232-1216" fmla="*/ 436029 h 1638195"/>
              <a:gd name="connsiteX233-1217" fmla="*/ 2513109 w 2617300"/>
              <a:gd name="connsiteY233-1218" fmla="*/ 438150 h 1638195"/>
              <a:gd name="connsiteX234-1219" fmla="*/ 2510049 w 2617300"/>
              <a:gd name="connsiteY234-1220" fmla="*/ 440233 h 1638195"/>
              <a:gd name="connsiteX235-1221" fmla="*/ 2506950 w 2617300"/>
              <a:gd name="connsiteY235-1222" fmla="*/ 442252 h 1638195"/>
              <a:gd name="connsiteX236-1223" fmla="*/ 2503813 w 2617300"/>
              <a:gd name="connsiteY236-1224" fmla="*/ 444234 h 1638195"/>
              <a:gd name="connsiteX237-1225" fmla="*/ 2500651 w 2617300"/>
              <a:gd name="connsiteY237-1226" fmla="*/ 446177 h 1638195"/>
              <a:gd name="connsiteX238-1227" fmla="*/ 2497463 w 2617300"/>
              <a:gd name="connsiteY238-1228" fmla="*/ 448056 h 1638195"/>
              <a:gd name="connsiteX239-1229" fmla="*/ 2494237 w 2617300"/>
              <a:gd name="connsiteY239-1230" fmla="*/ 449898 h 1638195"/>
              <a:gd name="connsiteX240-1231" fmla="*/ 2490973 w 2617300"/>
              <a:gd name="connsiteY240-1232" fmla="*/ 451688 h 1638195"/>
              <a:gd name="connsiteX241-1233" fmla="*/ 2487684 w 2617300"/>
              <a:gd name="connsiteY241-1234" fmla="*/ 453428 h 1638195"/>
              <a:gd name="connsiteX242-1235" fmla="*/ 2484369 w 2617300"/>
              <a:gd name="connsiteY242-1236" fmla="*/ 455117 h 1638195"/>
              <a:gd name="connsiteX243-1237" fmla="*/ 2481029 w 2617300"/>
              <a:gd name="connsiteY243-1238" fmla="*/ 456756 h 1638195"/>
              <a:gd name="connsiteX244-1239" fmla="*/ 2477651 w 2617300"/>
              <a:gd name="connsiteY244-1240" fmla="*/ 458343 h 1638195"/>
              <a:gd name="connsiteX245-1241" fmla="*/ 2474247 w 2617300"/>
              <a:gd name="connsiteY245-1242" fmla="*/ 459880 h 1638195"/>
              <a:gd name="connsiteX246-1243" fmla="*/ 2472798 w 2617300"/>
              <a:gd name="connsiteY246-1244" fmla="*/ 460508 h 1638195"/>
              <a:gd name="connsiteX247-1245" fmla="*/ 2470818 w 2617300"/>
              <a:gd name="connsiteY247-1246" fmla="*/ 461366 h 1638195"/>
              <a:gd name="connsiteX248-1247" fmla="*/ 2467364 w 2617300"/>
              <a:gd name="connsiteY248-1248" fmla="*/ 462801 h 1638195"/>
              <a:gd name="connsiteX249-1249" fmla="*/ 2463884 w 2617300"/>
              <a:gd name="connsiteY249-1250" fmla="*/ 464185 h 1638195"/>
              <a:gd name="connsiteX250-1251" fmla="*/ 2460366 w 2617300"/>
              <a:gd name="connsiteY250-1252" fmla="*/ 465519 h 1638195"/>
              <a:gd name="connsiteX251-1253" fmla="*/ 2456836 w 2617300"/>
              <a:gd name="connsiteY251-1254" fmla="*/ 466789 h 1638195"/>
              <a:gd name="connsiteX252-1255" fmla="*/ 2453280 w 2617300"/>
              <a:gd name="connsiteY252-1256" fmla="*/ 468008 h 1638195"/>
              <a:gd name="connsiteX253-1257" fmla="*/ 2449685 w 2617300"/>
              <a:gd name="connsiteY253-1258" fmla="*/ 469176 h 1638195"/>
              <a:gd name="connsiteX254-1259" fmla="*/ 2446079 w 2617300"/>
              <a:gd name="connsiteY254-1260" fmla="*/ 470281 h 1638195"/>
              <a:gd name="connsiteX255-1261" fmla="*/ 2442447 w 2617300"/>
              <a:gd name="connsiteY255-1262" fmla="*/ 471348 h 1638195"/>
              <a:gd name="connsiteX256-1263" fmla="*/ 2438789 w 2617300"/>
              <a:gd name="connsiteY256-1264" fmla="*/ 472339 h 1638195"/>
              <a:gd name="connsiteX257-1265" fmla="*/ 2435106 w 2617300"/>
              <a:gd name="connsiteY257-1266" fmla="*/ 473291 h 1638195"/>
              <a:gd name="connsiteX258-1267" fmla="*/ 2431398 w 2617300"/>
              <a:gd name="connsiteY258-1268" fmla="*/ 474167 h 1638195"/>
              <a:gd name="connsiteX259-1269" fmla="*/ 2427664 w 2617300"/>
              <a:gd name="connsiteY259-1270" fmla="*/ 475006 h 1638195"/>
              <a:gd name="connsiteX260-1271" fmla="*/ 2423917 w 2617300"/>
              <a:gd name="connsiteY260-1272" fmla="*/ 475768 h 1638195"/>
              <a:gd name="connsiteX261-1273" fmla="*/ 2420158 w 2617300"/>
              <a:gd name="connsiteY261-1274" fmla="*/ 476479 h 1638195"/>
              <a:gd name="connsiteX262-1275" fmla="*/ 2416361 w 2617300"/>
              <a:gd name="connsiteY262-1276" fmla="*/ 477139 h 1638195"/>
              <a:gd name="connsiteX263-1277" fmla="*/ 2412551 w 2617300"/>
              <a:gd name="connsiteY263-1278" fmla="*/ 477736 h 1638195"/>
              <a:gd name="connsiteX264-1279" fmla="*/ 2408715 w 2617300"/>
              <a:gd name="connsiteY264-1280" fmla="*/ 478269 h 1638195"/>
              <a:gd name="connsiteX265-1281" fmla="*/ 2404867 w 2617300"/>
              <a:gd name="connsiteY265-1282" fmla="*/ 478739 h 1638195"/>
              <a:gd name="connsiteX266-1283" fmla="*/ 2400994 w 2617300"/>
              <a:gd name="connsiteY266-1284" fmla="*/ 479146 h 1638195"/>
              <a:gd name="connsiteX267-1285" fmla="*/ 2397107 w 2617300"/>
              <a:gd name="connsiteY267-1286" fmla="*/ 479501 h 1638195"/>
              <a:gd name="connsiteX268-1287" fmla="*/ 2393196 w 2617300"/>
              <a:gd name="connsiteY268-1288" fmla="*/ 479794 h 1638195"/>
              <a:gd name="connsiteX269-1289" fmla="*/ 2389259 w 2617300"/>
              <a:gd name="connsiteY269-1290" fmla="*/ 480022 h 1638195"/>
              <a:gd name="connsiteX270-1291" fmla="*/ 2385322 w 2617300"/>
              <a:gd name="connsiteY270-1292" fmla="*/ 480187 h 1638195"/>
              <a:gd name="connsiteX271-1293" fmla="*/ 2377143 w 2617300"/>
              <a:gd name="connsiteY271-1294" fmla="*/ 480314 h 1638195"/>
              <a:gd name="connsiteX272-1295" fmla="*/ 2313151 w 2617300"/>
              <a:gd name="connsiteY272-1296" fmla="*/ 480314 h 1638195"/>
              <a:gd name="connsiteX273-1297" fmla="*/ 2136986 w 2617300"/>
              <a:gd name="connsiteY273-1298" fmla="*/ 480314 h 1638195"/>
              <a:gd name="connsiteX274-1299" fmla="*/ 2136986 w 2617300"/>
              <a:gd name="connsiteY274-1300" fmla="*/ 307975 h 1638195"/>
              <a:gd name="connsiteX275-1301" fmla="*/ 2136986 w 2617300"/>
              <a:gd name="connsiteY275-1302" fmla="*/ 240157 h 1638195"/>
              <a:gd name="connsiteX276-1303" fmla="*/ 2137011 w 2617300"/>
              <a:gd name="connsiteY276-1304" fmla="*/ 236411 h 1638195"/>
              <a:gd name="connsiteX277-1305" fmla="*/ 2137113 w 2617300"/>
              <a:gd name="connsiteY277-1306" fmla="*/ 232448 h 1638195"/>
              <a:gd name="connsiteX278-1307" fmla="*/ 2137266 w 2617300"/>
              <a:gd name="connsiteY278-1308" fmla="*/ 228499 h 1638195"/>
              <a:gd name="connsiteX279-1309" fmla="*/ 2137481 w 2617300"/>
              <a:gd name="connsiteY279-1310" fmla="*/ 224574 h 1638195"/>
              <a:gd name="connsiteX280-1311" fmla="*/ 2137761 w 2617300"/>
              <a:gd name="connsiteY280-1312" fmla="*/ 220663 h 1638195"/>
              <a:gd name="connsiteX281-1313" fmla="*/ 2138104 w 2617300"/>
              <a:gd name="connsiteY281-1314" fmla="*/ 216764 h 1638195"/>
              <a:gd name="connsiteX282-1315" fmla="*/ 2138510 w 2617300"/>
              <a:gd name="connsiteY282-1316" fmla="*/ 212903 h 1638195"/>
              <a:gd name="connsiteX283-1317" fmla="*/ 2138980 w 2617300"/>
              <a:gd name="connsiteY283-1318" fmla="*/ 209042 h 1638195"/>
              <a:gd name="connsiteX284-1319" fmla="*/ 2139501 w 2617300"/>
              <a:gd name="connsiteY284-1320" fmla="*/ 205207 h 1638195"/>
              <a:gd name="connsiteX285-1321" fmla="*/ 2140098 w 2617300"/>
              <a:gd name="connsiteY285-1322" fmla="*/ 201397 h 1638195"/>
              <a:gd name="connsiteX286-1323" fmla="*/ 2140745 w 2617300"/>
              <a:gd name="connsiteY286-1324" fmla="*/ 197600 h 1638195"/>
              <a:gd name="connsiteX287-1325" fmla="*/ 2141444 w 2617300"/>
              <a:gd name="connsiteY287-1326" fmla="*/ 193828 h 1638195"/>
              <a:gd name="connsiteX288-1327" fmla="*/ 2142206 w 2617300"/>
              <a:gd name="connsiteY288-1328" fmla="*/ 190081 h 1638195"/>
              <a:gd name="connsiteX289-1329" fmla="*/ 2143031 w 2617300"/>
              <a:gd name="connsiteY289-1330" fmla="*/ 186347 h 1638195"/>
              <a:gd name="connsiteX290-1331" fmla="*/ 2143908 w 2617300"/>
              <a:gd name="connsiteY290-1332" fmla="*/ 182652 h 1638195"/>
              <a:gd name="connsiteX291-1333" fmla="*/ 2144847 w 2617300"/>
              <a:gd name="connsiteY291-1334" fmla="*/ 178956 h 1638195"/>
              <a:gd name="connsiteX292-1335" fmla="*/ 2145838 w 2617300"/>
              <a:gd name="connsiteY292-1336" fmla="*/ 175298 h 1638195"/>
              <a:gd name="connsiteX293-1337" fmla="*/ 2146892 w 2617300"/>
              <a:gd name="connsiteY293-1338" fmla="*/ 171666 h 1638195"/>
              <a:gd name="connsiteX294-1339" fmla="*/ 2147997 w 2617300"/>
              <a:gd name="connsiteY294-1340" fmla="*/ 168047 h 1638195"/>
              <a:gd name="connsiteX295-1341" fmla="*/ 2149153 w 2617300"/>
              <a:gd name="connsiteY295-1342" fmla="*/ 164453 h 1638195"/>
              <a:gd name="connsiteX296-1343" fmla="*/ 2150372 w 2617300"/>
              <a:gd name="connsiteY296-1344" fmla="*/ 160897 h 1638195"/>
              <a:gd name="connsiteX297-1345" fmla="*/ 2151629 w 2617300"/>
              <a:gd name="connsiteY297-1346" fmla="*/ 157353 h 1638195"/>
              <a:gd name="connsiteX298-1347" fmla="*/ 2152963 w 2617300"/>
              <a:gd name="connsiteY298-1348" fmla="*/ 153848 h 1638195"/>
              <a:gd name="connsiteX299-1349" fmla="*/ 2154334 w 2617300"/>
              <a:gd name="connsiteY299-1350" fmla="*/ 150356 h 1638195"/>
              <a:gd name="connsiteX300-1351" fmla="*/ 2155757 w 2617300"/>
              <a:gd name="connsiteY300-1352" fmla="*/ 146888 h 1638195"/>
              <a:gd name="connsiteX301-1353" fmla="*/ 2157243 w 2617300"/>
              <a:gd name="connsiteY301-1354" fmla="*/ 143459 h 1638195"/>
              <a:gd name="connsiteX302-1355" fmla="*/ 2158767 w 2617300"/>
              <a:gd name="connsiteY302-1356" fmla="*/ 140056 h 1638195"/>
              <a:gd name="connsiteX303-1357" fmla="*/ 2160354 w 2617300"/>
              <a:gd name="connsiteY303-1358" fmla="*/ 136678 h 1638195"/>
              <a:gd name="connsiteX304-1359" fmla="*/ 2161992 w 2617300"/>
              <a:gd name="connsiteY304-1360" fmla="*/ 133325 h 1638195"/>
              <a:gd name="connsiteX305-1361" fmla="*/ 2163669 w 2617300"/>
              <a:gd name="connsiteY305-1362" fmla="*/ 130010 h 1638195"/>
              <a:gd name="connsiteX306-1363" fmla="*/ 2165409 w 2617300"/>
              <a:gd name="connsiteY306-1364" fmla="*/ 126721 h 1638195"/>
              <a:gd name="connsiteX307-1365" fmla="*/ 2167187 w 2617300"/>
              <a:gd name="connsiteY307-1366" fmla="*/ 123457 h 1638195"/>
              <a:gd name="connsiteX308-1367" fmla="*/ 2169028 w 2617300"/>
              <a:gd name="connsiteY308-1368" fmla="*/ 120231 h 1638195"/>
              <a:gd name="connsiteX309-1369" fmla="*/ 2170908 w 2617300"/>
              <a:gd name="connsiteY309-1370" fmla="*/ 117031 h 1638195"/>
              <a:gd name="connsiteX310-1371" fmla="*/ 2172838 w 2617300"/>
              <a:gd name="connsiteY310-1372" fmla="*/ 113868 h 1638195"/>
              <a:gd name="connsiteX311-1373" fmla="*/ 2174807 w 2617300"/>
              <a:gd name="connsiteY311-1374" fmla="*/ 110731 h 1638195"/>
              <a:gd name="connsiteX312-1375" fmla="*/ 2176826 w 2617300"/>
              <a:gd name="connsiteY312-1376" fmla="*/ 107620 h 1638195"/>
              <a:gd name="connsiteX313-1377" fmla="*/ 2178896 w 2617300"/>
              <a:gd name="connsiteY313-1378" fmla="*/ 104559 h 1638195"/>
              <a:gd name="connsiteX314-1379" fmla="*/ 2181017 w 2617300"/>
              <a:gd name="connsiteY314-1380" fmla="*/ 101524 h 1638195"/>
              <a:gd name="connsiteX315-1381" fmla="*/ 2183176 w 2617300"/>
              <a:gd name="connsiteY315-1382" fmla="*/ 98514 h 1638195"/>
              <a:gd name="connsiteX316-1383" fmla="*/ 2185386 w 2617300"/>
              <a:gd name="connsiteY316-1384" fmla="*/ 95555 h 1638195"/>
              <a:gd name="connsiteX317-1385" fmla="*/ 2187634 w 2617300"/>
              <a:gd name="connsiteY317-1386" fmla="*/ 92621 h 1638195"/>
              <a:gd name="connsiteX318-1387" fmla="*/ 2189932 w 2617300"/>
              <a:gd name="connsiteY318-1388" fmla="*/ 89726 h 1638195"/>
              <a:gd name="connsiteX319-1389" fmla="*/ 2192269 w 2617300"/>
              <a:gd name="connsiteY319-1390" fmla="*/ 86868 h 1638195"/>
              <a:gd name="connsiteX320-1391" fmla="*/ 2194644 w 2617300"/>
              <a:gd name="connsiteY320-1392" fmla="*/ 84049 h 1638195"/>
              <a:gd name="connsiteX321-1393" fmla="*/ 2197070 w 2617300"/>
              <a:gd name="connsiteY321-1394" fmla="*/ 81255 h 1638195"/>
              <a:gd name="connsiteX322-1395" fmla="*/ 2199534 w 2617300"/>
              <a:gd name="connsiteY322-1396" fmla="*/ 78512 h 1638195"/>
              <a:gd name="connsiteX323-1397" fmla="*/ 2202035 w 2617300"/>
              <a:gd name="connsiteY323-1398" fmla="*/ 75794 h 1638195"/>
              <a:gd name="connsiteX324-1399" fmla="*/ 2204588 w 2617300"/>
              <a:gd name="connsiteY324-1400" fmla="*/ 73127 h 1638195"/>
              <a:gd name="connsiteX325-1401" fmla="*/ 2207179 w 2617300"/>
              <a:gd name="connsiteY325-1402" fmla="*/ 70498 h 1638195"/>
              <a:gd name="connsiteX326-1403" fmla="*/ 2209795 w 2617300"/>
              <a:gd name="connsiteY326-1404" fmla="*/ 67907 h 1638195"/>
              <a:gd name="connsiteX327-1405" fmla="*/ 2212462 w 2617300"/>
              <a:gd name="connsiteY327-1406" fmla="*/ 65354 h 1638195"/>
              <a:gd name="connsiteX328-1407" fmla="*/ 2215167 w 2617300"/>
              <a:gd name="connsiteY328-1408" fmla="*/ 62840 h 1638195"/>
              <a:gd name="connsiteX329-1409" fmla="*/ 2217910 w 2617300"/>
              <a:gd name="connsiteY329-1410" fmla="*/ 60376 h 1638195"/>
              <a:gd name="connsiteX330-1411" fmla="*/ 2220692 w 2617300"/>
              <a:gd name="connsiteY330-1412" fmla="*/ 57950 h 1638195"/>
              <a:gd name="connsiteX331-1413" fmla="*/ 2223511 w 2617300"/>
              <a:gd name="connsiteY331-1414" fmla="*/ 55563 h 1638195"/>
              <a:gd name="connsiteX332-1415" fmla="*/ 2226369 w 2617300"/>
              <a:gd name="connsiteY332-1416" fmla="*/ 53213 h 1638195"/>
              <a:gd name="connsiteX333-1417" fmla="*/ 2229264 w 2617300"/>
              <a:gd name="connsiteY333-1418" fmla="*/ 50915 h 1638195"/>
              <a:gd name="connsiteX334-1419" fmla="*/ 2232185 w 2617300"/>
              <a:gd name="connsiteY334-1420" fmla="*/ 48667 h 1638195"/>
              <a:gd name="connsiteX335-1421" fmla="*/ 2235144 w 2617300"/>
              <a:gd name="connsiteY335-1422" fmla="*/ 46457 h 1638195"/>
              <a:gd name="connsiteX336-1423" fmla="*/ 2238142 w 2617300"/>
              <a:gd name="connsiteY336-1424" fmla="*/ 44285 h 1638195"/>
              <a:gd name="connsiteX337-1425" fmla="*/ 2241177 w 2617300"/>
              <a:gd name="connsiteY337-1426" fmla="*/ 42164 h 1638195"/>
              <a:gd name="connsiteX338-1427" fmla="*/ 2244250 w 2617300"/>
              <a:gd name="connsiteY338-1428" fmla="*/ 40094 h 1638195"/>
              <a:gd name="connsiteX339-1429" fmla="*/ 2247336 w 2617300"/>
              <a:gd name="connsiteY339-1430" fmla="*/ 38062 h 1638195"/>
              <a:gd name="connsiteX340-1431" fmla="*/ 2250473 w 2617300"/>
              <a:gd name="connsiteY340-1432" fmla="*/ 36081 h 1638195"/>
              <a:gd name="connsiteX341-1433" fmla="*/ 2253636 w 2617300"/>
              <a:gd name="connsiteY341-1434" fmla="*/ 34150 h 1638195"/>
              <a:gd name="connsiteX342-1435" fmla="*/ 2256836 w 2617300"/>
              <a:gd name="connsiteY342-1436" fmla="*/ 32258 h 1638195"/>
              <a:gd name="connsiteX343-1437" fmla="*/ 2260062 w 2617300"/>
              <a:gd name="connsiteY343-1438" fmla="*/ 30429 h 1638195"/>
              <a:gd name="connsiteX344-1439" fmla="*/ 2263313 w 2617300"/>
              <a:gd name="connsiteY344-1440" fmla="*/ 28639 h 1638195"/>
              <a:gd name="connsiteX345-1441" fmla="*/ 2266602 w 2617300"/>
              <a:gd name="connsiteY345-1442" fmla="*/ 26899 h 1638195"/>
              <a:gd name="connsiteX346-1443" fmla="*/ 2269917 w 2617300"/>
              <a:gd name="connsiteY346-1444" fmla="*/ 25210 h 1638195"/>
              <a:gd name="connsiteX347-1445" fmla="*/ 2273257 w 2617300"/>
              <a:gd name="connsiteY347-1446" fmla="*/ 23559 h 1638195"/>
              <a:gd name="connsiteX348-1447" fmla="*/ 2276635 w 2617300"/>
              <a:gd name="connsiteY348-1448" fmla="*/ 21971 h 1638195"/>
              <a:gd name="connsiteX349-1449" fmla="*/ 2280039 w 2617300"/>
              <a:gd name="connsiteY349-1450" fmla="*/ 20434 h 1638195"/>
              <a:gd name="connsiteX350-1451" fmla="*/ 2283468 w 2617300"/>
              <a:gd name="connsiteY350-1452" fmla="*/ 18949 h 1638195"/>
              <a:gd name="connsiteX351-1453" fmla="*/ 2286922 w 2617300"/>
              <a:gd name="connsiteY351-1454" fmla="*/ 17513 h 1638195"/>
              <a:gd name="connsiteX352-1455" fmla="*/ 2290402 w 2617300"/>
              <a:gd name="connsiteY352-1456" fmla="*/ 16129 h 1638195"/>
              <a:gd name="connsiteX353-1457" fmla="*/ 2293920 w 2617300"/>
              <a:gd name="connsiteY353-1458" fmla="*/ 14808 h 1638195"/>
              <a:gd name="connsiteX354-1459" fmla="*/ 2297451 w 2617300"/>
              <a:gd name="connsiteY354-1460" fmla="*/ 13526 h 1638195"/>
              <a:gd name="connsiteX355-1461" fmla="*/ 2301019 w 2617300"/>
              <a:gd name="connsiteY355-1462" fmla="*/ 12306 h 1638195"/>
              <a:gd name="connsiteX356-1463" fmla="*/ 2304601 w 2617300"/>
              <a:gd name="connsiteY356-1464" fmla="*/ 11151 h 1638195"/>
              <a:gd name="connsiteX357-1465" fmla="*/ 2308207 w 2617300"/>
              <a:gd name="connsiteY357-1466" fmla="*/ 10033 h 1638195"/>
              <a:gd name="connsiteX358-1467" fmla="*/ 2311840 w 2617300"/>
              <a:gd name="connsiteY358-1468" fmla="*/ 8979 h 1638195"/>
              <a:gd name="connsiteX359-1469" fmla="*/ 2315510 w 2617300"/>
              <a:gd name="connsiteY359-1470" fmla="*/ 7976 h 1638195"/>
              <a:gd name="connsiteX360-1471" fmla="*/ 2319180 w 2617300"/>
              <a:gd name="connsiteY360-1472" fmla="*/ 7036 h 1638195"/>
              <a:gd name="connsiteX361-1473" fmla="*/ 2322889 w 2617300"/>
              <a:gd name="connsiteY361-1474" fmla="*/ 6147 h 1638195"/>
              <a:gd name="connsiteX362-1475" fmla="*/ 2326623 w 2617300"/>
              <a:gd name="connsiteY362-1476" fmla="*/ 5322 h 1638195"/>
              <a:gd name="connsiteX363-1477" fmla="*/ 2330369 w 2617300"/>
              <a:gd name="connsiteY363-1478" fmla="*/ 4547 h 1638195"/>
              <a:gd name="connsiteX364-1479" fmla="*/ 2334141 w 2617300"/>
              <a:gd name="connsiteY364-1480" fmla="*/ 3836 h 1638195"/>
              <a:gd name="connsiteX365-1481" fmla="*/ 2337926 w 2617300"/>
              <a:gd name="connsiteY365-1482" fmla="*/ 3188 h 1638195"/>
              <a:gd name="connsiteX366-1483" fmla="*/ 2341735 w 2617300"/>
              <a:gd name="connsiteY366-1484" fmla="*/ 2591 h 1638195"/>
              <a:gd name="connsiteX367-1485" fmla="*/ 2345571 w 2617300"/>
              <a:gd name="connsiteY367-1486" fmla="*/ 2058 h 1638195"/>
              <a:gd name="connsiteX368-1487" fmla="*/ 2349419 w 2617300"/>
              <a:gd name="connsiteY368-1488" fmla="*/ 1588 h 1638195"/>
              <a:gd name="connsiteX369-1489" fmla="*/ 2353292 w 2617300"/>
              <a:gd name="connsiteY369-1490" fmla="*/ 1169 h 1638195"/>
              <a:gd name="connsiteX370-1491" fmla="*/ 2357179 w 2617300"/>
              <a:gd name="connsiteY370-1492" fmla="*/ 813 h 1638195"/>
              <a:gd name="connsiteX371-1493" fmla="*/ 2361090 w 2617300"/>
              <a:gd name="connsiteY371-1494" fmla="*/ 534 h 1638195"/>
              <a:gd name="connsiteX372-1495" fmla="*/ 2365027 w 2617300"/>
              <a:gd name="connsiteY372-1496" fmla="*/ 305 h 1638195"/>
              <a:gd name="connsiteX373-1497" fmla="*/ 2368964 w 2617300"/>
              <a:gd name="connsiteY373-1498" fmla="*/ 140 h 1638195"/>
              <a:gd name="connsiteX374-1499" fmla="*/ 2377143 w 261730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4" name="文本占位符 53"/>
          <p:cNvSpPr>
            <a:spLocks noGrp="1"/>
          </p:cNvSpPr>
          <p:nvPr>
            <p:ph type="body" sz="quarter" idx="37"/>
          </p:nvPr>
        </p:nvSpPr>
        <p:spPr>
          <a:xfrm>
            <a:off x="5314008" y="1835353"/>
            <a:ext cx="1626716" cy="1638195"/>
          </a:xfrm>
          <a:custGeom>
            <a:avLst/>
            <a:gdLst>
              <a:gd name="connsiteX0" fmla="*/ 0 w 2310070"/>
              <a:gd name="connsiteY0" fmla="*/ 568167 h 1638195"/>
              <a:gd name="connsiteX1" fmla="*/ 518478 w 2310070"/>
              <a:gd name="connsiteY1" fmla="*/ 568167 h 1638195"/>
              <a:gd name="connsiteX2" fmla="*/ 518478 w 2310070"/>
              <a:gd name="connsiteY2" fmla="*/ 1117442 h 1638195"/>
              <a:gd name="connsiteX3" fmla="*/ 0 w 2310070"/>
              <a:gd name="connsiteY3" fmla="*/ 1117442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0-1" fmla="*/ 0 w 2310070"/>
              <a:gd name="connsiteY0-2" fmla="*/ 568167 h 1638195"/>
              <a:gd name="connsiteX1-3" fmla="*/ 518478 w 2310070"/>
              <a:gd name="connsiteY1-4" fmla="*/ 1117442 h 1638195"/>
              <a:gd name="connsiteX2-5" fmla="*/ 0 w 2310070"/>
              <a:gd name="connsiteY2-6" fmla="*/ 1117442 h 1638195"/>
              <a:gd name="connsiteX3-7" fmla="*/ 0 w 2310070"/>
              <a:gd name="connsiteY3-8" fmla="*/ 568167 h 1638195"/>
              <a:gd name="connsiteX4-9" fmla="*/ 1476276 w 2310070"/>
              <a:gd name="connsiteY4-10" fmla="*/ 52351 h 1638195"/>
              <a:gd name="connsiteX5-11" fmla="*/ 1784917 w 2310070"/>
              <a:gd name="connsiteY5-12" fmla="*/ 114663 h 1638195"/>
              <a:gd name="connsiteX6-13" fmla="*/ 1797302 w 2310070"/>
              <a:gd name="connsiteY6-14" fmla="*/ 121385 h 1638195"/>
              <a:gd name="connsiteX7-15" fmla="*/ 1796076 w 2310070"/>
              <a:gd name="connsiteY7-16" fmla="*/ 124219 h 1638195"/>
              <a:gd name="connsiteX8-17" fmla="*/ 1794298 w 2310070"/>
              <a:gd name="connsiteY8-18" fmla="*/ 128512 h 1638195"/>
              <a:gd name="connsiteX9-19" fmla="*/ 1792583 w 2310070"/>
              <a:gd name="connsiteY9-20" fmla="*/ 132830 h 1638195"/>
              <a:gd name="connsiteX10-21" fmla="*/ 1790932 w 2310070"/>
              <a:gd name="connsiteY10-22" fmla="*/ 137173 h 1638195"/>
              <a:gd name="connsiteX11-23" fmla="*/ 1789357 w 2310070"/>
              <a:gd name="connsiteY11-24" fmla="*/ 141567 h 1638195"/>
              <a:gd name="connsiteX12-25" fmla="*/ 1787846 w 2310070"/>
              <a:gd name="connsiteY12-26" fmla="*/ 145987 h 1638195"/>
              <a:gd name="connsiteX13-27" fmla="*/ 1786398 w 2310070"/>
              <a:gd name="connsiteY13-28" fmla="*/ 150432 h 1638195"/>
              <a:gd name="connsiteX14-29" fmla="*/ 1785014 w 2310070"/>
              <a:gd name="connsiteY14-30" fmla="*/ 154902 h 1638195"/>
              <a:gd name="connsiteX15-31" fmla="*/ 1783706 w 2310070"/>
              <a:gd name="connsiteY15-32" fmla="*/ 159411 h 1638195"/>
              <a:gd name="connsiteX16-33" fmla="*/ 1782474 w 2310070"/>
              <a:gd name="connsiteY16-34" fmla="*/ 163944 h 1638195"/>
              <a:gd name="connsiteX17-35" fmla="*/ 1781306 w 2310070"/>
              <a:gd name="connsiteY17-36" fmla="*/ 168516 h 1638195"/>
              <a:gd name="connsiteX18-37" fmla="*/ 1780201 w 2310070"/>
              <a:gd name="connsiteY18-38" fmla="*/ 173114 h 1638195"/>
              <a:gd name="connsiteX19-39" fmla="*/ 1779185 w 2310070"/>
              <a:gd name="connsiteY19-40" fmla="*/ 177724 h 1638195"/>
              <a:gd name="connsiteX20-41" fmla="*/ 1778220 w 2310070"/>
              <a:gd name="connsiteY20-42" fmla="*/ 182372 h 1638195"/>
              <a:gd name="connsiteX21-43" fmla="*/ 1777343 w 2310070"/>
              <a:gd name="connsiteY21-44" fmla="*/ 187046 h 1638195"/>
              <a:gd name="connsiteX22-45" fmla="*/ 1776530 w 2310070"/>
              <a:gd name="connsiteY22-46" fmla="*/ 191745 h 1638195"/>
              <a:gd name="connsiteX23-47" fmla="*/ 1775794 w 2310070"/>
              <a:gd name="connsiteY23-48" fmla="*/ 196469 h 1638195"/>
              <a:gd name="connsiteX24-49" fmla="*/ 1775133 w 2310070"/>
              <a:gd name="connsiteY24-50" fmla="*/ 201206 h 1638195"/>
              <a:gd name="connsiteX25-51" fmla="*/ 1774549 w 2310070"/>
              <a:gd name="connsiteY25-52" fmla="*/ 205981 h 1638195"/>
              <a:gd name="connsiteX26-53" fmla="*/ 1774041 w 2310070"/>
              <a:gd name="connsiteY26-54" fmla="*/ 210769 h 1638195"/>
              <a:gd name="connsiteX27-55" fmla="*/ 1773609 w 2310070"/>
              <a:gd name="connsiteY27-56" fmla="*/ 215583 h 1638195"/>
              <a:gd name="connsiteX28-57" fmla="*/ 1773254 w 2310070"/>
              <a:gd name="connsiteY28-58" fmla="*/ 220409 h 1638195"/>
              <a:gd name="connsiteX29-59" fmla="*/ 1772974 w 2310070"/>
              <a:gd name="connsiteY29-60" fmla="*/ 225260 h 1638195"/>
              <a:gd name="connsiteX30-61" fmla="*/ 1772771 w 2310070"/>
              <a:gd name="connsiteY30-62" fmla="*/ 230137 h 1638195"/>
              <a:gd name="connsiteX31-63" fmla="*/ 1772657 w 2310070"/>
              <a:gd name="connsiteY31-64" fmla="*/ 235026 h 1638195"/>
              <a:gd name="connsiteX32-65" fmla="*/ 1772606 w 2310070"/>
              <a:gd name="connsiteY32-66" fmla="*/ 240157 h 1638195"/>
              <a:gd name="connsiteX33-67" fmla="*/ 1772606 w 2310070"/>
              <a:gd name="connsiteY33-68" fmla="*/ 276955 h 1638195"/>
              <a:gd name="connsiteX34-69" fmla="*/ 1726850 w 2310070"/>
              <a:gd name="connsiteY34-70" fmla="*/ 252120 h 1638195"/>
              <a:gd name="connsiteX35-71" fmla="*/ 1476276 w 2310070"/>
              <a:gd name="connsiteY35-72" fmla="*/ 201531 h 1638195"/>
              <a:gd name="connsiteX36-73" fmla="*/ 832534 w 2310070"/>
              <a:gd name="connsiteY36-74" fmla="*/ 845273 h 1638195"/>
              <a:gd name="connsiteX37-75" fmla="*/ 1476276 w 2310070"/>
              <a:gd name="connsiteY37-76" fmla="*/ 1489015 h 1638195"/>
              <a:gd name="connsiteX38-77" fmla="*/ 2120018 w 2310070"/>
              <a:gd name="connsiteY38-78" fmla="*/ 845273 h 1638195"/>
              <a:gd name="connsiteX39-79" fmla="*/ 2069430 w 2310070"/>
              <a:gd name="connsiteY39-80" fmla="*/ 594700 h 1638195"/>
              <a:gd name="connsiteX40-81" fmla="*/ 2038363 w 2310070"/>
              <a:gd name="connsiteY40-82" fmla="*/ 537464 h 1638195"/>
              <a:gd name="connsiteX41-83" fmla="*/ 2069913 w 2310070"/>
              <a:gd name="connsiteY41-84" fmla="*/ 537464 h 1638195"/>
              <a:gd name="connsiteX42-85" fmla="*/ 2079476 w 2310070"/>
              <a:gd name="connsiteY42-86" fmla="*/ 537312 h 1638195"/>
              <a:gd name="connsiteX43-87" fmla="*/ 2084353 w 2310070"/>
              <a:gd name="connsiteY43-88" fmla="*/ 537121 h 1638195"/>
              <a:gd name="connsiteX44-89" fmla="*/ 2089204 w 2310070"/>
              <a:gd name="connsiteY44-90" fmla="*/ 536855 h 1638195"/>
              <a:gd name="connsiteX45-91" fmla="*/ 2094030 w 2310070"/>
              <a:gd name="connsiteY45-92" fmla="*/ 536499 h 1638195"/>
              <a:gd name="connsiteX46-93" fmla="*/ 2098844 w 2310070"/>
              <a:gd name="connsiteY46-94" fmla="*/ 536080 h 1638195"/>
              <a:gd name="connsiteX47-95" fmla="*/ 2103644 w 2310070"/>
              <a:gd name="connsiteY47-96" fmla="*/ 535572 h 1638195"/>
              <a:gd name="connsiteX48-97" fmla="*/ 2108407 w 2310070"/>
              <a:gd name="connsiteY48-98" fmla="*/ 534988 h 1638195"/>
              <a:gd name="connsiteX49-99" fmla="*/ 2113157 w 2310070"/>
              <a:gd name="connsiteY49-100" fmla="*/ 534340 h 1638195"/>
              <a:gd name="connsiteX50-101" fmla="*/ 2117881 w 2310070"/>
              <a:gd name="connsiteY50-102" fmla="*/ 533616 h 1638195"/>
              <a:gd name="connsiteX51-103" fmla="*/ 2122580 w 2310070"/>
              <a:gd name="connsiteY51-104" fmla="*/ 532816 h 1638195"/>
              <a:gd name="connsiteX52-105" fmla="*/ 2127254 w 2310070"/>
              <a:gd name="connsiteY52-106" fmla="*/ 531940 h 1638195"/>
              <a:gd name="connsiteX53-107" fmla="*/ 2131902 w 2310070"/>
              <a:gd name="connsiteY53-108" fmla="*/ 530987 h 1638195"/>
              <a:gd name="connsiteX54-109" fmla="*/ 2136525 w 2310070"/>
              <a:gd name="connsiteY54-110" fmla="*/ 529971 h 1638195"/>
              <a:gd name="connsiteX55-111" fmla="*/ 2141122 w 2310070"/>
              <a:gd name="connsiteY55-112" fmla="*/ 528879 h 1638195"/>
              <a:gd name="connsiteX56-113" fmla="*/ 2145681 w 2310070"/>
              <a:gd name="connsiteY56-114" fmla="*/ 527723 h 1638195"/>
              <a:gd name="connsiteX57-115" fmla="*/ 2150228 w 2310070"/>
              <a:gd name="connsiteY57-116" fmla="*/ 526491 h 1638195"/>
              <a:gd name="connsiteX58-117" fmla="*/ 2154736 w 2310070"/>
              <a:gd name="connsiteY58-118" fmla="*/ 525183 h 1638195"/>
              <a:gd name="connsiteX59-119" fmla="*/ 2159220 w 2310070"/>
              <a:gd name="connsiteY59-120" fmla="*/ 523812 h 1638195"/>
              <a:gd name="connsiteX60-121" fmla="*/ 2163665 w 2310070"/>
              <a:gd name="connsiteY60-122" fmla="*/ 522377 h 1638195"/>
              <a:gd name="connsiteX61-123" fmla="*/ 2168084 w 2310070"/>
              <a:gd name="connsiteY61-124" fmla="*/ 520865 h 1638195"/>
              <a:gd name="connsiteX62-125" fmla="*/ 2172478 w 2310070"/>
              <a:gd name="connsiteY62-126" fmla="*/ 519290 h 1638195"/>
              <a:gd name="connsiteX63-127" fmla="*/ 2176834 w 2310070"/>
              <a:gd name="connsiteY63-128" fmla="*/ 517652 h 1638195"/>
              <a:gd name="connsiteX64-129" fmla="*/ 2181152 w 2310070"/>
              <a:gd name="connsiteY64-130" fmla="*/ 515950 h 1638195"/>
              <a:gd name="connsiteX65-131" fmla="*/ 2185445 w 2310070"/>
              <a:gd name="connsiteY65-132" fmla="*/ 514172 h 1638195"/>
              <a:gd name="connsiteX66-133" fmla="*/ 2189699 w 2310070"/>
              <a:gd name="connsiteY66-134" fmla="*/ 512344 h 1638195"/>
              <a:gd name="connsiteX67-135" fmla="*/ 2192915 w 2310070"/>
              <a:gd name="connsiteY67-136" fmla="*/ 510891 h 1638195"/>
              <a:gd name="connsiteX68-137" fmla="*/ 2206886 w 2310070"/>
              <a:gd name="connsiteY68-138" fmla="*/ 536632 h 1638195"/>
              <a:gd name="connsiteX69-139" fmla="*/ 2269198 w 2310070"/>
              <a:gd name="connsiteY69-140" fmla="*/ 845273 h 1638195"/>
              <a:gd name="connsiteX70-141" fmla="*/ 1476276 w 2310070"/>
              <a:gd name="connsiteY70-142" fmla="*/ 1638195 h 1638195"/>
              <a:gd name="connsiteX71-143" fmla="*/ 683354 w 2310070"/>
              <a:gd name="connsiteY71-144" fmla="*/ 845273 h 1638195"/>
              <a:gd name="connsiteX72-145" fmla="*/ 1476276 w 2310070"/>
              <a:gd name="connsiteY72-146" fmla="*/ 52351 h 1638195"/>
              <a:gd name="connsiteX73-147" fmla="*/ 2069913 w 2310070"/>
              <a:gd name="connsiteY73-148" fmla="*/ 0 h 1638195"/>
              <a:gd name="connsiteX74-149" fmla="*/ 2073660 w 2310070"/>
              <a:gd name="connsiteY74-150" fmla="*/ 26 h 1638195"/>
              <a:gd name="connsiteX75-151" fmla="*/ 2077622 w 2310070"/>
              <a:gd name="connsiteY75-152" fmla="*/ 127 h 1638195"/>
              <a:gd name="connsiteX76-153" fmla="*/ 2081572 w 2310070"/>
              <a:gd name="connsiteY76-154" fmla="*/ 280 h 1638195"/>
              <a:gd name="connsiteX77-155" fmla="*/ 2085496 w 2310070"/>
              <a:gd name="connsiteY77-156" fmla="*/ 496 h 1638195"/>
              <a:gd name="connsiteX78-157" fmla="*/ 2089408 w 2310070"/>
              <a:gd name="connsiteY78-158" fmla="*/ 775 h 1638195"/>
              <a:gd name="connsiteX79-159" fmla="*/ 2093306 w 2310070"/>
              <a:gd name="connsiteY79-160" fmla="*/ 1131 h 1638195"/>
              <a:gd name="connsiteX80-161" fmla="*/ 2097180 w 2310070"/>
              <a:gd name="connsiteY80-162" fmla="*/ 1524 h 1638195"/>
              <a:gd name="connsiteX81-163" fmla="*/ 2101028 w 2310070"/>
              <a:gd name="connsiteY81-164" fmla="*/ 1994 h 1638195"/>
              <a:gd name="connsiteX82-165" fmla="*/ 2104864 w 2310070"/>
              <a:gd name="connsiteY82-166" fmla="*/ 2528 h 1638195"/>
              <a:gd name="connsiteX83-167" fmla="*/ 2108674 w 2310070"/>
              <a:gd name="connsiteY83-168" fmla="*/ 3112 h 1638195"/>
              <a:gd name="connsiteX84-169" fmla="*/ 2112471 w 2310070"/>
              <a:gd name="connsiteY84-170" fmla="*/ 3759 h 1638195"/>
              <a:gd name="connsiteX85-171" fmla="*/ 2116243 w 2310070"/>
              <a:gd name="connsiteY85-172" fmla="*/ 4458 h 1638195"/>
              <a:gd name="connsiteX86-173" fmla="*/ 2119989 w 2310070"/>
              <a:gd name="connsiteY86-174" fmla="*/ 5220 h 1638195"/>
              <a:gd name="connsiteX87-175" fmla="*/ 2123723 w 2310070"/>
              <a:gd name="connsiteY87-176" fmla="*/ 6045 h 1638195"/>
              <a:gd name="connsiteX88-177" fmla="*/ 2127431 w 2310070"/>
              <a:gd name="connsiteY88-178" fmla="*/ 6922 h 1638195"/>
              <a:gd name="connsiteX89-179" fmla="*/ 2131114 w 2310070"/>
              <a:gd name="connsiteY89-180" fmla="*/ 7862 h 1638195"/>
              <a:gd name="connsiteX90-181" fmla="*/ 2134772 w 2310070"/>
              <a:gd name="connsiteY90-182" fmla="*/ 8852 h 1638195"/>
              <a:gd name="connsiteX91-183" fmla="*/ 2138417 w 2310070"/>
              <a:gd name="connsiteY91-184" fmla="*/ 9906 h 1638195"/>
              <a:gd name="connsiteX92-185" fmla="*/ 2142024 w 2310070"/>
              <a:gd name="connsiteY92-186" fmla="*/ 11011 h 1638195"/>
              <a:gd name="connsiteX93-187" fmla="*/ 2145618 w 2310070"/>
              <a:gd name="connsiteY93-188" fmla="*/ 12167 h 1638195"/>
              <a:gd name="connsiteX94-189" fmla="*/ 2149174 w 2310070"/>
              <a:gd name="connsiteY94-190" fmla="*/ 13386 h 1638195"/>
              <a:gd name="connsiteX95-191" fmla="*/ 2152717 w 2310070"/>
              <a:gd name="connsiteY95-192" fmla="*/ 14656 h 1638195"/>
              <a:gd name="connsiteX96-193" fmla="*/ 2156235 w 2310070"/>
              <a:gd name="connsiteY96-194" fmla="*/ 15977 h 1638195"/>
              <a:gd name="connsiteX97-195" fmla="*/ 2159715 w 2310070"/>
              <a:gd name="connsiteY97-196" fmla="*/ 17348 h 1638195"/>
              <a:gd name="connsiteX98-197" fmla="*/ 2163182 w 2310070"/>
              <a:gd name="connsiteY98-198" fmla="*/ 18771 h 1638195"/>
              <a:gd name="connsiteX99-199" fmla="*/ 2166611 w 2310070"/>
              <a:gd name="connsiteY99-200" fmla="*/ 20257 h 1638195"/>
              <a:gd name="connsiteX100-201" fmla="*/ 2170015 w 2310070"/>
              <a:gd name="connsiteY100-202" fmla="*/ 21793 h 1638195"/>
              <a:gd name="connsiteX101-203" fmla="*/ 2173393 w 2310070"/>
              <a:gd name="connsiteY101-204" fmla="*/ 23368 h 1638195"/>
              <a:gd name="connsiteX102-205" fmla="*/ 2176746 w 2310070"/>
              <a:gd name="connsiteY102-206" fmla="*/ 25006 h 1638195"/>
              <a:gd name="connsiteX103-207" fmla="*/ 2180060 w 2310070"/>
              <a:gd name="connsiteY103-208" fmla="*/ 26696 h 1638195"/>
              <a:gd name="connsiteX104-209" fmla="*/ 2183349 w 2310070"/>
              <a:gd name="connsiteY104-210" fmla="*/ 28423 h 1638195"/>
              <a:gd name="connsiteX105-211" fmla="*/ 2186613 w 2310070"/>
              <a:gd name="connsiteY105-212" fmla="*/ 30213 h 1638195"/>
              <a:gd name="connsiteX106-213" fmla="*/ 2189839 w 2310070"/>
              <a:gd name="connsiteY106-214" fmla="*/ 32042 h 1638195"/>
              <a:gd name="connsiteX107-215" fmla="*/ 2193040 w 2310070"/>
              <a:gd name="connsiteY107-216" fmla="*/ 33922 h 1638195"/>
              <a:gd name="connsiteX108-217" fmla="*/ 2196215 w 2310070"/>
              <a:gd name="connsiteY108-218" fmla="*/ 35852 h 1638195"/>
              <a:gd name="connsiteX109-219" fmla="*/ 2199352 w 2310070"/>
              <a:gd name="connsiteY109-220" fmla="*/ 37821 h 1638195"/>
              <a:gd name="connsiteX110-221" fmla="*/ 2202450 w 2310070"/>
              <a:gd name="connsiteY110-222" fmla="*/ 39853 h 1638195"/>
              <a:gd name="connsiteX111-223" fmla="*/ 2205511 w 2310070"/>
              <a:gd name="connsiteY111-224" fmla="*/ 41923 h 1638195"/>
              <a:gd name="connsiteX112-225" fmla="*/ 2208559 w 2310070"/>
              <a:gd name="connsiteY112-226" fmla="*/ 44031 h 1638195"/>
              <a:gd name="connsiteX113-227" fmla="*/ 2211556 w 2310070"/>
              <a:gd name="connsiteY113-228" fmla="*/ 46190 h 1638195"/>
              <a:gd name="connsiteX114-229" fmla="*/ 2214515 w 2310070"/>
              <a:gd name="connsiteY114-230" fmla="*/ 48400 h 1638195"/>
              <a:gd name="connsiteX115-231" fmla="*/ 2217449 w 2310070"/>
              <a:gd name="connsiteY115-232" fmla="*/ 50648 h 1638195"/>
              <a:gd name="connsiteX116-233" fmla="*/ 2220345 w 2310070"/>
              <a:gd name="connsiteY116-234" fmla="*/ 52947 h 1638195"/>
              <a:gd name="connsiteX117-235" fmla="*/ 2223202 w 2310070"/>
              <a:gd name="connsiteY117-236" fmla="*/ 55283 h 1638195"/>
              <a:gd name="connsiteX118-237" fmla="*/ 2226034 w 2310070"/>
              <a:gd name="connsiteY118-238" fmla="*/ 57658 h 1638195"/>
              <a:gd name="connsiteX119-239" fmla="*/ 2228815 w 2310070"/>
              <a:gd name="connsiteY119-240" fmla="*/ 60084 h 1638195"/>
              <a:gd name="connsiteX120-241" fmla="*/ 2231559 w 2310070"/>
              <a:gd name="connsiteY120-242" fmla="*/ 62548 h 1638195"/>
              <a:gd name="connsiteX121-243" fmla="*/ 2234277 w 2310070"/>
              <a:gd name="connsiteY121-244" fmla="*/ 65050 h 1638195"/>
              <a:gd name="connsiteX122-245" fmla="*/ 2236943 w 2310070"/>
              <a:gd name="connsiteY122-246" fmla="*/ 67602 h 1638195"/>
              <a:gd name="connsiteX123-247" fmla="*/ 2239572 w 2310070"/>
              <a:gd name="connsiteY123-248" fmla="*/ 70193 h 1638195"/>
              <a:gd name="connsiteX124-249" fmla="*/ 2242163 w 2310070"/>
              <a:gd name="connsiteY124-250" fmla="*/ 72809 h 1638195"/>
              <a:gd name="connsiteX125-251" fmla="*/ 2244716 w 2310070"/>
              <a:gd name="connsiteY125-252" fmla="*/ 75476 h 1638195"/>
              <a:gd name="connsiteX126-253" fmla="*/ 2247230 w 2310070"/>
              <a:gd name="connsiteY126-254" fmla="*/ 78181 h 1638195"/>
              <a:gd name="connsiteX127-255" fmla="*/ 2249707 w 2310070"/>
              <a:gd name="connsiteY127-256" fmla="*/ 80925 h 1638195"/>
              <a:gd name="connsiteX128-257" fmla="*/ 2252133 w 2310070"/>
              <a:gd name="connsiteY128-258" fmla="*/ 83706 h 1638195"/>
              <a:gd name="connsiteX129-259" fmla="*/ 2254508 w 2310070"/>
              <a:gd name="connsiteY129-260" fmla="*/ 86525 h 1638195"/>
              <a:gd name="connsiteX130-261" fmla="*/ 2256857 w 2310070"/>
              <a:gd name="connsiteY130-262" fmla="*/ 89383 h 1638195"/>
              <a:gd name="connsiteX131-263" fmla="*/ 2259156 w 2310070"/>
              <a:gd name="connsiteY131-264" fmla="*/ 92278 h 1638195"/>
              <a:gd name="connsiteX132-265" fmla="*/ 2261416 w 2310070"/>
              <a:gd name="connsiteY132-266" fmla="*/ 95199 h 1638195"/>
              <a:gd name="connsiteX133-267" fmla="*/ 2263626 w 2310070"/>
              <a:gd name="connsiteY133-268" fmla="*/ 98171 h 1638195"/>
              <a:gd name="connsiteX134-269" fmla="*/ 2265785 w 2310070"/>
              <a:gd name="connsiteY134-270" fmla="*/ 101168 h 1638195"/>
              <a:gd name="connsiteX135-271" fmla="*/ 2267906 w 2310070"/>
              <a:gd name="connsiteY135-272" fmla="*/ 104191 h 1638195"/>
              <a:gd name="connsiteX136-273" fmla="*/ 2269976 w 2310070"/>
              <a:gd name="connsiteY136-274" fmla="*/ 107264 h 1638195"/>
              <a:gd name="connsiteX137-275" fmla="*/ 2272008 w 2310070"/>
              <a:gd name="connsiteY137-276" fmla="*/ 110363 h 1638195"/>
              <a:gd name="connsiteX138-277" fmla="*/ 2273989 w 2310070"/>
              <a:gd name="connsiteY138-278" fmla="*/ 113487 h 1638195"/>
              <a:gd name="connsiteX139-279" fmla="*/ 2275920 w 2310070"/>
              <a:gd name="connsiteY139-280" fmla="*/ 116650 h 1638195"/>
              <a:gd name="connsiteX140-281" fmla="*/ 2277812 w 2310070"/>
              <a:gd name="connsiteY140-282" fmla="*/ 119850 h 1638195"/>
              <a:gd name="connsiteX141-283" fmla="*/ 2279654 w 2310070"/>
              <a:gd name="connsiteY141-284" fmla="*/ 123076 h 1638195"/>
              <a:gd name="connsiteX142-285" fmla="*/ 2281444 w 2310070"/>
              <a:gd name="connsiteY142-286" fmla="*/ 126327 h 1638195"/>
              <a:gd name="connsiteX143-287" fmla="*/ 2283184 w 2310070"/>
              <a:gd name="connsiteY143-288" fmla="*/ 129616 h 1638195"/>
              <a:gd name="connsiteX144-289" fmla="*/ 2284873 w 2310070"/>
              <a:gd name="connsiteY144-290" fmla="*/ 132931 h 1638195"/>
              <a:gd name="connsiteX145-291" fmla="*/ 2286512 w 2310070"/>
              <a:gd name="connsiteY145-292" fmla="*/ 136271 h 1638195"/>
              <a:gd name="connsiteX146-293" fmla="*/ 2288099 w 2310070"/>
              <a:gd name="connsiteY146-294" fmla="*/ 139649 h 1638195"/>
              <a:gd name="connsiteX147-295" fmla="*/ 2289636 w 2310070"/>
              <a:gd name="connsiteY147-296" fmla="*/ 143053 h 1638195"/>
              <a:gd name="connsiteX148-297" fmla="*/ 2291122 w 2310070"/>
              <a:gd name="connsiteY148-298" fmla="*/ 146482 h 1638195"/>
              <a:gd name="connsiteX149-299" fmla="*/ 2292557 w 2310070"/>
              <a:gd name="connsiteY149-300" fmla="*/ 149936 h 1638195"/>
              <a:gd name="connsiteX150-301" fmla="*/ 2293941 w 2310070"/>
              <a:gd name="connsiteY150-302" fmla="*/ 153429 h 1638195"/>
              <a:gd name="connsiteX151-303" fmla="*/ 2295262 w 2310070"/>
              <a:gd name="connsiteY151-304" fmla="*/ 156934 h 1638195"/>
              <a:gd name="connsiteX152-305" fmla="*/ 2296545 w 2310070"/>
              <a:gd name="connsiteY152-306" fmla="*/ 160465 h 1638195"/>
              <a:gd name="connsiteX153-307" fmla="*/ 2297764 w 2310070"/>
              <a:gd name="connsiteY153-308" fmla="*/ 164033 h 1638195"/>
              <a:gd name="connsiteX154-309" fmla="*/ 2298932 w 2310070"/>
              <a:gd name="connsiteY154-310" fmla="*/ 167615 h 1638195"/>
              <a:gd name="connsiteX155-311" fmla="*/ 2300037 w 2310070"/>
              <a:gd name="connsiteY155-312" fmla="*/ 171222 h 1638195"/>
              <a:gd name="connsiteX156-313" fmla="*/ 2301091 w 2310070"/>
              <a:gd name="connsiteY156-314" fmla="*/ 174866 h 1638195"/>
              <a:gd name="connsiteX157-315" fmla="*/ 2302095 w 2310070"/>
              <a:gd name="connsiteY157-316" fmla="*/ 178524 h 1638195"/>
              <a:gd name="connsiteX158-317" fmla="*/ 2303034 w 2310070"/>
              <a:gd name="connsiteY158-318" fmla="*/ 182207 h 1638195"/>
              <a:gd name="connsiteX159-319" fmla="*/ 2303923 w 2310070"/>
              <a:gd name="connsiteY159-320" fmla="*/ 185903 h 1638195"/>
              <a:gd name="connsiteX160-321" fmla="*/ 2304749 w 2310070"/>
              <a:gd name="connsiteY160-322" fmla="*/ 189637 h 1638195"/>
              <a:gd name="connsiteX161-323" fmla="*/ 2305524 w 2310070"/>
              <a:gd name="connsiteY161-324" fmla="*/ 193383 h 1638195"/>
              <a:gd name="connsiteX162-325" fmla="*/ 2306235 w 2310070"/>
              <a:gd name="connsiteY162-326" fmla="*/ 197155 h 1638195"/>
              <a:gd name="connsiteX163-327" fmla="*/ 2306895 w 2310070"/>
              <a:gd name="connsiteY163-328" fmla="*/ 200940 h 1638195"/>
              <a:gd name="connsiteX164-329" fmla="*/ 2307479 w 2310070"/>
              <a:gd name="connsiteY164-330" fmla="*/ 204750 h 1638195"/>
              <a:gd name="connsiteX165-331" fmla="*/ 2308013 w 2310070"/>
              <a:gd name="connsiteY165-332" fmla="*/ 208585 h 1638195"/>
              <a:gd name="connsiteX166-333" fmla="*/ 2308495 w 2310070"/>
              <a:gd name="connsiteY166-334" fmla="*/ 212433 h 1638195"/>
              <a:gd name="connsiteX167-335" fmla="*/ 2308902 w 2310070"/>
              <a:gd name="connsiteY167-336" fmla="*/ 216307 h 1638195"/>
              <a:gd name="connsiteX168-337" fmla="*/ 2309257 w 2310070"/>
              <a:gd name="connsiteY168-338" fmla="*/ 220206 h 1638195"/>
              <a:gd name="connsiteX169-339" fmla="*/ 2309549 w 2310070"/>
              <a:gd name="connsiteY169-340" fmla="*/ 224104 h 1638195"/>
              <a:gd name="connsiteX170-341" fmla="*/ 2309778 w 2310070"/>
              <a:gd name="connsiteY170-342" fmla="*/ 228041 h 1638195"/>
              <a:gd name="connsiteX171-343" fmla="*/ 2309930 w 2310070"/>
              <a:gd name="connsiteY171-344" fmla="*/ 231978 h 1638195"/>
              <a:gd name="connsiteX172-345" fmla="*/ 2310070 w 2310070"/>
              <a:gd name="connsiteY172-346" fmla="*/ 240157 h 1638195"/>
              <a:gd name="connsiteX173-347" fmla="*/ 2310045 w 2310070"/>
              <a:gd name="connsiteY173-348" fmla="*/ 243904 h 1638195"/>
              <a:gd name="connsiteX174-349" fmla="*/ 2309956 w 2310070"/>
              <a:gd name="connsiteY174-350" fmla="*/ 247879 h 1638195"/>
              <a:gd name="connsiteX175-351" fmla="*/ 2309791 w 2310070"/>
              <a:gd name="connsiteY175-352" fmla="*/ 251816 h 1638195"/>
              <a:gd name="connsiteX176-353" fmla="*/ 2309575 w 2310070"/>
              <a:gd name="connsiteY176-354" fmla="*/ 255753 h 1638195"/>
              <a:gd name="connsiteX177-355" fmla="*/ 2309295 w 2310070"/>
              <a:gd name="connsiteY177-356" fmla="*/ 259652 h 1638195"/>
              <a:gd name="connsiteX178-357" fmla="*/ 2308952 w 2310070"/>
              <a:gd name="connsiteY178-358" fmla="*/ 263551 h 1638195"/>
              <a:gd name="connsiteX179-359" fmla="*/ 2308546 w 2310070"/>
              <a:gd name="connsiteY179-360" fmla="*/ 267424 h 1638195"/>
              <a:gd name="connsiteX180-361" fmla="*/ 2308076 w 2310070"/>
              <a:gd name="connsiteY180-362" fmla="*/ 271272 h 1638195"/>
              <a:gd name="connsiteX181-363" fmla="*/ 2307555 w 2310070"/>
              <a:gd name="connsiteY181-364" fmla="*/ 275108 h 1638195"/>
              <a:gd name="connsiteX182-365" fmla="*/ 2306959 w 2310070"/>
              <a:gd name="connsiteY182-366" fmla="*/ 278918 h 1638195"/>
              <a:gd name="connsiteX183-367" fmla="*/ 2306324 w 2310070"/>
              <a:gd name="connsiteY183-368" fmla="*/ 282715 h 1638195"/>
              <a:gd name="connsiteX184-369" fmla="*/ 2305612 w 2310070"/>
              <a:gd name="connsiteY184-370" fmla="*/ 286487 h 1638195"/>
              <a:gd name="connsiteX185-371" fmla="*/ 2304850 w 2310070"/>
              <a:gd name="connsiteY185-372" fmla="*/ 290233 h 1638195"/>
              <a:gd name="connsiteX186-373" fmla="*/ 2304025 w 2310070"/>
              <a:gd name="connsiteY186-374" fmla="*/ 293967 h 1638195"/>
              <a:gd name="connsiteX187-375" fmla="*/ 2303149 w 2310070"/>
              <a:gd name="connsiteY187-376" fmla="*/ 297675 h 1638195"/>
              <a:gd name="connsiteX188-377" fmla="*/ 2302209 w 2310070"/>
              <a:gd name="connsiteY188-378" fmla="*/ 301359 h 1638195"/>
              <a:gd name="connsiteX189-379" fmla="*/ 2301218 w 2310070"/>
              <a:gd name="connsiteY189-380" fmla="*/ 305016 h 1638195"/>
              <a:gd name="connsiteX190-381" fmla="*/ 2300164 w 2310070"/>
              <a:gd name="connsiteY190-382" fmla="*/ 308661 h 1638195"/>
              <a:gd name="connsiteX191-383" fmla="*/ 2299059 w 2310070"/>
              <a:gd name="connsiteY191-384" fmla="*/ 312268 h 1638195"/>
              <a:gd name="connsiteX192-385" fmla="*/ 2297903 w 2310070"/>
              <a:gd name="connsiteY192-386" fmla="*/ 315862 h 1638195"/>
              <a:gd name="connsiteX193-387" fmla="*/ 2296697 w 2310070"/>
              <a:gd name="connsiteY193-388" fmla="*/ 319418 h 1638195"/>
              <a:gd name="connsiteX194-389" fmla="*/ 2295427 w 2310070"/>
              <a:gd name="connsiteY194-390" fmla="*/ 322961 h 1638195"/>
              <a:gd name="connsiteX195-391" fmla="*/ 2294106 w 2310070"/>
              <a:gd name="connsiteY195-392" fmla="*/ 326479 h 1638195"/>
              <a:gd name="connsiteX196-393" fmla="*/ 2292722 w 2310070"/>
              <a:gd name="connsiteY196-394" fmla="*/ 329959 h 1638195"/>
              <a:gd name="connsiteX197-395" fmla="*/ 2291299 w 2310070"/>
              <a:gd name="connsiteY197-396" fmla="*/ 333426 h 1638195"/>
              <a:gd name="connsiteX198-397" fmla="*/ 2289814 w 2310070"/>
              <a:gd name="connsiteY198-398" fmla="*/ 336855 h 1638195"/>
              <a:gd name="connsiteX199-399" fmla="*/ 2288290 w 2310070"/>
              <a:gd name="connsiteY199-400" fmla="*/ 340271 h 1638195"/>
              <a:gd name="connsiteX200-401" fmla="*/ 2286702 w 2310070"/>
              <a:gd name="connsiteY200-402" fmla="*/ 343637 h 1638195"/>
              <a:gd name="connsiteX201-403" fmla="*/ 2285064 w 2310070"/>
              <a:gd name="connsiteY201-404" fmla="*/ 346990 h 1638195"/>
              <a:gd name="connsiteX202-405" fmla="*/ 2283387 w 2310070"/>
              <a:gd name="connsiteY202-406" fmla="*/ 350304 h 1638195"/>
              <a:gd name="connsiteX203-407" fmla="*/ 2281647 w 2310070"/>
              <a:gd name="connsiteY203-408" fmla="*/ 353606 h 1638195"/>
              <a:gd name="connsiteX204-409" fmla="*/ 2279870 w 2310070"/>
              <a:gd name="connsiteY204-410" fmla="*/ 356857 h 1638195"/>
              <a:gd name="connsiteX205-411" fmla="*/ 2278041 w 2310070"/>
              <a:gd name="connsiteY205-412" fmla="*/ 360096 h 1638195"/>
              <a:gd name="connsiteX206-413" fmla="*/ 2276148 w 2310070"/>
              <a:gd name="connsiteY206-414" fmla="*/ 363296 h 1638195"/>
              <a:gd name="connsiteX207-415" fmla="*/ 2274231 w 2310070"/>
              <a:gd name="connsiteY207-416" fmla="*/ 366459 h 1638195"/>
              <a:gd name="connsiteX208-417" fmla="*/ 2272249 w 2310070"/>
              <a:gd name="connsiteY208-418" fmla="*/ 369596 h 1638195"/>
              <a:gd name="connsiteX209-419" fmla="*/ 2270230 w 2310070"/>
              <a:gd name="connsiteY209-420" fmla="*/ 372694 h 1638195"/>
              <a:gd name="connsiteX210-421" fmla="*/ 2268160 w 2310070"/>
              <a:gd name="connsiteY210-422" fmla="*/ 375768 h 1638195"/>
              <a:gd name="connsiteX211-423" fmla="*/ 2266039 w 2310070"/>
              <a:gd name="connsiteY211-424" fmla="*/ 378803 h 1638195"/>
              <a:gd name="connsiteX212-425" fmla="*/ 2263880 w 2310070"/>
              <a:gd name="connsiteY212-426" fmla="*/ 381800 h 1638195"/>
              <a:gd name="connsiteX213-427" fmla="*/ 2261670 w 2310070"/>
              <a:gd name="connsiteY213-428" fmla="*/ 384772 h 1638195"/>
              <a:gd name="connsiteX214-429" fmla="*/ 2259422 w 2310070"/>
              <a:gd name="connsiteY214-430" fmla="*/ 387693 h 1638195"/>
              <a:gd name="connsiteX215-431" fmla="*/ 2257137 w 2310070"/>
              <a:gd name="connsiteY215-432" fmla="*/ 390589 h 1638195"/>
              <a:gd name="connsiteX216-433" fmla="*/ 2254787 w 2310070"/>
              <a:gd name="connsiteY216-434" fmla="*/ 393459 h 1638195"/>
              <a:gd name="connsiteX217-435" fmla="*/ 2252412 w 2310070"/>
              <a:gd name="connsiteY217-436" fmla="*/ 396278 h 1638195"/>
              <a:gd name="connsiteX218-437" fmla="*/ 2249986 w 2310070"/>
              <a:gd name="connsiteY218-438" fmla="*/ 399060 h 1638195"/>
              <a:gd name="connsiteX219-439" fmla="*/ 2247523 w 2310070"/>
              <a:gd name="connsiteY219-440" fmla="*/ 401815 h 1638195"/>
              <a:gd name="connsiteX220-441" fmla="*/ 2245021 w 2310070"/>
              <a:gd name="connsiteY220-442" fmla="*/ 404521 h 1638195"/>
              <a:gd name="connsiteX221-443" fmla="*/ 2242468 w 2310070"/>
              <a:gd name="connsiteY221-444" fmla="*/ 407188 h 1638195"/>
              <a:gd name="connsiteX222-445" fmla="*/ 2239890 w 2310070"/>
              <a:gd name="connsiteY222-446" fmla="*/ 409829 h 1638195"/>
              <a:gd name="connsiteX223-447" fmla="*/ 2237261 w 2310070"/>
              <a:gd name="connsiteY223-448" fmla="*/ 412420 h 1638195"/>
              <a:gd name="connsiteX224-449" fmla="*/ 2234594 w 2310070"/>
              <a:gd name="connsiteY224-450" fmla="*/ 414973 h 1638195"/>
              <a:gd name="connsiteX225-451" fmla="*/ 2231889 w 2310070"/>
              <a:gd name="connsiteY225-452" fmla="*/ 417475 h 1638195"/>
              <a:gd name="connsiteX226-453" fmla="*/ 2229146 w 2310070"/>
              <a:gd name="connsiteY226-454" fmla="*/ 419951 h 1638195"/>
              <a:gd name="connsiteX227-455" fmla="*/ 2226364 w 2310070"/>
              <a:gd name="connsiteY227-456" fmla="*/ 422377 h 1638195"/>
              <a:gd name="connsiteX228-457" fmla="*/ 2223545 w 2310070"/>
              <a:gd name="connsiteY228-458" fmla="*/ 424764 h 1638195"/>
              <a:gd name="connsiteX229-459" fmla="*/ 2220687 w 2310070"/>
              <a:gd name="connsiteY229-460" fmla="*/ 427101 h 1638195"/>
              <a:gd name="connsiteX230-461" fmla="*/ 2217792 w 2310070"/>
              <a:gd name="connsiteY230-462" fmla="*/ 429400 h 1638195"/>
              <a:gd name="connsiteX231-463" fmla="*/ 2214871 w 2310070"/>
              <a:gd name="connsiteY231-464" fmla="*/ 431660 h 1638195"/>
              <a:gd name="connsiteX232-465" fmla="*/ 2211912 w 2310070"/>
              <a:gd name="connsiteY232-466" fmla="*/ 433870 h 1638195"/>
              <a:gd name="connsiteX233-467" fmla="*/ 2208915 w 2310070"/>
              <a:gd name="connsiteY233-468" fmla="*/ 436029 h 1638195"/>
              <a:gd name="connsiteX234-469" fmla="*/ 2205879 w 2310070"/>
              <a:gd name="connsiteY234-470" fmla="*/ 438150 h 1638195"/>
              <a:gd name="connsiteX235-471" fmla="*/ 2202819 w 2310070"/>
              <a:gd name="connsiteY235-472" fmla="*/ 440233 h 1638195"/>
              <a:gd name="connsiteX236-473" fmla="*/ 2199720 w 2310070"/>
              <a:gd name="connsiteY236-474" fmla="*/ 442252 h 1638195"/>
              <a:gd name="connsiteX237-475" fmla="*/ 2196583 w 2310070"/>
              <a:gd name="connsiteY237-476" fmla="*/ 444234 h 1638195"/>
              <a:gd name="connsiteX238-477" fmla="*/ 2193421 w 2310070"/>
              <a:gd name="connsiteY238-478" fmla="*/ 446177 h 1638195"/>
              <a:gd name="connsiteX239-479" fmla="*/ 2190233 w 2310070"/>
              <a:gd name="connsiteY239-480" fmla="*/ 448056 h 1638195"/>
              <a:gd name="connsiteX240-481" fmla="*/ 2187007 w 2310070"/>
              <a:gd name="connsiteY240-482" fmla="*/ 449898 h 1638195"/>
              <a:gd name="connsiteX241-483" fmla="*/ 2183743 w 2310070"/>
              <a:gd name="connsiteY241-484" fmla="*/ 451688 h 1638195"/>
              <a:gd name="connsiteX242-485" fmla="*/ 2180454 w 2310070"/>
              <a:gd name="connsiteY242-486" fmla="*/ 453428 h 1638195"/>
              <a:gd name="connsiteX243-487" fmla="*/ 2177139 w 2310070"/>
              <a:gd name="connsiteY243-488" fmla="*/ 455117 h 1638195"/>
              <a:gd name="connsiteX244-489" fmla="*/ 2173799 w 2310070"/>
              <a:gd name="connsiteY244-490" fmla="*/ 456756 h 1638195"/>
              <a:gd name="connsiteX245-491" fmla="*/ 2170421 w 2310070"/>
              <a:gd name="connsiteY245-492" fmla="*/ 458343 h 1638195"/>
              <a:gd name="connsiteX246-493" fmla="*/ 2167017 w 2310070"/>
              <a:gd name="connsiteY246-494" fmla="*/ 459880 h 1638195"/>
              <a:gd name="connsiteX247-495" fmla="*/ 2165568 w 2310070"/>
              <a:gd name="connsiteY247-496" fmla="*/ 460508 h 1638195"/>
              <a:gd name="connsiteX248-497" fmla="*/ 2163588 w 2310070"/>
              <a:gd name="connsiteY248-498" fmla="*/ 461366 h 1638195"/>
              <a:gd name="connsiteX249-499" fmla="*/ 2160134 w 2310070"/>
              <a:gd name="connsiteY249-500" fmla="*/ 462801 h 1638195"/>
              <a:gd name="connsiteX250-501" fmla="*/ 2156654 w 2310070"/>
              <a:gd name="connsiteY250-502" fmla="*/ 464185 h 1638195"/>
              <a:gd name="connsiteX251-503" fmla="*/ 2153136 w 2310070"/>
              <a:gd name="connsiteY251-504" fmla="*/ 465519 h 1638195"/>
              <a:gd name="connsiteX252-505" fmla="*/ 2149606 w 2310070"/>
              <a:gd name="connsiteY252-506" fmla="*/ 466789 h 1638195"/>
              <a:gd name="connsiteX253-507" fmla="*/ 2146050 w 2310070"/>
              <a:gd name="connsiteY253-508" fmla="*/ 468008 h 1638195"/>
              <a:gd name="connsiteX254-509" fmla="*/ 2142455 w 2310070"/>
              <a:gd name="connsiteY254-510" fmla="*/ 469176 h 1638195"/>
              <a:gd name="connsiteX255-511" fmla="*/ 2138849 w 2310070"/>
              <a:gd name="connsiteY255-512" fmla="*/ 470281 h 1638195"/>
              <a:gd name="connsiteX256-513" fmla="*/ 2135217 w 2310070"/>
              <a:gd name="connsiteY256-514" fmla="*/ 471348 h 1638195"/>
              <a:gd name="connsiteX257-515" fmla="*/ 2131559 w 2310070"/>
              <a:gd name="connsiteY257-516" fmla="*/ 472339 h 1638195"/>
              <a:gd name="connsiteX258-517" fmla="*/ 2127876 w 2310070"/>
              <a:gd name="connsiteY258-518" fmla="*/ 473291 h 1638195"/>
              <a:gd name="connsiteX259-519" fmla="*/ 2124168 w 2310070"/>
              <a:gd name="connsiteY259-520" fmla="*/ 474167 h 1638195"/>
              <a:gd name="connsiteX260-521" fmla="*/ 2120434 w 2310070"/>
              <a:gd name="connsiteY260-522" fmla="*/ 475006 h 1638195"/>
              <a:gd name="connsiteX261-523" fmla="*/ 2116687 w 2310070"/>
              <a:gd name="connsiteY261-524" fmla="*/ 475768 h 1638195"/>
              <a:gd name="connsiteX262-525" fmla="*/ 2112928 w 2310070"/>
              <a:gd name="connsiteY262-526" fmla="*/ 476479 h 1638195"/>
              <a:gd name="connsiteX263-527" fmla="*/ 2109131 w 2310070"/>
              <a:gd name="connsiteY263-528" fmla="*/ 477139 h 1638195"/>
              <a:gd name="connsiteX264-529" fmla="*/ 2105321 w 2310070"/>
              <a:gd name="connsiteY264-530" fmla="*/ 477736 h 1638195"/>
              <a:gd name="connsiteX265-531" fmla="*/ 2101485 w 2310070"/>
              <a:gd name="connsiteY265-532" fmla="*/ 478269 h 1638195"/>
              <a:gd name="connsiteX266-533" fmla="*/ 2097637 w 2310070"/>
              <a:gd name="connsiteY266-534" fmla="*/ 478739 h 1638195"/>
              <a:gd name="connsiteX267-535" fmla="*/ 2093764 w 2310070"/>
              <a:gd name="connsiteY267-536" fmla="*/ 479146 h 1638195"/>
              <a:gd name="connsiteX268-537" fmla="*/ 2089877 w 2310070"/>
              <a:gd name="connsiteY268-538" fmla="*/ 479501 h 1638195"/>
              <a:gd name="connsiteX269-539" fmla="*/ 2085966 w 2310070"/>
              <a:gd name="connsiteY269-540" fmla="*/ 479794 h 1638195"/>
              <a:gd name="connsiteX270-541" fmla="*/ 2082029 w 2310070"/>
              <a:gd name="connsiteY270-542" fmla="*/ 480022 h 1638195"/>
              <a:gd name="connsiteX271-543" fmla="*/ 2078092 w 2310070"/>
              <a:gd name="connsiteY271-544" fmla="*/ 480187 h 1638195"/>
              <a:gd name="connsiteX272-545" fmla="*/ 2069913 w 2310070"/>
              <a:gd name="connsiteY272-546" fmla="*/ 480314 h 1638195"/>
              <a:gd name="connsiteX273-547" fmla="*/ 2005921 w 2310070"/>
              <a:gd name="connsiteY273-548" fmla="*/ 480314 h 1638195"/>
              <a:gd name="connsiteX274-549" fmla="*/ 1829756 w 2310070"/>
              <a:gd name="connsiteY274-550" fmla="*/ 480314 h 1638195"/>
              <a:gd name="connsiteX275-551" fmla="*/ 1829756 w 2310070"/>
              <a:gd name="connsiteY275-552" fmla="*/ 307975 h 1638195"/>
              <a:gd name="connsiteX276-553" fmla="*/ 1829756 w 2310070"/>
              <a:gd name="connsiteY276-554" fmla="*/ 240157 h 1638195"/>
              <a:gd name="connsiteX277-555" fmla="*/ 1829781 w 2310070"/>
              <a:gd name="connsiteY277-556" fmla="*/ 236411 h 1638195"/>
              <a:gd name="connsiteX278-557" fmla="*/ 1829883 w 2310070"/>
              <a:gd name="connsiteY278-558" fmla="*/ 232448 h 1638195"/>
              <a:gd name="connsiteX279-559" fmla="*/ 1830036 w 2310070"/>
              <a:gd name="connsiteY279-560" fmla="*/ 228499 h 1638195"/>
              <a:gd name="connsiteX280-561" fmla="*/ 1830251 w 2310070"/>
              <a:gd name="connsiteY280-562" fmla="*/ 224574 h 1638195"/>
              <a:gd name="connsiteX281-563" fmla="*/ 1830531 w 2310070"/>
              <a:gd name="connsiteY281-564" fmla="*/ 220663 h 1638195"/>
              <a:gd name="connsiteX282-565" fmla="*/ 1830874 w 2310070"/>
              <a:gd name="connsiteY282-566" fmla="*/ 216764 h 1638195"/>
              <a:gd name="connsiteX283-567" fmla="*/ 1831280 w 2310070"/>
              <a:gd name="connsiteY283-568" fmla="*/ 212903 h 1638195"/>
              <a:gd name="connsiteX284-569" fmla="*/ 1831750 w 2310070"/>
              <a:gd name="connsiteY284-570" fmla="*/ 209042 h 1638195"/>
              <a:gd name="connsiteX285-571" fmla="*/ 1832271 w 2310070"/>
              <a:gd name="connsiteY285-572" fmla="*/ 205207 h 1638195"/>
              <a:gd name="connsiteX286-573" fmla="*/ 1832868 w 2310070"/>
              <a:gd name="connsiteY286-574" fmla="*/ 201397 h 1638195"/>
              <a:gd name="connsiteX287-575" fmla="*/ 1833515 w 2310070"/>
              <a:gd name="connsiteY287-576" fmla="*/ 197600 h 1638195"/>
              <a:gd name="connsiteX288-577" fmla="*/ 1834214 w 2310070"/>
              <a:gd name="connsiteY288-578" fmla="*/ 193828 h 1638195"/>
              <a:gd name="connsiteX289-579" fmla="*/ 1834976 w 2310070"/>
              <a:gd name="connsiteY289-580" fmla="*/ 190081 h 1638195"/>
              <a:gd name="connsiteX290-581" fmla="*/ 1835801 w 2310070"/>
              <a:gd name="connsiteY290-582" fmla="*/ 186347 h 1638195"/>
              <a:gd name="connsiteX291-583" fmla="*/ 1836678 w 2310070"/>
              <a:gd name="connsiteY291-584" fmla="*/ 182652 h 1638195"/>
              <a:gd name="connsiteX292-585" fmla="*/ 1837617 w 2310070"/>
              <a:gd name="connsiteY292-586" fmla="*/ 178956 h 1638195"/>
              <a:gd name="connsiteX293-587" fmla="*/ 1838608 w 2310070"/>
              <a:gd name="connsiteY293-588" fmla="*/ 175298 h 1638195"/>
              <a:gd name="connsiteX294-589" fmla="*/ 1839662 w 2310070"/>
              <a:gd name="connsiteY294-590" fmla="*/ 171666 h 1638195"/>
              <a:gd name="connsiteX295-591" fmla="*/ 1840767 w 2310070"/>
              <a:gd name="connsiteY295-592" fmla="*/ 168047 h 1638195"/>
              <a:gd name="connsiteX296-593" fmla="*/ 1841923 w 2310070"/>
              <a:gd name="connsiteY296-594" fmla="*/ 164453 h 1638195"/>
              <a:gd name="connsiteX297-595" fmla="*/ 1843142 w 2310070"/>
              <a:gd name="connsiteY297-596" fmla="*/ 160897 h 1638195"/>
              <a:gd name="connsiteX298-597" fmla="*/ 1844399 w 2310070"/>
              <a:gd name="connsiteY298-598" fmla="*/ 157353 h 1638195"/>
              <a:gd name="connsiteX299-599" fmla="*/ 1845733 w 2310070"/>
              <a:gd name="connsiteY299-600" fmla="*/ 153848 h 1638195"/>
              <a:gd name="connsiteX300-601" fmla="*/ 1847104 w 2310070"/>
              <a:gd name="connsiteY300-602" fmla="*/ 150356 h 1638195"/>
              <a:gd name="connsiteX301-603" fmla="*/ 1848527 w 2310070"/>
              <a:gd name="connsiteY301-604" fmla="*/ 146888 h 1638195"/>
              <a:gd name="connsiteX302-605" fmla="*/ 1850013 w 2310070"/>
              <a:gd name="connsiteY302-606" fmla="*/ 143459 h 1638195"/>
              <a:gd name="connsiteX303-607" fmla="*/ 1851537 w 2310070"/>
              <a:gd name="connsiteY303-608" fmla="*/ 140056 h 1638195"/>
              <a:gd name="connsiteX304-609" fmla="*/ 1853124 w 2310070"/>
              <a:gd name="connsiteY304-610" fmla="*/ 136678 h 1638195"/>
              <a:gd name="connsiteX305-611" fmla="*/ 1854762 w 2310070"/>
              <a:gd name="connsiteY305-612" fmla="*/ 133325 h 1638195"/>
              <a:gd name="connsiteX306-613" fmla="*/ 1856439 w 2310070"/>
              <a:gd name="connsiteY306-614" fmla="*/ 130010 h 1638195"/>
              <a:gd name="connsiteX307-615" fmla="*/ 1858179 w 2310070"/>
              <a:gd name="connsiteY307-616" fmla="*/ 126721 h 1638195"/>
              <a:gd name="connsiteX308-617" fmla="*/ 1859957 w 2310070"/>
              <a:gd name="connsiteY308-618" fmla="*/ 123457 h 1638195"/>
              <a:gd name="connsiteX309-619" fmla="*/ 1861798 w 2310070"/>
              <a:gd name="connsiteY309-620" fmla="*/ 120231 h 1638195"/>
              <a:gd name="connsiteX310-621" fmla="*/ 1863678 w 2310070"/>
              <a:gd name="connsiteY310-622" fmla="*/ 117031 h 1638195"/>
              <a:gd name="connsiteX311-623" fmla="*/ 1865608 w 2310070"/>
              <a:gd name="connsiteY311-624" fmla="*/ 113868 h 1638195"/>
              <a:gd name="connsiteX312-625" fmla="*/ 1867577 w 2310070"/>
              <a:gd name="connsiteY312-626" fmla="*/ 110731 h 1638195"/>
              <a:gd name="connsiteX313-627" fmla="*/ 1869596 w 2310070"/>
              <a:gd name="connsiteY313-628" fmla="*/ 107620 h 1638195"/>
              <a:gd name="connsiteX314-629" fmla="*/ 1871666 w 2310070"/>
              <a:gd name="connsiteY314-630" fmla="*/ 104559 h 1638195"/>
              <a:gd name="connsiteX315-631" fmla="*/ 1873787 w 2310070"/>
              <a:gd name="connsiteY315-632" fmla="*/ 101524 h 1638195"/>
              <a:gd name="connsiteX316-633" fmla="*/ 1875946 w 2310070"/>
              <a:gd name="connsiteY316-634" fmla="*/ 98514 h 1638195"/>
              <a:gd name="connsiteX317-635" fmla="*/ 1878156 w 2310070"/>
              <a:gd name="connsiteY317-636" fmla="*/ 95555 h 1638195"/>
              <a:gd name="connsiteX318-637" fmla="*/ 1880404 w 2310070"/>
              <a:gd name="connsiteY318-638" fmla="*/ 92621 h 1638195"/>
              <a:gd name="connsiteX319-639" fmla="*/ 1882702 w 2310070"/>
              <a:gd name="connsiteY319-640" fmla="*/ 89726 h 1638195"/>
              <a:gd name="connsiteX320-641" fmla="*/ 1885039 w 2310070"/>
              <a:gd name="connsiteY320-642" fmla="*/ 86868 h 1638195"/>
              <a:gd name="connsiteX321-643" fmla="*/ 1887414 w 2310070"/>
              <a:gd name="connsiteY321-644" fmla="*/ 84049 h 1638195"/>
              <a:gd name="connsiteX322-645" fmla="*/ 1889840 w 2310070"/>
              <a:gd name="connsiteY322-646" fmla="*/ 81255 h 1638195"/>
              <a:gd name="connsiteX323-647" fmla="*/ 1892304 w 2310070"/>
              <a:gd name="connsiteY323-648" fmla="*/ 78512 h 1638195"/>
              <a:gd name="connsiteX324-649" fmla="*/ 1894805 w 2310070"/>
              <a:gd name="connsiteY324-650" fmla="*/ 75794 h 1638195"/>
              <a:gd name="connsiteX325-651" fmla="*/ 1897358 w 2310070"/>
              <a:gd name="connsiteY325-652" fmla="*/ 73127 h 1638195"/>
              <a:gd name="connsiteX326-653" fmla="*/ 1899949 w 2310070"/>
              <a:gd name="connsiteY326-654" fmla="*/ 70498 h 1638195"/>
              <a:gd name="connsiteX327-655" fmla="*/ 1902565 w 2310070"/>
              <a:gd name="connsiteY327-656" fmla="*/ 67907 h 1638195"/>
              <a:gd name="connsiteX328-657" fmla="*/ 1905232 w 2310070"/>
              <a:gd name="connsiteY328-658" fmla="*/ 65354 h 1638195"/>
              <a:gd name="connsiteX329-659" fmla="*/ 1907937 w 2310070"/>
              <a:gd name="connsiteY329-660" fmla="*/ 62840 h 1638195"/>
              <a:gd name="connsiteX330-661" fmla="*/ 1910680 w 2310070"/>
              <a:gd name="connsiteY330-662" fmla="*/ 60376 h 1638195"/>
              <a:gd name="connsiteX331-663" fmla="*/ 1913462 w 2310070"/>
              <a:gd name="connsiteY331-664" fmla="*/ 57950 h 1638195"/>
              <a:gd name="connsiteX332-665" fmla="*/ 1916281 w 2310070"/>
              <a:gd name="connsiteY332-666" fmla="*/ 55563 h 1638195"/>
              <a:gd name="connsiteX333-667" fmla="*/ 1919139 w 2310070"/>
              <a:gd name="connsiteY333-668" fmla="*/ 53213 h 1638195"/>
              <a:gd name="connsiteX334-669" fmla="*/ 1922034 w 2310070"/>
              <a:gd name="connsiteY334-670" fmla="*/ 50915 h 1638195"/>
              <a:gd name="connsiteX335-671" fmla="*/ 1924955 w 2310070"/>
              <a:gd name="connsiteY335-672" fmla="*/ 48667 h 1638195"/>
              <a:gd name="connsiteX336-673" fmla="*/ 1927914 w 2310070"/>
              <a:gd name="connsiteY336-674" fmla="*/ 46457 h 1638195"/>
              <a:gd name="connsiteX337-675" fmla="*/ 1930912 w 2310070"/>
              <a:gd name="connsiteY337-676" fmla="*/ 44285 h 1638195"/>
              <a:gd name="connsiteX338-677" fmla="*/ 1933947 w 2310070"/>
              <a:gd name="connsiteY338-678" fmla="*/ 42164 h 1638195"/>
              <a:gd name="connsiteX339-679" fmla="*/ 1937020 w 2310070"/>
              <a:gd name="connsiteY339-680" fmla="*/ 40094 h 1638195"/>
              <a:gd name="connsiteX340-681" fmla="*/ 1940106 w 2310070"/>
              <a:gd name="connsiteY340-682" fmla="*/ 38062 h 1638195"/>
              <a:gd name="connsiteX341-683" fmla="*/ 1943243 w 2310070"/>
              <a:gd name="connsiteY341-684" fmla="*/ 36081 h 1638195"/>
              <a:gd name="connsiteX342-685" fmla="*/ 1946406 w 2310070"/>
              <a:gd name="connsiteY342-686" fmla="*/ 34150 h 1638195"/>
              <a:gd name="connsiteX343-687" fmla="*/ 1949606 w 2310070"/>
              <a:gd name="connsiteY343-688" fmla="*/ 32258 h 1638195"/>
              <a:gd name="connsiteX344-689" fmla="*/ 1952832 w 2310070"/>
              <a:gd name="connsiteY344-690" fmla="*/ 30429 h 1638195"/>
              <a:gd name="connsiteX345-691" fmla="*/ 1956083 w 2310070"/>
              <a:gd name="connsiteY345-692" fmla="*/ 28639 h 1638195"/>
              <a:gd name="connsiteX346-693" fmla="*/ 1959372 w 2310070"/>
              <a:gd name="connsiteY346-694" fmla="*/ 26899 h 1638195"/>
              <a:gd name="connsiteX347-695" fmla="*/ 1962687 w 2310070"/>
              <a:gd name="connsiteY347-696" fmla="*/ 25210 h 1638195"/>
              <a:gd name="connsiteX348-697" fmla="*/ 1966027 w 2310070"/>
              <a:gd name="connsiteY348-698" fmla="*/ 23559 h 1638195"/>
              <a:gd name="connsiteX349-699" fmla="*/ 1969405 w 2310070"/>
              <a:gd name="connsiteY349-700" fmla="*/ 21971 h 1638195"/>
              <a:gd name="connsiteX350-701" fmla="*/ 1972809 w 2310070"/>
              <a:gd name="connsiteY350-702" fmla="*/ 20434 h 1638195"/>
              <a:gd name="connsiteX351-703" fmla="*/ 1976238 w 2310070"/>
              <a:gd name="connsiteY351-704" fmla="*/ 18949 h 1638195"/>
              <a:gd name="connsiteX352-705" fmla="*/ 1979692 w 2310070"/>
              <a:gd name="connsiteY352-706" fmla="*/ 17513 h 1638195"/>
              <a:gd name="connsiteX353-707" fmla="*/ 1983172 w 2310070"/>
              <a:gd name="connsiteY353-708" fmla="*/ 16129 h 1638195"/>
              <a:gd name="connsiteX354-709" fmla="*/ 1986690 w 2310070"/>
              <a:gd name="connsiteY354-710" fmla="*/ 14808 h 1638195"/>
              <a:gd name="connsiteX355-711" fmla="*/ 1990221 w 2310070"/>
              <a:gd name="connsiteY355-712" fmla="*/ 13526 h 1638195"/>
              <a:gd name="connsiteX356-713" fmla="*/ 1993789 w 2310070"/>
              <a:gd name="connsiteY356-714" fmla="*/ 12306 h 1638195"/>
              <a:gd name="connsiteX357-715" fmla="*/ 1997371 w 2310070"/>
              <a:gd name="connsiteY357-716" fmla="*/ 11151 h 1638195"/>
              <a:gd name="connsiteX358-717" fmla="*/ 2000977 w 2310070"/>
              <a:gd name="connsiteY358-718" fmla="*/ 10033 h 1638195"/>
              <a:gd name="connsiteX359-719" fmla="*/ 2004610 w 2310070"/>
              <a:gd name="connsiteY359-720" fmla="*/ 8979 h 1638195"/>
              <a:gd name="connsiteX360-721" fmla="*/ 2008280 w 2310070"/>
              <a:gd name="connsiteY360-722" fmla="*/ 7976 h 1638195"/>
              <a:gd name="connsiteX361-723" fmla="*/ 2011950 w 2310070"/>
              <a:gd name="connsiteY361-724" fmla="*/ 7036 h 1638195"/>
              <a:gd name="connsiteX362-725" fmla="*/ 2015659 w 2310070"/>
              <a:gd name="connsiteY362-726" fmla="*/ 6147 h 1638195"/>
              <a:gd name="connsiteX363-727" fmla="*/ 2019393 w 2310070"/>
              <a:gd name="connsiteY363-728" fmla="*/ 5322 h 1638195"/>
              <a:gd name="connsiteX364-729" fmla="*/ 2023139 w 2310070"/>
              <a:gd name="connsiteY364-730" fmla="*/ 4547 h 1638195"/>
              <a:gd name="connsiteX365-731" fmla="*/ 2026911 w 2310070"/>
              <a:gd name="connsiteY365-732" fmla="*/ 3836 h 1638195"/>
              <a:gd name="connsiteX366-733" fmla="*/ 2030696 w 2310070"/>
              <a:gd name="connsiteY366-734" fmla="*/ 3188 h 1638195"/>
              <a:gd name="connsiteX367-735" fmla="*/ 2034505 w 2310070"/>
              <a:gd name="connsiteY367-736" fmla="*/ 2591 h 1638195"/>
              <a:gd name="connsiteX368-737" fmla="*/ 2038341 w 2310070"/>
              <a:gd name="connsiteY368-738" fmla="*/ 2058 h 1638195"/>
              <a:gd name="connsiteX369-739" fmla="*/ 2042189 w 2310070"/>
              <a:gd name="connsiteY369-740" fmla="*/ 1588 h 1638195"/>
              <a:gd name="connsiteX370-741" fmla="*/ 2046062 w 2310070"/>
              <a:gd name="connsiteY370-742" fmla="*/ 1169 h 1638195"/>
              <a:gd name="connsiteX371-743" fmla="*/ 2049949 w 2310070"/>
              <a:gd name="connsiteY371-744" fmla="*/ 813 h 1638195"/>
              <a:gd name="connsiteX372-745" fmla="*/ 2053860 w 2310070"/>
              <a:gd name="connsiteY372-746" fmla="*/ 534 h 1638195"/>
              <a:gd name="connsiteX373-747" fmla="*/ 2057797 w 2310070"/>
              <a:gd name="connsiteY373-748" fmla="*/ 305 h 1638195"/>
              <a:gd name="connsiteX374-749" fmla="*/ 2061734 w 2310070"/>
              <a:gd name="connsiteY374-750" fmla="*/ 140 h 1638195"/>
              <a:gd name="connsiteX375" fmla="*/ 2069913 w 2310070"/>
              <a:gd name="connsiteY375" fmla="*/ 0 h 1638195"/>
              <a:gd name="connsiteX0-751" fmla="*/ 0 w 2310070"/>
              <a:gd name="connsiteY0-752" fmla="*/ 568167 h 1638195"/>
              <a:gd name="connsiteX1-753" fmla="*/ 0 w 2310070"/>
              <a:gd name="connsiteY1-754" fmla="*/ 1117442 h 1638195"/>
              <a:gd name="connsiteX2-755" fmla="*/ 0 w 2310070"/>
              <a:gd name="connsiteY2-756" fmla="*/ 568167 h 1638195"/>
              <a:gd name="connsiteX3-757" fmla="*/ 1476276 w 2310070"/>
              <a:gd name="connsiteY3-758" fmla="*/ 52351 h 1638195"/>
              <a:gd name="connsiteX4-759" fmla="*/ 1784917 w 2310070"/>
              <a:gd name="connsiteY4-760" fmla="*/ 114663 h 1638195"/>
              <a:gd name="connsiteX5-761" fmla="*/ 1797302 w 2310070"/>
              <a:gd name="connsiteY5-762" fmla="*/ 121385 h 1638195"/>
              <a:gd name="connsiteX6-763" fmla="*/ 1796076 w 2310070"/>
              <a:gd name="connsiteY6-764" fmla="*/ 124219 h 1638195"/>
              <a:gd name="connsiteX7-765" fmla="*/ 1794298 w 2310070"/>
              <a:gd name="connsiteY7-766" fmla="*/ 128512 h 1638195"/>
              <a:gd name="connsiteX8-767" fmla="*/ 1792583 w 2310070"/>
              <a:gd name="connsiteY8-768" fmla="*/ 132830 h 1638195"/>
              <a:gd name="connsiteX9-769" fmla="*/ 1790932 w 2310070"/>
              <a:gd name="connsiteY9-770" fmla="*/ 137173 h 1638195"/>
              <a:gd name="connsiteX10-771" fmla="*/ 1789357 w 2310070"/>
              <a:gd name="connsiteY10-772" fmla="*/ 141567 h 1638195"/>
              <a:gd name="connsiteX11-773" fmla="*/ 1787846 w 2310070"/>
              <a:gd name="connsiteY11-774" fmla="*/ 145987 h 1638195"/>
              <a:gd name="connsiteX12-775" fmla="*/ 1786398 w 2310070"/>
              <a:gd name="connsiteY12-776" fmla="*/ 150432 h 1638195"/>
              <a:gd name="connsiteX13-777" fmla="*/ 1785014 w 2310070"/>
              <a:gd name="connsiteY13-778" fmla="*/ 154902 h 1638195"/>
              <a:gd name="connsiteX14-779" fmla="*/ 1783706 w 2310070"/>
              <a:gd name="connsiteY14-780" fmla="*/ 159411 h 1638195"/>
              <a:gd name="connsiteX15-781" fmla="*/ 1782474 w 2310070"/>
              <a:gd name="connsiteY15-782" fmla="*/ 163944 h 1638195"/>
              <a:gd name="connsiteX16-783" fmla="*/ 1781306 w 2310070"/>
              <a:gd name="connsiteY16-784" fmla="*/ 168516 h 1638195"/>
              <a:gd name="connsiteX17-785" fmla="*/ 1780201 w 2310070"/>
              <a:gd name="connsiteY17-786" fmla="*/ 173114 h 1638195"/>
              <a:gd name="connsiteX18-787" fmla="*/ 1779185 w 2310070"/>
              <a:gd name="connsiteY18-788" fmla="*/ 177724 h 1638195"/>
              <a:gd name="connsiteX19-789" fmla="*/ 1778220 w 2310070"/>
              <a:gd name="connsiteY19-790" fmla="*/ 182372 h 1638195"/>
              <a:gd name="connsiteX20-791" fmla="*/ 1777343 w 2310070"/>
              <a:gd name="connsiteY20-792" fmla="*/ 187046 h 1638195"/>
              <a:gd name="connsiteX21-793" fmla="*/ 1776530 w 2310070"/>
              <a:gd name="connsiteY21-794" fmla="*/ 191745 h 1638195"/>
              <a:gd name="connsiteX22-795" fmla="*/ 1775794 w 2310070"/>
              <a:gd name="connsiteY22-796" fmla="*/ 196469 h 1638195"/>
              <a:gd name="connsiteX23-797" fmla="*/ 1775133 w 2310070"/>
              <a:gd name="connsiteY23-798" fmla="*/ 201206 h 1638195"/>
              <a:gd name="connsiteX24-799" fmla="*/ 1774549 w 2310070"/>
              <a:gd name="connsiteY24-800" fmla="*/ 205981 h 1638195"/>
              <a:gd name="connsiteX25-801" fmla="*/ 1774041 w 2310070"/>
              <a:gd name="connsiteY25-802" fmla="*/ 210769 h 1638195"/>
              <a:gd name="connsiteX26-803" fmla="*/ 1773609 w 2310070"/>
              <a:gd name="connsiteY26-804" fmla="*/ 215583 h 1638195"/>
              <a:gd name="connsiteX27-805" fmla="*/ 1773254 w 2310070"/>
              <a:gd name="connsiteY27-806" fmla="*/ 220409 h 1638195"/>
              <a:gd name="connsiteX28-807" fmla="*/ 1772974 w 2310070"/>
              <a:gd name="connsiteY28-808" fmla="*/ 225260 h 1638195"/>
              <a:gd name="connsiteX29-809" fmla="*/ 1772771 w 2310070"/>
              <a:gd name="connsiteY29-810" fmla="*/ 230137 h 1638195"/>
              <a:gd name="connsiteX30-811" fmla="*/ 1772657 w 2310070"/>
              <a:gd name="connsiteY30-812" fmla="*/ 235026 h 1638195"/>
              <a:gd name="connsiteX31-813" fmla="*/ 1772606 w 2310070"/>
              <a:gd name="connsiteY31-814" fmla="*/ 240157 h 1638195"/>
              <a:gd name="connsiteX32-815" fmla="*/ 1772606 w 2310070"/>
              <a:gd name="connsiteY32-816" fmla="*/ 276955 h 1638195"/>
              <a:gd name="connsiteX33-817" fmla="*/ 1726850 w 2310070"/>
              <a:gd name="connsiteY33-818" fmla="*/ 252120 h 1638195"/>
              <a:gd name="connsiteX34-819" fmla="*/ 1476276 w 2310070"/>
              <a:gd name="connsiteY34-820" fmla="*/ 201531 h 1638195"/>
              <a:gd name="connsiteX35-821" fmla="*/ 832534 w 2310070"/>
              <a:gd name="connsiteY35-822" fmla="*/ 845273 h 1638195"/>
              <a:gd name="connsiteX36-823" fmla="*/ 1476276 w 2310070"/>
              <a:gd name="connsiteY36-824" fmla="*/ 1489015 h 1638195"/>
              <a:gd name="connsiteX37-825" fmla="*/ 2120018 w 2310070"/>
              <a:gd name="connsiteY37-826" fmla="*/ 845273 h 1638195"/>
              <a:gd name="connsiteX38-827" fmla="*/ 2069430 w 2310070"/>
              <a:gd name="connsiteY38-828" fmla="*/ 594700 h 1638195"/>
              <a:gd name="connsiteX39-829" fmla="*/ 2038363 w 2310070"/>
              <a:gd name="connsiteY39-830" fmla="*/ 537464 h 1638195"/>
              <a:gd name="connsiteX40-831" fmla="*/ 2069913 w 2310070"/>
              <a:gd name="connsiteY40-832" fmla="*/ 537464 h 1638195"/>
              <a:gd name="connsiteX41-833" fmla="*/ 2079476 w 2310070"/>
              <a:gd name="connsiteY41-834" fmla="*/ 537312 h 1638195"/>
              <a:gd name="connsiteX42-835" fmla="*/ 2084353 w 2310070"/>
              <a:gd name="connsiteY42-836" fmla="*/ 537121 h 1638195"/>
              <a:gd name="connsiteX43-837" fmla="*/ 2089204 w 2310070"/>
              <a:gd name="connsiteY43-838" fmla="*/ 536855 h 1638195"/>
              <a:gd name="connsiteX44-839" fmla="*/ 2094030 w 2310070"/>
              <a:gd name="connsiteY44-840" fmla="*/ 536499 h 1638195"/>
              <a:gd name="connsiteX45-841" fmla="*/ 2098844 w 2310070"/>
              <a:gd name="connsiteY45-842" fmla="*/ 536080 h 1638195"/>
              <a:gd name="connsiteX46-843" fmla="*/ 2103644 w 2310070"/>
              <a:gd name="connsiteY46-844" fmla="*/ 535572 h 1638195"/>
              <a:gd name="connsiteX47-845" fmla="*/ 2108407 w 2310070"/>
              <a:gd name="connsiteY47-846" fmla="*/ 534988 h 1638195"/>
              <a:gd name="connsiteX48-847" fmla="*/ 2113157 w 2310070"/>
              <a:gd name="connsiteY48-848" fmla="*/ 534340 h 1638195"/>
              <a:gd name="connsiteX49-849" fmla="*/ 2117881 w 2310070"/>
              <a:gd name="connsiteY49-850" fmla="*/ 533616 h 1638195"/>
              <a:gd name="connsiteX50-851" fmla="*/ 2122580 w 2310070"/>
              <a:gd name="connsiteY50-852" fmla="*/ 532816 h 1638195"/>
              <a:gd name="connsiteX51-853" fmla="*/ 2127254 w 2310070"/>
              <a:gd name="connsiteY51-854" fmla="*/ 531940 h 1638195"/>
              <a:gd name="connsiteX52-855" fmla="*/ 2131902 w 2310070"/>
              <a:gd name="connsiteY52-856" fmla="*/ 530987 h 1638195"/>
              <a:gd name="connsiteX53-857" fmla="*/ 2136525 w 2310070"/>
              <a:gd name="connsiteY53-858" fmla="*/ 529971 h 1638195"/>
              <a:gd name="connsiteX54-859" fmla="*/ 2141122 w 2310070"/>
              <a:gd name="connsiteY54-860" fmla="*/ 528879 h 1638195"/>
              <a:gd name="connsiteX55-861" fmla="*/ 2145681 w 2310070"/>
              <a:gd name="connsiteY55-862" fmla="*/ 527723 h 1638195"/>
              <a:gd name="connsiteX56-863" fmla="*/ 2150228 w 2310070"/>
              <a:gd name="connsiteY56-864" fmla="*/ 526491 h 1638195"/>
              <a:gd name="connsiteX57-865" fmla="*/ 2154736 w 2310070"/>
              <a:gd name="connsiteY57-866" fmla="*/ 525183 h 1638195"/>
              <a:gd name="connsiteX58-867" fmla="*/ 2159220 w 2310070"/>
              <a:gd name="connsiteY58-868" fmla="*/ 523812 h 1638195"/>
              <a:gd name="connsiteX59-869" fmla="*/ 2163665 w 2310070"/>
              <a:gd name="connsiteY59-870" fmla="*/ 522377 h 1638195"/>
              <a:gd name="connsiteX60-871" fmla="*/ 2168084 w 2310070"/>
              <a:gd name="connsiteY60-872" fmla="*/ 520865 h 1638195"/>
              <a:gd name="connsiteX61-873" fmla="*/ 2172478 w 2310070"/>
              <a:gd name="connsiteY61-874" fmla="*/ 519290 h 1638195"/>
              <a:gd name="connsiteX62-875" fmla="*/ 2176834 w 2310070"/>
              <a:gd name="connsiteY62-876" fmla="*/ 517652 h 1638195"/>
              <a:gd name="connsiteX63-877" fmla="*/ 2181152 w 2310070"/>
              <a:gd name="connsiteY63-878" fmla="*/ 515950 h 1638195"/>
              <a:gd name="connsiteX64-879" fmla="*/ 2185445 w 2310070"/>
              <a:gd name="connsiteY64-880" fmla="*/ 514172 h 1638195"/>
              <a:gd name="connsiteX65-881" fmla="*/ 2189699 w 2310070"/>
              <a:gd name="connsiteY65-882" fmla="*/ 512344 h 1638195"/>
              <a:gd name="connsiteX66-883" fmla="*/ 2192915 w 2310070"/>
              <a:gd name="connsiteY66-884" fmla="*/ 510891 h 1638195"/>
              <a:gd name="connsiteX67-885" fmla="*/ 2206886 w 2310070"/>
              <a:gd name="connsiteY67-886" fmla="*/ 536632 h 1638195"/>
              <a:gd name="connsiteX68-887" fmla="*/ 2269198 w 2310070"/>
              <a:gd name="connsiteY68-888" fmla="*/ 845273 h 1638195"/>
              <a:gd name="connsiteX69-889" fmla="*/ 1476276 w 2310070"/>
              <a:gd name="connsiteY69-890" fmla="*/ 1638195 h 1638195"/>
              <a:gd name="connsiteX70-891" fmla="*/ 683354 w 2310070"/>
              <a:gd name="connsiteY70-892" fmla="*/ 845273 h 1638195"/>
              <a:gd name="connsiteX71-893" fmla="*/ 1476276 w 2310070"/>
              <a:gd name="connsiteY71-894" fmla="*/ 52351 h 1638195"/>
              <a:gd name="connsiteX72-895" fmla="*/ 2069913 w 2310070"/>
              <a:gd name="connsiteY72-896" fmla="*/ 0 h 1638195"/>
              <a:gd name="connsiteX73-897" fmla="*/ 2073660 w 2310070"/>
              <a:gd name="connsiteY73-898" fmla="*/ 26 h 1638195"/>
              <a:gd name="connsiteX74-899" fmla="*/ 2077622 w 2310070"/>
              <a:gd name="connsiteY74-900" fmla="*/ 127 h 1638195"/>
              <a:gd name="connsiteX75-901" fmla="*/ 2081572 w 2310070"/>
              <a:gd name="connsiteY75-902" fmla="*/ 280 h 1638195"/>
              <a:gd name="connsiteX76-903" fmla="*/ 2085496 w 2310070"/>
              <a:gd name="connsiteY76-904" fmla="*/ 496 h 1638195"/>
              <a:gd name="connsiteX77-905" fmla="*/ 2089408 w 2310070"/>
              <a:gd name="connsiteY77-906" fmla="*/ 775 h 1638195"/>
              <a:gd name="connsiteX78-907" fmla="*/ 2093306 w 2310070"/>
              <a:gd name="connsiteY78-908" fmla="*/ 1131 h 1638195"/>
              <a:gd name="connsiteX79-909" fmla="*/ 2097180 w 2310070"/>
              <a:gd name="connsiteY79-910" fmla="*/ 1524 h 1638195"/>
              <a:gd name="connsiteX80-911" fmla="*/ 2101028 w 2310070"/>
              <a:gd name="connsiteY80-912" fmla="*/ 1994 h 1638195"/>
              <a:gd name="connsiteX81-913" fmla="*/ 2104864 w 2310070"/>
              <a:gd name="connsiteY81-914" fmla="*/ 2528 h 1638195"/>
              <a:gd name="connsiteX82-915" fmla="*/ 2108674 w 2310070"/>
              <a:gd name="connsiteY82-916" fmla="*/ 3112 h 1638195"/>
              <a:gd name="connsiteX83-917" fmla="*/ 2112471 w 2310070"/>
              <a:gd name="connsiteY83-918" fmla="*/ 3759 h 1638195"/>
              <a:gd name="connsiteX84-919" fmla="*/ 2116243 w 2310070"/>
              <a:gd name="connsiteY84-920" fmla="*/ 4458 h 1638195"/>
              <a:gd name="connsiteX85-921" fmla="*/ 2119989 w 2310070"/>
              <a:gd name="connsiteY85-922" fmla="*/ 5220 h 1638195"/>
              <a:gd name="connsiteX86-923" fmla="*/ 2123723 w 2310070"/>
              <a:gd name="connsiteY86-924" fmla="*/ 6045 h 1638195"/>
              <a:gd name="connsiteX87-925" fmla="*/ 2127431 w 2310070"/>
              <a:gd name="connsiteY87-926" fmla="*/ 6922 h 1638195"/>
              <a:gd name="connsiteX88-927" fmla="*/ 2131114 w 2310070"/>
              <a:gd name="connsiteY88-928" fmla="*/ 7862 h 1638195"/>
              <a:gd name="connsiteX89-929" fmla="*/ 2134772 w 2310070"/>
              <a:gd name="connsiteY89-930" fmla="*/ 8852 h 1638195"/>
              <a:gd name="connsiteX90-931" fmla="*/ 2138417 w 2310070"/>
              <a:gd name="connsiteY90-932" fmla="*/ 9906 h 1638195"/>
              <a:gd name="connsiteX91-933" fmla="*/ 2142024 w 2310070"/>
              <a:gd name="connsiteY91-934" fmla="*/ 11011 h 1638195"/>
              <a:gd name="connsiteX92-935" fmla="*/ 2145618 w 2310070"/>
              <a:gd name="connsiteY92-936" fmla="*/ 12167 h 1638195"/>
              <a:gd name="connsiteX93-937" fmla="*/ 2149174 w 2310070"/>
              <a:gd name="connsiteY93-938" fmla="*/ 13386 h 1638195"/>
              <a:gd name="connsiteX94-939" fmla="*/ 2152717 w 2310070"/>
              <a:gd name="connsiteY94-940" fmla="*/ 14656 h 1638195"/>
              <a:gd name="connsiteX95-941" fmla="*/ 2156235 w 2310070"/>
              <a:gd name="connsiteY95-942" fmla="*/ 15977 h 1638195"/>
              <a:gd name="connsiteX96-943" fmla="*/ 2159715 w 2310070"/>
              <a:gd name="connsiteY96-944" fmla="*/ 17348 h 1638195"/>
              <a:gd name="connsiteX97-945" fmla="*/ 2163182 w 2310070"/>
              <a:gd name="connsiteY97-946" fmla="*/ 18771 h 1638195"/>
              <a:gd name="connsiteX98-947" fmla="*/ 2166611 w 2310070"/>
              <a:gd name="connsiteY98-948" fmla="*/ 20257 h 1638195"/>
              <a:gd name="connsiteX99-949" fmla="*/ 2170015 w 2310070"/>
              <a:gd name="connsiteY99-950" fmla="*/ 21793 h 1638195"/>
              <a:gd name="connsiteX100-951" fmla="*/ 2173393 w 2310070"/>
              <a:gd name="connsiteY100-952" fmla="*/ 23368 h 1638195"/>
              <a:gd name="connsiteX101-953" fmla="*/ 2176746 w 2310070"/>
              <a:gd name="connsiteY101-954" fmla="*/ 25006 h 1638195"/>
              <a:gd name="connsiteX102-955" fmla="*/ 2180060 w 2310070"/>
              <a:gd name="connsiteY102-956" fmla="*/ 26696 h 1638195"/>
              <a:gd name="connsiteX103-957" fmla="*/ 2183349 w 2310070"/>
              <a:gd name="connsiteY103-958" fmla="*/ 28423 h 1638195"/>
              <a:gd name="connsiteX104-959" fmla="*/ 2186613 w 2310070"/>
              <a:gd name="connsiteY104-960" fmla="*/ 30213 h 1638195"/>
              <a:gd name="connsiteX105-961" fmla="*/ 2189839 w 2310070"/>
              <a:gd name="connsiteY105-962" fmla="*/ 32042 h 1638195"/>
              <a:gd name="connsiteX106-963" fmla="*/ 2193040 w 2310070"/>
              <a:gd name="connsiteY106-964" fmla="*/ 33922 h 1638195"/>
              <a:gd name="connsiteX107-965" fmla="*/ 2196215 w 2310070"/>
              <a:gd name="connsiteY107-966" fmla="*/ 35852 h 1638195"/>
              <a:gd name="connsiteX108-967" fmla="*/ 2199352 w 2310070"/>
              <a:gd name="connsiteY108-968" fmla="*/ 37821 h 1638195"/>
              <a:gd name="connsiteX109-969" fmla="*/ 2202450 w 2310070"/>
              <a:gd name="connsiteY109-970" fmla="*/ 39853 h 1638195"/>
              <a:gd name="connsiteX110-971" fmla="*/ 2205511 w 2310070"/>
              <a:gd name="connsiteY110-972" fmla="*/ 41923 h 1638195"/>
              <a:gd name="connsiteX111-973" fmla="*/ 2208559 w 2310070"/>
              <a:gd name="connsiteY111-974" fmla="*/ 44031 h 1638195"/>
              <a:gd name="connsiteX112-975" fmla="*/ 2211556 w 2310070"/>
              <a:gd name="connsiteY112-976" fmla="*/ 46190 h 1638195"/>
              <a:gd name="connsiteX113-977" fmla="*/ 2214515 w 2310070"/>
              <a:gd name="connsiteY113-978" fmla="*/ 48400 h 1638195"/>
              <a:gd name="connsiteX114-979" fmla="*/ 2217449 w 2310070"/>
              <a:gd name="connsiteY114-980" fmla="*/ 50648 h 1638195"/>
              <a:gd name="connsiteX115-981" fmla="*/ 2220345 w 2310070"/>
              <a:gd name="connsiteY115-982" fmla="*/ 52947 h 1638195"/>
              <a:gd name="connsiteX116-983" fmla="*/ 2223202 w 2310070"/>
              <a:gd name="connsiteY116-984" fmla="*/ 55283 h 1638195"/>
              <a:gd name="connsiteX117-985" fmla="*/ 2226034 w 2310070"/>
              <a:gd name="connsiteY117-986" fmla="*/ 57658 h 1638195"/>
              <a:gd name="connsiteX118-987" fmla="*/ 2228815 w 2310070"/>
              <a:gd name="connsiteY118-988" fmla="*/ 60084 h 1638195"/>
              <a:gd name="connsiteX119-989" fmla="*/ 2231559 w 2310070"/>
              <a:gd name="connsiteY119-990" fmla="*/ 62548 h 1638195"/>
              <a:gd name="connsiteX120-991" fmla="*/ 2234277 w 2310070"/>
              <a:gd name="connsiteY120-992" fmla="*/ 65050 h 1638195"/>
              <a:gd name="connsiteX121-993" fmla="*/ 2236943 w 2310070"/>
              <a:gd name="connsiteY121-994" fmla="*/ 67602 h 1638195"/>
              <a:gd name="connsiteX122-995" fmla="*/ 2239572 w 2310070"/>
              <a:gd name="connsiteY122-996" fmla="*/ 70193 h 1638195"/>
              <a:gd name="connsiteX123-997" fmla="*/ 2242163 w 2310070"/>
              <a:gd name="connsiteY123-998" fmla="*/ 72809 h 1638195"/>
              <a:gd name="connsiteX124-999" fmla="*/ 2244716 w 2310070"/>
              <a:gd name="connsiteY124-1000" fmla="*/ 75476 h 1638195"/>
              <a:gd name="connsiteX125-1001" fmla="*/ 2247230 w 2310070"/>
              <a:gd name="connsiteY125-1002" fmla="*/ 78181 h 1638195"/>
              <a:gd name="connsiteX126-1003" fmla="*/ 2249707 w 2310070"/>
              <a:gd name="connsiteY126-1004" fmla="*/ 80925 h 1638195"/>
              <a:gd name="connsiteX127-1005" fmla="*/ 2252133 w 2310070"/>
              <a:gd name="connsiteY127-1006" fmla="*/ 83706 h 1638195"/>
              <a:gd name="connsiteX128-1007" fmla="*/ 2254508 w 2310070"/>
              <a:gd name="connsiteY128-1008" fmla="*/ 86525 h 1638195"/>
              <a:gd name="connsiteX129-1009" fmla="*/ 2256857 w 2310070"/>
              <a:gd name="connsiteY129-1010" fmla="*/ 89383 h 1638195"/>
              <a:gd name="connsiteX130-1011" fmla="*/ 2259156 w 2310070"/>
              <a:gd name="connsiteY130-1012" fmla="*/ 92278 h 1638195"/>
              <a:gd name="connsiteX131-1013" fmla="*/ 2261416 w 2310070"/>
              <a:gd name="connsiteY131-1014" fmla="*/ 95199 h 1638195"/>
              <a:gd name="connsiteX132-1015" fmla="*/ 2263626 w 2310070"/>
              <a:gd name="connsiteY132-1016" fmla="*/ 98171 h 1638195"/>
              <a:gd name="connsiteX133-1017" fmla="*/ 2265785 w 2310070"/>
              <a:gd name="connsiteY133-1018" fmla="*/ 101168 h 1638195"/>
              <a:gd name="connsiteX134-1019" fmla="*/ 2267906 w 2310070"/>
              <a:gd name="connsiteY134-1020" fmla="*/ 104191 h 1638195"/>
              <a:gd name="connsiteX135-1021" fmla="*/ 2269976 w 2310070"/>
              <a:gd name="connsiteY135-1022" fmla="*/ 107264 h 1638195"/>
              <a:gd name="connsiteX136-1023" fmla="*/ 2272008 w 2310070"/>
              <a:gd name="connsiteY136-1024" fmla="*/ 110363 h 1638195"/>
              <a:gd name="connsiteX137-1025" fmla="*/ 2273989 w 2310070"/>
              <a:gd name="connsiteY137-1026" fmla="*/ 113487 h 1638195"/>
              <a:gd name="connsiteX138-1027" fmla="*/ 2275920 w 2310070"/>
              <a:gd name="connsiteY138-1028" fmla="*/ 116650 h 1638195"/>
              <a:gd name="connsiteX139-1029" fmla="*/ 2277812 w 2310070"/>
              <a:gd name="connsiteY139-1030" fmla="*/ 119850 h 1638195"/>
              <a:gd name="connsiteX140-1031" fmla="*/ 2279654 w 2310070"/>
              <a:gd name="connsiteY140-1032" fmla="*/ 123076 h 1638195"/>
              <a:gd name="connsiteX141-1033" fmla="*/ 2281444 w 2310070"/>
              <a:gd name="connsiteY141-1034" fmla="*/ 126327 h 1638195"/>
              <a:gd name="connsiteX142-1035" fmla="*/ 2283184 w 2310070"/>
              <a:gd name="connsiteY142-1036" fmla="*/ 129616 h 1638195"/>
              <a:gd name="connsiteX143-1037" fmla="*/ 2284873 w 2310070"/>
              <a:gd name="connsiteY143-1038" fmla="*/ 132931 h 1638195"/>
              <a:gd name="connsiteX144-1039" fmla="*/ 2286512 w 2310070"/>
              <a:gd name="connsiteY144-1040" fmla="*/ 136271 h 1638195"/>
              <a:gd name="connsiteX145-1041" fmla="*/ 2288099 w 2310070"/>
              <a:gd name="connsiteY145-1042" fmla="*/ 139649 h 1638195"/>
              <a:gd name="connsiteX146-1043" fmla="*/ 2289636 w 2310070"/>
              <a:gd name="connsiteY146-1044" fmla="*/ 143053 h 1638195"/>
              <a:gd name="connsiteX147-1045" fmla="*/ 2291122 w 2310070"/>
              <a:gd name="connsiteY147-1046" fmla="*/ 146482 h 1638195"/>
              <a:gd name="connsiteX148-1047" fmla="*/ 2292557 w 2310070"/>
              <a:gd name="connsiteY148-1048" fmla="*/ 149936 h 1638195"/>
              <a:gd name="connsiteX149-1049" fmla="*/ 2293941 w 2310070"/>
              <a:gd name="connsiteY149-1050" fmla="*/ 153429 h 1638195"/>
              <a:gd name="connsiteX150-1051" fmla="*/ 2295262 w 2310070"/>
              <a:gd name="connsiteY150-1052" fmla="*/ 156934 h 1638195"/>
              <a:gd name="connsiteX151-1053" fmla="*/ 2296545 w 2310070"/>
              <a:gd name="connsiteY151-1054" fmla="*/ 160465 h 1638195"/>
              <a:gd name="connsiteX152-1055" fmla="*/ 2297764 w 2310070"/>
              <a:gd name="connsiteY152-1056" fmla="*/ 164033 h 1638195"/>
              <a:gd name="connsiteX153-1057" fmla="*/ 2298932 w 2310070"/>
              <a:gd name="connsiteY153-1058" fmla="*/ 167615 h 1638195"/>
              <a:gd name="connsiteX154-1059" fmla="*/ 2300037 w 2310070"/>
              <a:gd name="connsiteY154-1060" fmla="*/ 171222 h 1638195"/>
              <a:gd name="connsiteX155-1061" fmla="*/ 2301091 w 2310070"/>
              <a:gd name="connsiteY155-1062" fmla="*/ 174866 h 1638195"/>
              <a:gd name="connsiteX156-1063" fmla="*/ 2302095 w 2310070"/>
              <a:gd name="connsiteY156-1064" fmla="*/ 178524 h 1638195"/>
              <a:gd name="connsiteX157-1065" fmla="*/ 2303034 w 2310070"/>
              <a:gd name="connsiteY157-1066" fmla="*/ 182207 h 1638195"/>
              <a:gd name="connsiteX158-1067" fmla="*/ 2303923 w 2310070"/>
              <a:gd name="connsiteY158-1068" fmla="*/ 185903 h 1638195"/>
              <a:gd name="connsiteX159-1069" fmla="*/ 2304749 w 2310070"/>
              <a:gd name="connsiteY159-1070" fmla="*/ 189637 h 1638195"/>
              <a:gd name="connsiteX160-1071" fmla="*/ 2305524 w 2310070"/>
              <a:gd name="connsiteY160-1072" fmla="*/ 193383 h 1638195"/>
              <a:gd name="connsiteX161-1073" fmla="*/ 2306235 w 2310070"/>
              <a:gd name="connsiteY161-1074" fmla="*/ 197155 h 1638195"/>
              <a:gd name="connsiteX162-1075" fmla="*/ 2306895 w 2310070"/>
              <a:gd name="connsiteY162-1076" fmla="*/ 200940 h 1638195"/>
              <a:gd name="connsiteX163-1077" fmla="*/ 2307479 w 2310070"/>
              <a:gd name="connsiteY163-1078" fmla="*/ 204750 h 1638195"/>
              <a:gd name="connsiteX164-1079" fmla="*/ 2308013 w 2310070"/>
              <a:gd name="connsiteY164-1080" fmla="*/ 208585 h 1638195"/>
              <a:gd name="connsiteX165-1081" fmla="*/ 2308495 w 2310070"/>
              <a:gd name="connsiteY165-1082" fmla="*/ 212433 h 1638195"/>
              <a:gd name="connsiteX166-1083" fmla="*/ 2308902 w 2310070"/>
              <a:gd name="connsiteY166-1084" fmla="*/ 216307 h 1638195"/>
              <a:gd name="connsiteX167-1085" fmla="*/ 2309257 w 2310070"/>
              <a:gd name="connsiteY167-1086" fmla="*/ 220206 h 1638195"/>
              <a:gd name="connsiteX168-1087" fmla="*/ 2309549 w 2310070"/>
              <a:gd name="connsiteY168-1088" fmla="*/ 224104 h 1638195"/>
              <a:gd name="connsiteX169-1089" fmla="*/ 2309778 w 2310070"/>
              <a:gd name="connsiteY169-1090" fmla="*/ 228041 h 1638195"/>
              <a:gd name="connsiteX170-1091" fmla="*/ 2309930 w 2310070"/>
              <a:gd name="connsiteY170-1092" fmla="*/ 231978 h 1638195"/>
              <a:gd name="connsiteX171-1093" fmla="*/ 2310070 w 2310070"/>
              <a:gd name="connsiteY171-1094" fmla="*/ 240157 h 1638195"/>
              <a:gd name="connsiteX172-1095" fmla="*/ 2310045 w 2310070"/>
              <a:gd name="connsiteY172-1096" fmla="*/ 243904 h 1638195"/>
              <a:gd name="connsiteX173-1097" fmla="*/ 2309956 w 2310070"/>
              <a:gd name="connsiteY173-1098" fmla="*/ 247879 h 1638195"/>
              <a:gd name="connsiteX174-1099" fmla="*/ 2309791 w 2310070"/>
              <a:gd name="connsiteY174-1100" fmla="*/ 251816 h 1638195"/>
              <a:gd name="connsiteX175-1101" fmla="*/ 2309575 w 2310070"/>
              <a:gd name="connsiteY175-1102" fmla="*/ 255753 h 1638195"/>
              <a:gd name="connsiteX176-1103" fmla="*/ 2309295 w 2310070"/>
              <a:gd name="connsiteY176-1104" fmla="*/ 259652 h 1638195"/>
              <a:gd name="connsiteX177-1105" fmla="*/ 2308952 w 2310070"/>
              <a:gd name="connsiteY177-1106" fmla="*/ 263551 h 1638195"/>
              <a:gd name="connsiteX178-1107" fmla="*/ 2308546 w 2310070"/>
              <a:gd name="connsiteY178-1108" fmla="*/ 267424 h 1638195"/>
              <a:gd name="connsiteX179-1109" fmla="*/ 2308076 w 2310070"/>
              <a:gd name="connsiteY179-1110" fmla="*/ 271272 h 1638195"/>
              <a:gd name="connsiteX180-1111" fmla="*/ 2307555 w 2310070"/>
              <a:gd name="connsiteY180-1112" fmla="*/ 275108 h 1638195"/>
              <a:gd name="connsiteX181-1113" fmla="*/ 2306959 w 2310070"/>
              <a:gd name="connsiteY181-1114" fmla="*/ 278918 h 1638195"/>
              <a:gd name="connsiteX182-1115" fmla="*/ 2306324 w 2310070"/>
              <a:gd name="connsiteY182-1116" fmla="*/ 282715 h 1638195"/>
              <a:gd name="connsiteX183-1117" fmla="*/ 2305612 w 2310070"/>
              <a:gd name="connsiteY183-1118" fmla="*/ 286487 h 1638195"/>
              <a:gd name="connsiteX184-1119" fmla="*/ 2304850 w 2310070"/>
              <a:gd name="connsiteY184-1120" fmla="*/ 290233 h 1638195"/>
              <a:gd name="connsiteX185-1121" fmla="*/ 2304025 w 2310070"/>
              <a:gd name="connsiteY185-1122" fmla="*/ 293967 h 1638195"/>
              <a:gd name="connsiteX186-1123" fmla="*/ 2303149 w 2310070"/>
              <a:gd name="connsiteY186-1124" fmla="*/ 297675 h 1638195"/>
              <a:gd name="connsiteX187-1125" fmla="*/ 2302209 w 2310070"/>
              <a:gd name="connsiteY187-1126" fmla="*/ 301359 h 1638195"/>
              <a:gd name="connsiteX188-1127" fmla="*/ 2301218 w 2310070"/>
              <a:gd name="connsiteY188-1128" fmla="*/ 305016 h 1638195"/>
              <a:gd name="connsiteX189-1129" fmla="*/ 2300164 w 2310070"/>
              <a:gd name="connsiteY189-1130" fmla="*/ 308661 h 1638195"/>
              <a:gd name="connsiteX190-1131" fmla="*/ 2299059 w 2310070"/>
              <a:gd name="connsiteY190-1132" fmla="*/ 312268 h 1638195"/>
              <a:gd name="connsiteX191-1133" fmla="*/ 2297903 w 2310070"/>
              <a:gd name="connsiteY191-1134" fmla="*/ 315862 h 1638195"/>
              <a:gd name="connsiteX192-1135" fmla="*/ 2296697 w 2310070"/>
              <a:gd name="connsiteY192-1136" fmla="*/ 319418 h 1638195"/>
              <a:gd name="connsiteX193-1137" fmla="*/ 2295427 w 2310070"/>
              <a:gd name="connsiteY193-1138" fmla="*/ 322961 h 1638195"/>
              <a:gd name="connsiteX194-1139" fmla="*/ 2294106 w 2310070"/>
              <a:gd name="connsiteY194-1140" fmla="*/ 326479 h 1638195"/>
              <a:gd name="connsiteX195-1141" fmla="*/ 2292722 w 2310070"/>
              <a:gd name="connsiteY195-1142" fmla="*/ 329959 h 1638195"/>
              <a:gd name="connsiteX196-1143" fmla="*/ 2291299 w 2310070"/>
              <a:gd name="connsiteY196-1144" fmla="*/ 333426 h 1638195"/>
              <a:gd name="connsiteX197-1145" fmla="*/ 2289814 w 2310070"/>
              <a:gd name="connsiteY197-1146" fmla="*/ 336855 h 1638195"/>
              <a:gd name="connsiteX198-1147" fmla="*/ 2288290 w 2310070"/>
              <a:gd name="connsiteY198-1148" fmla="*/ 340271 h 1638195"/>
              <a:gd name="connsiteX199-1149" fmla="*/ 2286702 w 2310070"/>
              <a:gd name="connsiteY199-1150" fmla="*/ 343637 h 1638195"/>
              <a:gd name="connsiteX200-1151" fmla="*/ 2285064 w 2310070"/>
              <a:gd name="connsiteY200-1152" fmla="*/ 346990 h 1638195"/>
              <a:gd name="connsiteX201-1153" fmla="*/ 2283387 w 2310070"/>
              <a:gd name="connsiteY201-1154" fmla="*/ 350304 h 1638195"/>
              <a:gd name="connsiteX202-1155" fmla="*/ 2281647 w 2310070"/>
              <a:gd name="connsiteY202-1156" fmla="*/ 353606 h 1638195"/>
              <a:gd name="connsiteX203-1157" fmla="*/ 2279870 w 2310070"/>
              <a:gd name="connsiteY203-1158" fmla="*/ 356857 h 1638195"/>
              <a:gd name="connsiteX204-1159" fmla="*/ 2278041 w 2310070"/>
              <a:gd name="connsiteY204-1160" fmla="*/ 360096 h 1638195"/>
              <a:gd name="connsiteX205-1161" fmla="*/ 2276148 w 2310070"/>
              <a:gd name="connsiteY205-1162" fmla="*/ 363296 h 1638195"/>
              <a:gd name="connsiteX206-1163" fmla="*/ 2274231 w 2310070"/>
              <a:gd name="connsiteY206-1164" fmla="*/ 366459 h 1638195"/>
              <a:gd name="connsiteX207-1165" fmla="*/ 2272249 w 2310070"/>
              <a:gd name="connsiteY207-1166" fmla="*/ 369596 h 1638195"/>
              <a:gd name="connsiteX208-1167" fmla="*/ 2270230 w 2310070"/>
              <a:gd name="connsiteY208-1168" fmla="*/ 372694 h 1638195"/>
              <a:gd name="connsiteX209-1169" fmla="*/ 2268160 w 2310070"/>
              <a:gd name="connsiteY209-1170" fmla="*/ 375768 h 1638195"/>
              <a:gd name="connsiteX210-1171" fmla="*/ 2266039 w 2310070"/>
              <a:gd name="connsiteY210-1172" fmla="*/ 378803 h 1638195"/>
              <a:gd name="connsiteX211-1173" fmla="*/ 2263880 w 2310070"/>
              <a:gd name="connsiteY211-1174" fmla="*/ 381800 h 1638195"/>
              <a:gd name="connsiteX212-1175" fmla="*/ 2261670 w 2310070"/>
              <a:gd name="connsiteY212-1176" fmla="*/ 384772 h 1638195"/>
              <a:gd name="connsiteX213-1177" fmla="*/ 2259422 w 2310070"/>
              <a:gd name="connsiteY213-1178" fmla="*/ 387693 h 1638195"/>
              <a:gd name="connsiteX214-1179" fmla="*/ 2257137 w 2310070"/>
              <a:gd name="connsiteY214-1180" fmla="*/ 390589 h 1638195"/>
              <a:gd name="connsiteX215-1181" fmla="*/ 2254787 w 2310070"/>
              <a:gd name="connsiteY215-1182" fmla="*/ 393459 h 1638195"/>
              <a:gd name="connsiteX216-1183" fmla="*/ 2252412 w 2310070"/>
              <a:gd name="connsiteY216-1184" fmla="*/ 396278 h 1638195"/>
              <a:gd name="connsiteX217-1185" fmla="*/ 2249986 w 2310070"/>
              <a:gd name="connsiteY217-1186" fmla="*/ 399060 h 1638195"/>
              <a:gd name="connsiteX218-1187" fmla="*/ 2247523 w 2310070"/>
              <a:gd name="connsiteY218-1188" fmla="*/ 401815 h 1638195"/>
              <a:gd name="connsiteX219-1189" fmla="*/ 2245021 w 2310070"/>
              <a:gd name="connsiteY219-1190" fmla="*/ 404521 h 1638195"/>
              <a:gd name="connsiteX220-1191" fmla="*/ 2242468 w 2310070"/>
              <a:gd name="connsiteY220-1192" fmla="*/ 407188 h 1638195"/>
              <a:gd name="connsiteX221-1193" fmla="*/ 2239890 w 2310070"/>
              <a:gd name="connsiteY221-1194" fmla="*/ 409829 h 1638195"/>
              <a:gd name="connsiteX222-1195" fmla="*/ 2237261 w 2310070"/>
              <a:gd name="connsiteY222-1196" fmla="*/ 412420 h 1638195"/>
              <a:gd name="connsiteX223-1197" fmla="*/ 2234594 w 2310070"/>
              <a:gd name="connsiteY223-1198" fmla="*/ 414973 h 1638195"/>
              <a:gd name="connsiteX224-1199" fmla="*/ 2231889 w 2310070"/>
              <a:gd name="connsiteY224-1200" fmla="*/ 417475 h 1638195"/>
              <a:gd name="connsiteX225-1201" fmla="*/ 2229146 w 2310070"/>
              <a:gd name="connsiteY225-1202" fmla="*/ 419951 h 1638195"/>
              <a:gd name="connsiteX226-1203" fmla="*/ 2226364 w 2310070"/>
              <a:gd name="connsiteY226-1204" fmla="*/ 422377 h 1638195"/>
              <a:gd name="connsiteX227-1205" fmla="*/ 2223545 w 2310070"/>
              <a:gd name="connsiteY227-1206" fmla="*/ 424764 h 1638195"/>
              <a:gd name="connsiteX228-1207" fmla="*/ 2220687 w 2310070"/>
              <a:gd name="connsiteY228-1208" fmla="*/ 427101 h 1638195"/>
              <a:gd name="connsiteX229-1209" fmla="*/ 2217792 w 2310070"/>
              <a:gd name="connsiteY229-1210" fmla="*/ 429400 h 1638195"/>
              <a:gd name="connsiteX230-1211" fmla="*/ 2214871 w 2310070"/>
              <a:gd name="connsiteY230-1212" fmla="*/ 431660 h 1638195"/>
              <a:gd name="connsiteX231-1213" fmla="*/ 2211912 w 2310070"/>
              <a:gd name="connsiteY231-1214" fmla="*/ 433870 h 1638195"/>
              <a:gd name="connsiteX232-1215" fmla="*/ 2208915 w 2310070"/>
              <a:gd name="connsiteY232-1216" fmla="*/ 436029 h 1638195"/>
              <a:gd name="connsiteX233-1217" fmla="*/ 2205879 w 2310070"/>
              <a:gd name="connsiteY233-1218" fmla="*/ 438150 h 1638195"/>
              <a:gd name="connsiteX234-1219" fmla="*/ 2202819 w 2310070"/>
              <a:gd name="connsiteY234-1220" fmla="*/ 440233 h 1638195"/>
              <a:gd name="connsiteX235-1221" fmla="*/ 2199720 w 2310070"/>
              <a:gd name="connsiteY235-1222" fmla="*/ 442252 h 1638195"/>
              <a:gd name="connsiteX236-1223" fmla="*/ 2196583 w 2310070"/>
              <a:gd name="connsiteY236-1224" fmla="*/ 444234 h 1638195"/>
              <a:gd name="connsiteX237-1225" fmla="*/ 2193421 w 2310070"/>
              <a:gd name="connsiteY237-1226" fmla="*/ 446177 h 1638195"/>
              <a:gd name="connsiteX238-1227" fmla="*/ 2190233 w 2310070"/>
              <a:gd name="connsiteY238-1228" fmla="*/ 448056 h 1638195"/>
              <a:gd name="connsiteX239-1229" fmla="*/ 2187007 w 2310070"/>
              <a:gd name="connsiteY239-1230" fmla="*/ 449898 h 1638195"/>
              <a:gd name="connsiteX240-1231" fmla="*/ 2183743 w 2310070"/>
              <a:gd name="connsiteY240-1232" fmla="*/ 451688 h 1638195"/>
              <a:gd name="connsiteX241-1233" fmla="*/ 2180454 w 2310070"/>
              <a:gd name="connsiteY241-1234" fmla="*/ 453428 h 1638195"/>
              <a:gd name="connsiteX242-1235" fmla="*/ 2177139 w 2310070"/>
              <a:gd name="connsiteY242-1236" fmla="*/ 455117 h 1638195"/>
              <a:gd name="connsiteX243-1237" fmla="*/ 2173799 w 2310070"/>
              <a:gd name="connsiteY243-1238" fmla="*/ 456756 h 1638195"/>
              <a:gd name="connsiteX244-1239" fmla="*/ 2170421 w 2310070"/>
              <a:gd name="connsiteY244-1240" fmla="*/ 458343 h 1638195"/>
              <a:gd name="connsiteX245-1241" fmla="*/ 2167017 w 2310070"/>
              <a:gd name="connsiteY245-1242" fmla="*/ 459880 h 1638195"/>
              <a:gd name="connsiteX246-1243" fmla="*/ 2165568 w 2310070"/>
              <a:gd name="connsiteY246-1244" fmla="*/ 460508 h 1638195"/>
              <a:gd name="connsiteX247-1245" fmla="*/ 2163588 w 2310070"/>
              <a:gd name="connsiteY247-1246" fmla="*/ 461366 h 1638195"/>
              <a:gd name="connsiteX248-1247" fmla="*/ 2160134 w 2310070"/>
              <a:gd name="connsiteY248-1248" fmla="*/ 462801 h 1638195"/>
              <a:gd name="connsiteX249-1249" fmla="*/ 2156654 w 2310070"/>
              <a:gd name="connsiteY249-1250" fmla="*/ 464185 h 1638195"/>
              <a:gd name="connsiteX250-1251" fmla="*/ 2153136 w 2310070"/>
              <a:gd name="connsiteY250-1252" fmla="*/ 465519 h 1638195"/>
              <a:gd name="connsiteX251-1253" fmla="*/ 2149606 w 2310070"/>
              <a:gd name="connsiteY251-1254" fmla="*/ 466789 h 1638195"/>
              <a:gd name="connsiteX252-1255" fmla="*/ 2146050 w 2310070"/>
              <a:gd name="connsiteY252-1256" fmla="*/ 468008 h 1638195"/>
              <a:gd name="connsiteX253-1257" fmla="*/ 2142455 w 2310070"/>
              <a:gd name="connsiteY253-1258" fmla="*/ 469176 h 1638195"/>
              <a:gd name="connsiteX254-1259" fmla="*/ 2138849 w 2310070"/>
              <a:gd name="connsiteY254-1260" fmla="*/ 470281 h 1638195"/>
              <a:gd name="connsiteX255-1261" fmla="*/ 2135217 w 2310070"/>
              <a:gd name="connsiteY255-1262" fmla="*/ 471348 h 1638195"/>
              <a:gd name="connsiteX256-1263" fmla="*/ 2131559 w 2310070"/>
              <a:gd name="connsiteY256-1264" fmla="*/ 472339 h 1638195"/>
              <a:gd name="connsiteX257-1265" fmla="*/ 2127876 w 2310070"/>
              <a:gd name="connsiteY257-1266" fmla="*/ 473291 h 1638195"/>
              <a:gd name="connsiteX258-1267" fmla="*/ 2124168 w 2310070"/>
              <a:gd name="connsiteY258-1268" fmla="*/ 474167 h 1638195"/>
              <a:gd name="connsiteX259-1269" fmla="*/ 2120434 w 2310070"/>
              <a:gd name="connsiteY259-1270" fmla="*/ 475006 h 1638195"/>
              <a:gd name="connsiteX260-1271" fmla="*/ 2116687 w 2310070"/>
              <a:gd name="connsiteY260-1272" fmla="*/ 475768 h 1638195"/>
              <a:gd name="connsiteX261-1273" fmla="*/ 2112928 w 2310070"/>
              <a:gd name="connsiteY261-1274" fmla="*/ 476479 h 1638195"/>
              <a:gd name="connsiteX262-1275" fmla="*/ 2109131 w 2310070"/>
              <a:gd name="connsiteY262-1276" fmla="*/ 477139 h 1638195"/>
              <a:gd name="connsiteX263-1277" fmla="*/ 2105321 w 2310070"/>
              <a:gd name="connsiteY263-1278" fmla="*/ 477736 h 1638195"/>
              <a:gd name="connsiteX264-1279" fmla="*/ 2101485 w 2310070"/>
              <a:gd name="connsiteY264-1280" fmla="*/ 478269 h 1638195"/>
              <a:gd name="connsiteX265-1281" fmla="*/ 2097637 w 2310070"/>
              <a:gd name="connsiteY265-1282" fmla="*/ 478739 h 1638195"/>
              <a:gd name="connsiteX266-1283" fmla="*/ 2093764 w 2310070"/>
              <a:gd name="connsiteY266-1284" fmla="*/ 479146 h 1638195"/>
              <a:gd name="connsiteX267-1285" fmla="*/ 2089877 w 2310070"/>
              <a:gd name="connsiteY267-1286" fmla="*/ 479501 h 1638195"/>
              <a:gd name="connsiteX268-1287" fmla="*/ 2085966 w 2310070"/>
              <a:gd name="connsiteY268-1288" fmla="*/ 479794 h 1638195"/>
              <a:gd name="connsiteX269-1289" fmla="*/ 2082029 w 2310070"/>
              <a:gd name="connsiteY269-1290" fmla="*/ 480022 h 1638195"/>
              <a:gd name="connsiteX270-1291" fmla="*/ 2078092 w 2310070"/>
              <a:gd name="connsiteY270-1292" fmla="*/ 480187 h 1638195"/>
              <a:gd name="connsiteX271-1293" fmla="*/ 2069913 w 2310070"/>
              <a:gd name="connsiteY271-1294" fmla="*/ 480314 h 1638195"/>
              <a:gd name="connsiteX272-1295" fmla="*/ 2005921 w 2310070"/>
              <a:gd name="connsiteY272-1296" fmla="*/ 480314 h 1638195"/>
              <a:gd name="connsiteX273-1297" fmla="*/ 1829756 w 2310070"/>
              <a:gd name="connsiteY273-1298" fmla="*/ 480314 h 1638195"/>
              <a:gd name="connsiteX274-1299" fmla="*/ 1829756 w 2310070"/>
              <a:gd name="connsiteY274-1300" fmla="*/ 307975 h 1638195"/>
              <a:gd name="connsiteX275-1301" fmla="*/ 1829756 w 2310070"/>
              <a:gd name="connsiteY275-1302" fmla="*/ 240157 h 1638195"/>
              <a:gd name="connsiteX276-1303" fmla="*/ 1829781 w 2310070"/>
              <a:gd name="connsiteY276-1304" fmla="*/ 236411 h 1638195"/>
              <a:gd name="connsiteX277-1305" fmla="*/ 1829883 w 2310070"/>
              <a:gd name="connsiteY277-1306" fmla="*/ 232448 h 1638195"/>
              <a:gd name="connsiteX278-1307" fmla="*/ 1830036 w 2310070"/>
              <a:gd name="connsiteY278-1308" fmla="*/ 228499 h 1638195"/>
              <a:gd name="connsiteX279-1309" fmla="*/ 1830251 w 2310070"/>
              <a:gd name="connsiteY279-1310" fmla="*/ 224574 h 1638195"/>
              <a:gd name="connsiteX280-1311" fmla="*/ 1830531 w 2310070"/>
              <a:gd name="connsiteY280-1312" fmla="*/ 220663 h 1638195"/>
              <a:gd name="connsiteX281-1313" fmla="*/ 1830874 w 2310070"/>
              <a:gd name="connsiteY281-1314" fmla="*/ 216764 h 1638195"/>
              <a:gd name="connsiteX282-1315" fmla="*/ 1831280 w 2310070"/>
              <a:gd name="connsiteY282-1316" fmla="*/ 212903 h 1638195"/>
              <a:gd name="connsiteX283-1317" fmla="*/ 1831750 w 2310070"/>
              <a:gd name="connsiteY283-1318" fmla="*/ 209042 h 1638195"/>
              <a:gd name="connsiteX284-1319" fmla="*/ 1832271 w 2310070"/>
              <a:gd name="connsiteY284-1320" fmla="*/ 205207 h 1638195"/>
              <a:gd name="connsiteX285-1321" fmla="*/ 1832868 w 2310070"/>
              <a:gd name="connsiteY285-1322" fmla="*/ 201397 h 1638195"/>
              <a:gd name="connsiteX286-1323" fmla="*/ 1833515 w 2310070"/>
              <a:gd name="connsiteY286-1324" fmla="*/ 197600 h 1638195"/>
              <a:gd name="connsiteX287-1325" fmla="*/ 1834214 w 2310070"/>
              <a:gd name="connsiteY287-1326" fmla="*/ 193828 h 1638195"/>
              <a:gd name="connsiteX288-1327" fmla="*/ 1834976 w 2310070"/>
              <a:gd name="connsiteY288-1328" fmla="*/ 190081 h 1638195"/>
              <a:gd name="connsiteX289-1329" fmla="*/ 1835801 w 2310070"/>
              <a:gd name="connsiteY289-1330" fmla="*/ 186347 h 1638195"/>
              <a:gd name="connsiteX290-1331" fmla="*/ 1836678 w 2310070"/>
              <a:gd name="connsiteY290-1332" fmla="*/ 182652 h 1638195"/>
              <a:gd name="connsiteX291-1333" fmla="*/ 1837617 w 2310070"/>
              <a:gd name="connsiteY291-1334" fmla="*/ 178956 h 1638195"/>
              <a:gd name="connsiteX292-1335" fmla="*/ 1838608 w 2310070"/>
              <a:gd name="connsiteY292-1336" fmla="*/ 175298 h 1638195"/>
              <a:gd name="connsiteX293-1337" fmla="*/ 1839662 w 2310070"/>
              <a:gd name="connsiteY293-1338" fmla="*/ 171666 h 1638195"/>
              <a:gd name="connsiteX294-1339" fmla="*/ 1840767 w 2310070"/>
              <a:gd name="connsiteY294-1340" fmla="*/ 168047 h 1638195"/>
              <a:gd name="connsiteX295-1341" fmla="*/ 1841923 w 2310070"/>
              <a:gd name="connsiteY295-1342" fmla="*/ 164453 h 1638195"/>
              <a:gd name="connsiteX296-1343" fmla="*/ 1843142 w 2310070"/>
              <a:gd name="connsiteY296-1344" fmla="*/ 160897 h 1638195"/>
              <a:gd name="connsiteX297-1345" fmla="*/ 1844399 w 2310070"/>
              <a:gd name="connsiteY297-1346" fmla="*/ 157353 h 1638195"/>
              <a:gd name="connsiteX298-1347" fmla="*/ 1845733 w 2310070"/>
              <a:gd name="connsiteY298-1348" fmla="*/ 153848 h 1638195"/>
              <a:gd name="connsiteX299-1349" fmla="*/ 1847104 w 2310070"/>
              <a:gd name="connsiteY299-1350" fmla="*/ 150356 h 1638195"/>
              <a:gd name="connsiteX300-1351" fmla="*/ 1848527 w 2310070"/>
              <a:gd name="connsiteY300-1352" fmla="*/ 146888 h 1638195"/>
              <a:gd name="connsiteX301-1353" fmla="*/ 1850013 w 2310070"/>
              <a:gd name="connsiteY301-1354" fmla="*/ 143459 h 1638195"/>
              <a:gd name="connsiteX302-1355" fmla="*/ 1851537 w 2310070"/>
              <a:gd name="connsiteY302-1356" fmla="*/ 140056 h 1638195"/>
              <a:gd name="connsiteX303-1357" fmla="*/ 1853124 w 2310070"/>
              <a:gd name="connsiteY303-1358" fmla="*/ 136678 h 1638195"/>
              <a:gd name="connsiteX304-1359" fmla="*/ 1854762 w 2310070"/>
              <a:gd name="connsiteY304-1360" fmla="*/ 133325 h 1638195"/>
              <a:gd name="connsiteX305-1361" fmla="*/ 1856439 w 2310070"/>
              <a:gd name="connsiteY305-1362" fmla="*/ 130010 h 1638195"/>
              <a:gd name="connsiteX306-1363" fmla="*/ 1858179 w 2310070"/>
              <a:gd name="connsiteY306-1364" fmla="*/ 126721 h 1638195"/>
              <a:gd name="connsiteX307-1365" fmla="*/ 1859957 w 2310070"/>
              <a:gd name="connsiteY307-1366" fmla="*/ 123457 h 1638195"/>
              <a:gd name="connsiteX308-1367" fmla="*/ 1861798 w 2310070"/>
              <a:gd name="connsiteY308-1368" fmla="*/ 120231 h 1638195"/>
              <a:gd name="connsiteX309-1369" fmla="*/ 1863678 w 2310070"/>
              <a:gd name="connsiteY309-1370" fmla="*/ 117031 h 1638195"/>
              <a:gd name="connsiteX310-1371" fmla="*/ 1865608 w 2310070"/>
              <a:gd name="connsiteY310-1372" fmla="*/ 113868 h 1638195"/>
              <a:gd name="connsiteX311-1373" fmla="*/ 1867577 w 2310070"/>
              <a:gd name="connsiteY311-1374" fmla="*/ 110731 h 1638195"/>
              <a:gd name="connsiteX312-1375" fmla="*/ 1869596 w 2310070"/>
              <a:gd name="connsiteY312-1376" fmla="*/ 107620 h 1638195"/>
              <a:gd name="connsiteX313-1377" fmla="*/ 1871666 w 2310070"/>
              <a:gd name="connsiteY313-1378" fmla="*/ 104559 h 1638195"/>
              <a:gd name="connsiteX314-1379" fmla="*/ 1873787 w 2310070"/>
              <a:gd name="connsiteY314-1380" fmla="*/ 101524 h 1638195"/>
              <a:gd name="connsiteX315-1381" fmla="*/ 1875946 w 2310070"/>
              <a:gd name="connsiteY315-1382" fmla="*/ 98514 h 1638195"/>
              <a:gd name="connsiteX316-1383" fmla="*/ 1878156 w 2310070"/>
              <a:gd name="connsiteY316-1384" fmla="*/ 95555 h 1638195"/>
              <a:gd name="connsiteX317-1385" fmla="*/ 1880404 w 2310070"/>
              <a:gd name="connsiteY317-1386" fmla="*/ 92621 h 1638195"/>
              <a:gd name="connsiteX318-1387" fmla="*/ 1882702 w 2310070"/>
              <a:gd name="connsiteY318-1388" fmla="*/ 89726 h 1638195"/>
              <a:gd name="connsiteX319-1389" fmla="*/ 1885039 w 2310070"/>
              <a:gd name="connsiteY319-1390" fmla="*/ 86868 h 1638195"/>
              <a:gd name="connsiteX320-1391" fmla="*/ 1887414 w 2310070"/>
              <a:gd name="connsiteY320-1392" fmla="*/ 84049 h 1638195"/>
              <a:gd name="connsiteX321-1393" fmla="*/ 1889840 w 2310070"/>
              <a:gd name="connsiteY321-1394" fmla="*/ 81255 h 1638195"/>
              <a:gd name="connsiteX322-1395" fmla="*/ 1892304 w 2310070"/>
              <a:gd name="connsiteY322-1396" fmla="*/ 78512 h 1638195"/>
              <a:gd name="connsiteX323-1397" fmla="*/ 1894805 w 2310070"/>
              <a:gd name="connsiteY323-1398" fmla="*/ 75794 h 1638195"/>
              <a:gd name="connsiteX324-1399" fmla="*/ 1897358 w 2310070"/>
              <a:gd name="connsiteY324-1400" fmla="*/ 73127 h 1638195"/>
              <a:gd name="connsiteX325-1401" fmla="*/ 1899949 w 2310070"/>
              <a:gd name="connsiteY325-1402" fmla="*/ 70498 h 1638195"/>
              <a:gd name="connsiteX326-1403" fmla="*/ 1902565 w 2310070"/>
              <a:gd name="connsiteY326-1404" fmla="*/ 67907 h 1638195"/>
              <a:gd name="connsiteX327-1405" fmla="*/ 1905232 w 2310070"/>
              <a:gd name="connsiteY327-1406" fmla="*/ 65354 h 1638195"/>
              <a:gd name="connsiteX328-1407" fmla="*/ 1907937 w 2310070"/>
              <a:gd name="connsiteY328-1408" fmla="*/ 62840 h 1638195"/>
              <a:gd name="connsiteX329-1409" fmla="*/ 1910680 w 2310070"/>
              <a:gd name="connsiteY329-1410" fmla="*/ 60376 h 1638195"/>
              <a:gd name="connsiteX330-1411" fmla="*/ 1913462 w 2310070"/>
              <a:gd name="connsiteY330-1412" fmla="*/ 57950 h 1638195"/>
              <a:gd name="connsiteX331-1413" fmla="*/ 1916281 w 2310070"/>
              <a:gd name="connsiteY331-1414" fmla="*/ 55563 h 1638195"/>
              <a:gd name="connsiteX332-1415" fmla="*/ 1919139 w 2310070"/>
              <a:gd name="connsiteY332-1416" fmla="*/ 53213 h 1638195"/>
              <a:gd name="connsiteX333-1417" fmla="*/ 1922034 w 2310070"/>
              <a:gd name="connsiteY333-1418" fmla="*/ 50915 h 1638195"/>
              <a:gd name="connsiteX334-1419" fmla="*/ 1924955 w 2310070"/>
              <a:gd name="connsiteY334-1420" fmla="*/ 48667 h 1638195"/>
              <a:gd name="connsiteX335-1421" fmla="*/ 1927914 w 2310070"/>
              <a:gd name="connsiteY335-1422" fmla="*/ 46457 h 1638195"/>
              <a:gd name="connsiteX336-1423" fmla="*/ 1930912 w 2310070"/>
              <a:gd name="connsiteY336-1424" fmla="*/ 44285 h 1638195"/>
              <a:gd name="connsiteX337-1425" fmla="*/ 1933947 w 2310070"/>
              <a:gd name="connsiteY337-1426" fmla="*/ 42164 h 1638195"/>
              <a:gd name="connsiteX338-1427" fmla="*/ 1937020 w 2310070"/>
              <a:gd name="connsiteY338-1428" fmla="*/ 40094 h 1638195"/>
              <a:gd name="connsiteX339-1429" fmla="*/ 1940106 w 2310070"/>
              <a:gd name="connsiteY339-1430" fmla="*/ 38062 h 1638195"/>
              <a:gd name="connsiteX340-1431" fmla="*/ 1943243 w 2310070"/>
              <a:gd name="connsiteY340-1432" fmla="*/ 36081 h 1638195"/>
              <a:gd name="connsiteX341-1433" fmla="*/ 1946406 w 2310070"/>
              <a:gd name="connsiteY341-1434" fmla="*/ 34150 h 1638195"/>
              <a:gd name="connsiteX342-1435" fmla="*/ 1949606 w 2310070"/>
              <a:gd name="connsiteY342-1436" fmla="*/ 32258 h 1638195"/>
              <a:gd name="connsiteX343-1437" fmla="*/ 1952832 w 2310070"/>
              <a:gd name="connsiteY343-1438" fmla="*/ 30429 h 1638195"/>
              <a:gd name="connsiteX344-1439" fmla="*/ 1956083 w 2310070"/>
              <a:gd name="connsiteY344-1440" fmla="*/ 28639 h 1638195"/>
              <a:gd name="connsiteX345-1441" fmla="*/ 1959372 w 2310070"/>
              <a:gd name="connsiteY345-1442" fmla="*/ 26899 h 1638195"/>
              <a:gd name="connsiteX346-1443" fmla="*/ 1962687 w 2310070"/>
              <a:gd name="connsiteY346-1444" fmla="*/ 25210 h 1638195"/>
              <a:gd name="connsiteX347-1445" fmla="*/ 1966027 w 2310070"/>
              <a:gd name="connsiteY347-1446" fmla="*/ 23559 h 1638195"/>
              <a:gd name="connsiteX348-1447" fmla="*/ 1969405 w 2310070"/>
              <a:gd name="connsiteY348-1448" fmla="*/ 21971 h 1638195"/>
              <a:gd name="connsiteX349-1449" fmla="*/ 1972809 w 2310070"/>
              <a:gd name="connsiteY349-1450" fmla="*/ 20434 h 1638195"/>
              <a:gd name="connsiteX350-1451" fmla="*/ 1976238 w 2310070"/>
              <a:gd name="connsiteY350-1452" fmla="*/ 18949 h 1638195"/>
              <a:gd name="connsiteX351-1453" fmla="*/ 1979692 w 2310070"/>
              <a:gd name="connsiteY351-1454" fmla="*/ 17513 h 1638195"/>
              <a:gd name="connsiteX352-1455" fmla="*/ 1983172 w 2310070"/>
              <a:gd name="connsiteY352-1456" fmla="*/ 16129 h 1638195"/>
              <a:gd name="connsiteX353-1457" fmla="*/ 1986690 w 2310070"/>
              <a:gd name="connsiteY353-1458" fmla="*/ 14808 h 1638195"/>
              <a:gd name="connsiteX354-1459" fmla="*/ 1990221 w 2310070"/>
              <a:gd name="connsiteY354-1460" fmla="*/ 13526 h 1638195"/>
              <a:gd name="connsiteX355-1461" fmla="*/ 1993789 w 2310070"/>
              <a:gd name="connsiteY355-1462" fmla="*/ 12306 h 1638195"/>
              <a:gd name="connsiteX356-1463" fmla="*/ 1997371 w 2310070"/>
              <a:gd name="connsiteY356-1464" fmla="*/ 11151 h 1638195"/>
              <a:gd name="connsiteX357-1465" fmla="*/ 2000977 w 2310070"/>
              <a:gd name="connsiteY357-1466" fmla="*/ 10033 h 1638195"/>
              <a:gd name="connsiteX358-1467" fmla="*/ 2004610 w 2310070"/>
              <a:gd name="connsiteY358-1468" fmla="*/ 8979 h 1638195"/>
              <a:gd name="connsiteX359-1469" fmla="*/ 2008280 w 2310070"/>
              <a:gd name="connsiteY359-1470" fmla="*/ 7976 h 1638195"/>
              <a:gd name="connsiteX360-1471" fmla="*/ 2011950 w 2310070"/>
              <a:gd name="connsiteY360-1472" fmla="*/ 7036 h 1638195"/>
              <a:gd name="connsiteX361-1473" fmla="*/ 2015659 w 2310070"/>
              <a:gd name="connsiteY361-1474" fmla="*/ 6147 h 1638195"/>
              <a:gd name="connsiteX362-1475" fmla="*/ 2019393 w 2310070"/>
              <a:gd name="connsiteY362-1476" fmla="*/ 5322 h 1638195"/>
              <a:gd name="connsiteX363-1477" fmla="*/ 2023139 w 2310070"/>
              <a:gd name="connsiteY363-1478" fmla="*/ 4547 h 1638195"/>
              <a:gd name="connsiteX364-1479" fmla="*/ 2026911 w 2310070"/>
              <a:gd name="connsiteY364-1480" fmla="*/ 3836 h 1638195"/>
              <a:gd name="connsiteX365-1481" fmla="*/ 2030696 w 2310070"/>
              <a:gd name="connsiteY365-1482" fmla="*/ 3188 h 1638195"/>
              <a:gd name="connsiteX366-1483" fmla="*/ 2034505 w 2310070"/>
              <a:gd name="connsiteY366-1484" fmla="*/ 2591 h 1638195"/>
              <a:gd name="connsiteX367-1485" fmla="*/ 2038341 w 2310070"/>
              <a:gd name="connsiteY367-1486" fmla="*/ 2058 h 1638195"/>
              <a:gd name="connsiteX368-1487" fmla="*/ 2042189 w 2310070"/>
              <a:gd name="connsiteY368-1488" fmla="*/ 1588 h 1638195"/>
              <a:gd name="connsiteX369-1489" fmla="*/ 2046062 w 2310070"/>
              <a:gd name="connsiteY369-1490" fmla="*/ 1169 h 1638195"/>
              <a:gd name="connsiteX370-1491" fmla="*/ 2049949 w 2310070"/>
              <a:gd name="connsiteY370-1492" fmla="*/ 813 h 1638195"/>
              <a:gd name="connsiteX371-1493" fmla="*/ 2053860 w 2310070"/>
              <a:gd name="connsiteY371-1494" fmla="*/ 534 h 1638195"/>
              <a:gd name="connsiteX372-1495" fmla="*/ 2057797 w 2310070"/>
              <a:gd name="connsiteY372-1496" fmla="*/ 305 h 1638195"/>
              <a:gd name="connsiteX373-1497" fmla="*/ 2061734 w 2310070"/>
              <a:gd name="connsiteY373-1498" fmla="*/ 140 h 1638195"/>
              <a:gd name="connsiteX374-1499" fmla="*/ 2069913 w 231007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1" name="文本占位符 30"/>
          <p:cNvSpPr>
            <a:spLocks noGrp="1"/>
          </p:cNvSpPr>
          <p:nvPr>
            <p:ph type="body" sz="quarter" idx="32"/>
          </p:nvPr>
        </p:nvSpPr>
        <p:spPr>
          <a:xfrm>
            <a:off x="2633037"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2" name="文本占位符 31"/>
          <p:cNvSpPr>
            <a:spLocks noGrp="1"/>
          </p:cNvSpPr>
          <p:nvPr>
            <p:ph type="body" sz="quarter" idx="33"/>
          </p:nvPr>
        </p:nvSpPr>
        <p:spPr>
          <a:xfrm>
            <a:off x="64798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5" name="文本占位符 44"/>
          <p:cNvSpPr>
            <a:spLocks noGrp="1"/>
          </p:cNvSpPr>
          <p:nvPr>
            <p:ph type="body" sz="quarter" idx="34"/>
          </p:nvPr>
        </p:nvSpPr>
        <p:spPr>
          <a:xfrm>
            <a:off x="102512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7" name="文本占位符 56"/>
          <p:cNvSpPr>
            <a:spLocks noGrp="1"/>
          </p:cNvSpPr>
          <p:nvPr>
            <p:ph type="body" sz="quarter" idx="38"/>
          </p:nvPr>
        </p:nvSpPr>
        <p:spPr>
          <a:xfrm>
            <a:off x="1959447" y="2357472"/>
            <a:ext cx="642176" cy="644243"/>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1" fmla="*/ 519114 w 2232326"/>
              <a:gd name="connsiteY0-2" fmla="*/ 462405 h 644243"/>
              <a:gd name="connsiteX1-3" fmla="*/ 496751 w 2232326"/>
              <a:gd name="connsiteY1-4" fmla="*/ 466906 h 644243"/>
              <a:gd name="connsiteX2-5" fmla="*/ 478485 w 2232326"/>
              <a:gd name="connsiteY2-6" fmla="*/ 479201 h 644243"/>
              <a:gd name="connsiteX3-7" fmla="*/ 466190 w 2232326"/>
              <a:gd name="connsiteY3-8" fmla="*/ 497461 h 644243"/>
              <a:gd name="connsiteX4-9" fmla="*/ 461692 w 2232326"/>
              <a:gd name="connsiteY4-10" fmla="*/ 519808 h 644243"/>
              <a:gd name="connsiteX5-11" fmla="*/ 466190 w 2232326"/>
              <a:gd name="connsiteY5-12" fmla="*/ 542183 h 644243"/>
              <a:gd name="connsiteX6-13" fmla="*/ 478485 w 2232326"/>
              <a:gd name="connsiteY6-14" fmla="*/ 560587 h 644243"/>
              <a:gd name="connsiteX7-15" fmla="*/ 496751 w 2232326"/>
              <a:gd name="connsiteY7-16" fmla="*/ 573006 h 644243"/>
              <a:gd name="connsiteX8-17" fmla="*/ 519114 w 2232326"/>
              <a:gd name="connsiteY8-18" fmla="*/ 577498 h 644243"/>
              <a:gd name="connsiteX9-19" fmla="*/ 541605 w 2232326"/>
              <a:gd name="connsiteY9-20" fmla="*/ 573006 h 644243"/>
              <a:gd name="connsiteX10-21" fmla="*/ 560012 w 2232326"/>
              <a:gd name="connsiteY10-22" fmla="*/ 560587 h 644243"/>
              <a:gd name="connsiteX11-23" fmla="*/ 572306 w 2232326"/>
              <a:gd name="connsiteY11-24" fmla="*/ 542183 h 644243"/>
              <a:gd name="connsiteX12-25" fmla="*/ 576811 w 2232326"/>
              <a:gd name="connsiteY12-26" fmla="*/ 519808 h 644243"/>
              <a:gd name="connsiteX13-27" fmla="*/ 572306 w 2232326"/>
              <a:gd name="connsiteY13-28" fmla="*/ 497461 h 644243"/>
              <a:gd name="connsiteX14-29" fmla="*/ 560012 w 2232326"/>
              <a:gd name="connsiteY14-30" fmla="*/ 479201 h 644243"/>
              <a:gd name="connsiteX15-31" fmla="*/ 541605 w 2232326"/>
              <a:gd name="connsiteY15-32" fmla="*/ 466906 h 644243"/>
              <a:gd name="connsiteX16-33" fmla="*/ 519114 w 2232326"/>
              <a:gd name="connsiteY16-34" fmla="*/ 462405 h 644243"/>
              <a:gd name="connsiteX17-35" fmla="*/ 549066 w 2232326"/>
              <a:gd name="connsiteY17-36" fmla="*/ 396794 h 644243"/>
              <a:gd name="connsiteX18-37" fmla="*/ 552999 w 2232326"/>
              <a:gd name="connsiteY18-38" fmla="*/ 397036 h 644243"/>
              <a:gd name="connsiteX19-39" fmla="*/ 583165 w 2232326"/>
              <a:gd name="connsiteY19-40" fmla="*/ 412119 h 644243"/>
              <a:gd name="connsiteX20-41" fmla="*/ 583950 w 2232326"/>
              <a:gd name="connsiteY20-42" fmla="*/ 416742 h 644243"/>
              <a:gd name="connsiteX21-43" fmla="*/ 582878 w 2232326"/>
              <a:gd name="connsiteY21-44" fmla="*/ 420311 h 644243"/>
              <a:gd name="connsiteX22-45" fmla="*/ 580766 w 2232326"/>
              <a:gd name="connsiteY22-46" fmla="*/ 436469 h 644243"/>
              <a:gd name="connsiteX23-47" fmla="*/ 588448 w 2232326"/>
              <a:gd name="connsiteY23-48" fmla="*/ 451284 h 644243"/>
              <a:gd name="connsiteX24-49" fmla="*/ 604048 w 2232326"/>
              <a:gd name="connsiteY24-50" fmla="*/ 458302 h 644243"/>
              <a:gd name="connsiteX25-51" fmla="*/ 621255 w 2232326"/>
              <a:gd name="connsiteY25-52" fmla="*/ 455246 h 644243"/>
              <a:gd name="connsiteX26-53" fmla="*/ 626417 w 2232326"/>
              <a:gd name="connsiteY26-54" fmla="*/ 454193 h 644243"/>
              <a:gd name="connsiteX27-55" fmla="*/ 641270 w 2232326"/>
              <a:gd name="connsiteY27-56" fmla="*/ 490057 h 644243"/>
              <a:gd name="connsiteX28-57" fmla="*/ 637142 w 2232326"/>
              <a:gd name="connsiteY28-58" fmla="*/ 493358 h 644243"/>
              <a:gd name="connsiteX29-59" fmla="*/ 623112 w 2232326"/>
              <a:gd name="connsiteY29-60" fmla="*/ 503551 h 644243"/>
              <a:gd name="connsiteX30-61" fmla="*/ 617293 w 2232326"/>
              <a:gd name="connsiteY30-62" fmla="*/ 520098 h 644243"/>
              <a:gd name="connsiteX31-63" fmla="*/ 622206 w 2232326"/>
              <a:gd name="connsiteY31-64" fmla="*/ 535822 h 644243"/>
              <a:gd name="connsiteX32-65" fmla="*/ 635037 w 2232326"/>
              <a:gd name="connsiteY32-66" fmla="*/ 545485 h 644243"/>
              <a:gd name="connsiteX33-67" fmla="*/ 638214 w 2232326"/>
              <a:gd name="connsiteY33-68" fmla="*/ 547626 h 644243"/>
              <a:gd name="connsiteX34-69" fmla="*/ 642176 w 2232326"/>
              <a:gd name="connsiteY34-70" fmla="*/ 553690 h 644243"/>
              <a:gd name="connsiteX35-71" fmla="*/ 628931 w 2232326"/>
              <a:gd name="connsiteY35-72" fmla="*/ 584149 h 644243"/>
              <a:gd name="connsiteX36-73" fmla="*/ 623405 w 2232326"/>
              <a:gd name="connsiteY36-74" fmla="*/ 585715 h 644243"/>
              <a:gd name="connsiteX37-75" fmla="*/ 618078 w 2232326"/>
              <a:gd name="connsiteY37-76" fmla="*/ 584685 h 644243"/>
              <a:gd name="connsiteX38-77" fmla="*/ 611474 w 2232326"/>
              <a:gd name="connsiteY38-78" fmla="*/ 583195 h 644243"/>
              <a:gd name="connsiteX39-79" fmla="*/ 603390 w 2232326"/>
              <a:gd name="connsiteY39-80" fmla="*/ 582953 h 644243"/>
              <a:gd name="connsiteX40-81" fmla="*/ 595217 w 2232326"/>
              <a:gd name="connsiteY40-82" fmla="*/ 584685 h 644243"/>
              <a:gd name="connsiteX41-83" fmla="*/ 588199 w 2232326"/>
              <a:gd name="connsiteY41-84" fmla="*/ 589186 h 644243"/>
              <a:gd name="connsiteX42-85" fmla="*/ 580766 w 2232326"/>
              <a:gd name="connsiteY42-86" fmla="*/ 604250 h 644243"/>
              <a:gd name="connsiteX43-87" fmla="*/ 583165 w 2232326"/>
              <a:gd name="connsiteY43-88" fmla="*/ 620379 h 644243"/>
              <a:gd name="connsiteX44-89" fmla="*/ 582381 w 2232326"/>
              <a:gd name="connsiteY44-90" fmla="*/ 630983 h 644243"/>
              <a:gd name="connsiteX45-91" fmla="*/ 553249 w 2232326"/>
              <a:gd name="connsiteY45-92" fmla="*/ 643405 h 644243"/>
              <a:gd name="connsiteX46-93" fmla="*/ 548744 w 2232326"/>
              <a:gd name="connsiteY46-94" fmla="*/ 641548 h 644243"/>
              <a:gd name="connsiteX47-95" fmla="*/ 545834 w 2232326"/>
              <a:gd name="connsiteY47-96" fmla="*/ 637586 h 644243"/>
              <a:gd name="connsiteX48-97" fmla="*/ 545566 w 2232326"/>
              <a:gd name="connsiteY48-98" fmla="*/ 637586 h 644243"/>
              <a:gd name="connsiteX49-99" fmla="*/ 535664 w 2232326"/>
              <a:gd name="connsiteY49-100" fmla="*/ 623435 h 644243"/>
              <a:gd name="connsiteX50-101" fmla="*/ 519382 w 2232326"/>
              <a:gd name="connsiteY50-102" fmla="*/ 617492 h 644243"/>
              <a:gd name="connsiteX51-103" fmla="*/ 503106 w 2232326"/>
              <a:gd name="connsiteY51-104" fmla="*/ 623435 h 644243"/>
              <a:gd name="connsiteX52-105" fmla="*/ 492910 w 2232326"/>
              <a:gd name="connsiteY52-106" fmla="*/ 637337 h 644243"/>
              <a:gd name="connsiteX53-107" fmla="*/ 488948 w 2232326"/>
              <a:gd name="connsiteY53-108" fmla="*/ 641963 h 644243"/>
              <a:gd name="connsiteX54-109" fmla="*/ 483129 w 2232326"/>
              <a:gd name="connsiteY54-110" fmla="*/ 643405 h 644243"/>
              <a:gd name="connsiteX55-111" fmla="*/ 451624 w 2232326"/>
              <a:gd name="connsiteY55-112" fmla="*/ 628839 h 644243"/>
              <a:gd name="connsiteX56-113" fmla="*/ 450175 w 2232326"/>
              <a:gd name="connsiteY56-114" fmla="*/ 624510 h 644243"/>
              <a:gd name="connsiteX57-115" fmla="*/ 452160 w 2232326"/>
              <a:gd name="connsiteY57-116" fmla="*/ 617492 h 644243"/>
              <a:gd name="connsiteX58-117" fmla="*/ 454406 w 2232326"/>
              <a:gd name="connsiteY58-118" fmla="*/ 603589 h 644243"/>
              <a:gd name="connsiteX59-119" fmla="*/ 447655 w 2232326"/>
              <a:gd name="connsiteY59-120" fmla="*/ 589186 h 644243"/>
              <a:gd name="connsiteX60-121" fmla="*/ 438665 w 2232326"/>
              <a:gd name="connsiteY60-122" fmla="*/ 583979 h 644243"/>
              <a:gd name="connsiteX61-123" fmla="*/ 428610 w 2232326"/>
              <a:gd name="connsiteY61-124" fmla="*/ 583070 h 644243"/>
              <a:gd name="connsiteX62-125" fmla="*/ 417222 w 2232326"/>
              <a:gd name="connsiteY62-126" fmla="*/ 585176 h 644243"/>
              <a:gd name="connsiteX63-127" fmla="*/ 409814 w 2232326"/>
              <a:gd name="connsiteY63-128" fmla="*/ 584685 h 644243"/>
              <a:gd name="connsiteX64-129" fmla="*/ 396326 w 2232326"/>
              <a:gd name="connsiteY64-130" fmla="*/ 553690 h 644243"/>
              <a:gd name="connsiteX65-131" fmla="*/ 401603 w 2232326"/>
              <a:gd name="connsiteY65-132" fmla="*/ 546304 h 644243"/>
              <a:gd name="connsiteX66-133" fmla="*/ 415901 w 2232326"/>
              <a:gd name="connsiteY66-134" fmla="*/ 535822 h 644243"/>
              <a:gd name="connsiteX67-135" fmla="*/ 422262 w 2232326"/>
              <a:gd name="connsiteY67-136" fmla="*/ 519562 h 644243"/>
              <a:gd name="connsiteX68-137" fmla="*/ 415901 w 2232326"/>
              <a:gd name="connsiteY68-138" fmla="*/ 503429 h 644243"/>
              <a:gd name="connsiteX69-139" fmla="*/ 401603 w 2232326"/>
              <a:gd name="connsiteY69-140" fmla="*/ 493358 h 644243"/>
              <a:gd name="connsiteX70-141" fmla="*/ 397641 w 2232326"/>
              <a:gd name="connsiteY70-142" fmla="*/ 489517 h 644243"/>
              <a:gd name="connsiteX71-143" fmla="*/ 408761 w 2232326"/>
              <a:gd name="connsiteY71-144" fmla="*/ 455246 h 644243"/>
              <a:gd name="connsiteX72-145" fmla="*/ 412851 w 2232326"/>
              <a:gd name="connsiteY72-146" fmla="*/ 454193 h 644243"/>
              <a:gd name="connsiteX73-147" fmla="*/ 417221 w 2232326"/>
              <a:gd name="connsiteY73-148" fmla="*/ 455246 h 644243"/>
              <a:gd name="connsiteX74-149" fmla="*/ 433772 w 2232326"/>
              <a:gd name="connsiteY74-150" fmla="*/ 457249 h 644243"/>
              <a:gd name="connsiteX75-151" fmla="*/ 448976 w 2232326"/>
              <a:gd name="connsiteY75-152" fmla="*/ 449695 h 644243"/>
              <a:gd name="connsiteX76-153" fmla="*/ 453620 w 2232326"/>
              <a:gd name="connsiteY76-154" fmla="*/ 441895 h 644243"/>
              <a:gd name="connsiteX77-155" fmla="*/ 455458 w 2232326"/>
              <a:gd name="connsiteY77-156" fmla="*/ 432752 h 644243"/>
              <a:gd name="connsiteX78-157" fmla="*/ 455458 w 2232326"/>
              <a:gd name="connsiteY78-158" fmla="*/ 424563 h 644243"/>
              <a:gd name="connsiteX79-159" fmla="*/ 454794 w 2232326"/>
              <a:gd name="connsiteY79-160" fmla="*/ 419258 h 644243"/>
              <a:gd name="connsiteX80-161" fmla="*/ 453869 w 2232326"/>
              <a:gd name="connsiteY80-162" fmla="*/ 415545 h 644243"/>
              <a:gd name="connsiteX81-163" fmla="*/ 454291 w 2232326"/>
              <a:gd name="connsiteY81-164" fmla="*/ 411851 h 644243"/>
              <a:gd name="connsiteX82-165" fmla="*/ 485235 w 2232326"/>
              <a:gd name="connsiteY82-166" fmla="*/ 397036 h 644243"/>
              <a:gd name="connsiteX83-167" fmla="*/ 490658 w 2232326"/>
              <a:gd name="connsiteY83-168" fmla="*/ 399285 h 644243"/>
              <a:gd name="connsiteX84-169" fmla="*/ 493446 w 2232326"/>
              <a:gd name="connsiteY84-170" fmla="*/ 403907 h 644243"/>
              <a:gd name="connsiteX85-171" fmla="*/ 502978 w 2232326"/>
              <a:gd name="connsiteY85-172" fmla="*/ 416474 h 644243"/>
              <a:gd name="connsiteX86-173" fmla="*/ 518578 w 2232326"/>
              <a:gd name="connsiteY86-174" fmla="*/ 421900 h 644243"/>
              <a:gd name="connsiteX87-175" fmla="*/ 535001 w 2232326"/>
              <a:gd name="connsiteY87-176" fmla="*/ 416742 h 644243"/>
              <a:gd name="connsiteX88-177" fmla="*/ 545049 w 2232326"/>
              <a:gd name="connsiteY88-178" fmla="*/ 403639 h 644243"/>
              <a:gd name="connsiteX89-179" fmla="*/ 548355 w 2232326"/>
              <a:gd name="connsiteY89-180" fmla="*/ 399285 h 644243"/>
              <a:gd name="connsiteX90-181" fmla="*/ 549066 w 2232326"/>
              <a:gd name="connsiteY90-182" fmla="*/ 396794 h 644243"/>
              <a:gd name="connsiteX91-183" fmla="*/ 242400 w 2232326"/>
              <a:gd name="connsiteY91-184" fmla="*/ 130553 h 644243"/>
              <a:gd name="connsiteX92-185" fmla="*/ 198253 w 2232326"/>
              <a:gd name="connsiteY92-186" fmla="*/ 139439 h 644243"/>
              <a:gd name="connsiteX93-187" fmla="*/ 162192 w 2232326"/>
              <a:gd name="connsiteY93-188" fmla="*/ 163710 h 644243"/>
              <a:gd name="connsiteX94-189" fmla="*/ 137921 w 2232326"/>
              <a:gd name="connsiteY94-190" fmla="*/ 199759 h 644243"/>
              <a:gd name="connsiteX95-191" fmla="*/ 129041 w 2232326"/>
              <a:gd name="connsiteY95-192" fmla="*/ 243875 h 644243"/>
              <a:gd name="connsiteX96-193" fmla="*/ 137921 w 2232326"/>
              <a:gd name="connsiteY96-194" fmla="*/ 288047 h 644243"/>
              <a:gd name="connsiteX97-195" fmla="*/ 162192 w 2232326"/>
              <a:gd name="connsiteY97-196" fmla="*/ 324378 h 644243"/>
              <a:gd name="connsiteX98-197" fmla="*/ 198253 w 2232326"/>
              <a:gd name="connsiteY98-198" fmla="*/ 348896 h 644243"/>
              <a:gd name="connsiteX99-199" fmla="*/ 242400 w 2232326"/>
              <a:gd name="connsiteY99-200" fmla="*/ 357763 h 644243"/>
              <a:gd name="connsiteX100-201" fmla="*/ 286800 w 2232326"/>
              <a:gd name="connsiteY100-202" fmla="*/ 348896 h 644243"/>
              <a:gd name="connsiteX101-203" fmla="*/ 323138 w 2232326"/>
              <a:gd name="connsiteY101-204" fmla="*/ 324378 h 644243"/>
              <a:gd name="connsiteX102-205" fmla="*/ 347409 w 2232326"/>
              <a:gd name="connsiteY102-206" fmla="*/ 288047 h 644243"/>
              <a:gd name="connsiteX103-207" fmla="*/ 356301 w 2232326"/>
              <a:gd name="connsiteY103-208" fmla="*/ 243875 h 644243"/>
              <a:gd name="connsiteX104-209" fmla="*/ 347409 w 2232326"/>
              <a:gd name="connsiteY104-210" fmla="*/ 199759 h 644243"/>
              <a:gd name="connsiteX105-211" fmla="*/ 323138 w 2232326"/>
              <a:gd name="connsiteY105-212" fmla="*/ 163710 h 644243"/>
              <a:gd name="connsiteX106-213" fmla="*/ 286800 w 2232326"/>
              <a:gd name="connsiteY106-214" fmla="*/ 139439 h 644243"/>
              <a:gd name="connsiteX107-215" fmla="*/ 242400 w 2232326"/>
              <a:gd name="connsiteY107-216" fmla="*/ 130553 h 644243"/>
              <a:gd name="connsiteX108-217" fmla="*/ 1713848 w 2232326"/>
              <a:gd name="connsiteY108-218" fmla="*/ 35859 h 644243"/>
              <a:gd name="connsiteX109-219" fmla="*/ 2232326 w 2232326"/>
              <a:gd name="connsiteY109-220" fmla="*/ 585134 h 644243"/>
              <a:gd name="connsiteX110-221" fmla="*/ 1713848 w 2232326"/>
              <a:gd name="connsiteY110-222" fmla="*/ 585134 h 644243"/>
              <a:gd name="connsiteX111-223" fmla="*/ 1713848 w 2232326"/>
              <a:gd name="connsiteY111-224" fmla="*/ 35859 h 644243"/>
              <a:gd name="connsiteX112-225" fmla="*/ 301529 w 2232326"/>
              <a:gd name="connsiteY112-226" fmla="*/ 1028 h 644243"/>
              <a:gd name="connsiteX113-227" fmla="*/ 309294 w 2232326"/>
              <a:gd name="connsiteY113-228" fmla="*/ 1506 h 644243"/>
              <a:gd name="connsiteX114-229" fmla="*/ 368846 w 2232326"/>
              <a:gd name="connsiteY114-230" fmla="*/ 31282 h 644243"/>
              <a:gd name="connsiteX115-231" fmla="*/ 370395 w 2232326"/>
              <a:gd name="connsiteY115-232" fmla="*/ 40408 h 644243"/>
              <a:gd name="connsiteX116-233" fmla="*/ 368280 w 2232326"/>
              <a:gd name="connsiteY116-234" fmla="*/ 47455 h 644243"/>
              <a:gd name="connsiteX117-235" fmla="*/ 364110 w 2232326"/>
              <a:gd name="connsiteY117-236" fmla="*/ 79353 h 644243"/>
              <a:gd name="connsiteX118-237" fmla="*/ 379275 w 2232326"/>
              <a:gd name="connsiteY118-238" fmla="*/ 108599 h 644243"/>
              <a:gd name="connsiteX119-239" fmla="*/ 410072 w 2232326"/>
              <a:gd name="connsiteY119-240" fmla="*/ 122454 h 644243"/>
              <a:gd name="connsiteX120-241" fmla="*/ 444042 w 2232326"/>
              <a:gd name="connsiteY120-242" fmla="*/ 116421 h 644243"/>
              <a:gd name="connsiteX121-243" fmla="*/ 454231 w 2232326"/>
              <a:gd name="connsiteY121-244" fmla="*/ 114343 h 644243"/>
              <a:gd name="connsiteX122-245" fmla="*/ 483554 w 2232326"/>
              <a:gd name="connsiteY122-246" fmla="*/ 185142 h 644243"/>
              <a:gd name="connsiteX123-247" fmla="*/ 475404 w 2232326"/>
              <a:gd name="connsiteY123-248" fmla="*/ 191660 h 644243"/>
              <a:gd name="connsiteX124-249" fmla="*/ 447706 w 2232326"/>
              <a:gd name="connsiteY124-250" fmla="*/ 211781 h 644243"/>
              <a:gd name="connsiteX125-251" fmla="*/ 436220 w 2232326"/>
              <a:gd name="connsiteY125-252" fmla="*/ 244448 h 644243"/>
              <a:gd name="connsiteX126-253" fmla="*/ 445919 w 2232326"/>
              <a:gd name="connsiteY126-254" fmla="*/ 275489 h 644243"/>
              <a:gd name="connsiteX127-255" fmla="*/ 471248 w 2232326"/>
              <a:gd name="connsiteY127-256" fmla="*/ 294565 h 644243"/>
              <a:gd name="connsiteX128-257" fmla="*/ 477521 w 2232326"/>
              <a:gd name="connsiteY128-258" fmla="*/ 298791 h 644243"/>
              <a:gd name="connsiteX129-259" fmla="*/ 485342 w 2232326"/>
              <a:gd name="connsiteY129-260" fmla="*/ 310763 h 644243"/>
              <a:gd name="connsiteX130-261" fmla="*/ 459194 w 2232326"/>
              <a:gd name="connsiteY130-262" fmla="*/ 370893 h 644243"/>
              <a:gd name="connsiteX131-263" fmla="*/ 448286 w 2232326"/>
              <a:gd name="connsiteY131-264" fmla="*/ 373985 h 644243"/>
              <a:gd name="connsiteX132-265" fmla="*/ 437768 w 2232326"/>
              <a:gd name="connsiteY132-266" fmla="*/ 371951 h 644243"/>
              <a:gd name="connsiteX133-267" fmla="*/ 424732 w 2232326"/>
              <a:gd name="connsiteY133-268" fmla="*/ 369010 h 644243"/>
              <a:gd name="connsiteX134-269" fmla="*/ 408774 w 2232326"/>
              <a:gd name="connsiteY134-270" fmla="*/ 368532 h 644243"/>
              <a:gd name="connsiteX135-271" fmla="*/ 392638 w 2232326"/>
              <a:gd name="connsiteY135-272" fmla="*/ 371951 h 644243"/>
              <a:gd name="connsiteX136-273" fmla="*/ 378784 w 2232326"/>
              <a:gd name="connsiteY136-274" fmla="*/ 380837 h 644243"/>
              <a:gd name="connsiteX137-275" fmla="*/ 364110 w 2232326"/>
              <a:gd name="connsiteY137-276" fmla="*/ 410575 h 644243"/>
              <a:gd name="connsiteX138-277" fmla="*/ 368846 w 2232326"/>
              <a:gd name="connsiteY138-278" fmla="*/ 442417 h 644243"/>
              <a:gd name="connsiteX139-279" fmla="*/ 367297 w 2232326"/>
              <a:gd name="connsiteY139-280" fmla="*/ 463351 h 644243"/>
              <a:gd name="connsiteX140-281" fmla="*/ 309787 w 2232326"/>
              <a:gd name="connsiteY140-282" fmla="*/ 487874 h 644243"/>
              <a:gd name="connsiteX141-283" fmla="*/ 300894 w 2232326"/>
              <a:gd name="connsiteY141-284" fmla="*/ 484208 h 644243"/>
              <a:gd name="connsiteX142-285" fmla="*/ 295150 w 2232326"/>
              <a:gd name="connsiteY142-286" fmla="*/ 476386 h 644243"/>
              <a:gd name="connsiteX143-287" fmla="*/ 294621 w 2232326"/>
              <a:gd name="connsiteY143-288" fmla="*/ 476386 h 644243"/>
              <a:gd name="connsiteX144-289" fmla="*/ 275073 w 2232326"/>
              <a:gd name="connsiteY144-290" fmla="*/ 448449 h 644243"/>
              <a:gd name="connsiteX145-291" fmla="*/ 242929 w 2232326"/>
              <a:gd name="connsiteY145-292" fmla="*/ 436717 h 644243"/>
              <a:gd name="connsiteX146-293" fmla="*/ 210798 w 2232326"/>
              <a:gd name="connsiteY146-294" fmla="*/ 448449 h 644243"/>
              <a:gd name="connsiteX147-295" fmla="*/ 190671 w 2232326"/>
              <a:gd name="connsiteY147-296" fmla="*/ 475895 h 644243"/>
              <a:gd name="connsiteX148-297" fmla="*/ 182849 w 2232326"/>
              <a:gd name="connsiteY148-298" fmla="*/ 485026 h 644243"/>
              <a:gd name="connsiteX149-299" fmla="*/ 171362 w 2232326"/>
              <a:gd name="connsiteY149-300" fmla="*/ 487873 h 644243"/>
              <a:gd name="connsiteX150-301" fmla="*/ 109165 w 2232326"/>
              <a:gd name="connsiteY150-302" fmla="*/ 459117 h 644243"/>
              <a:gd name="connsiteX151-303" fmla="*/ 106306 w 2232326"/>
              <a:gd name="connsiteY151-304" fmla="*/ 450572 h 644243"/>
              <a:gd name="connsiteX152-305" fmla="*/ 110223 w 2232326"/>
              <a:gd name="connsiteY152-306" fmla="*/ 436717 h 644243"/>
              <a:gd name="connsiteX153-307" fmla="*/ 114657 w 2232326"/>
              <a:gd name="connsiteY153-308" fmla="*/ 409271 h 644243"/>
              <a:gd name="connsiteX154-309" fmla="*/ 101331 w 2232326"/>
              <a:gd name="connsiteY154-310" fmla="*/ 380837 h 644243"/>
              <a:gd name="connsiteX155-311" fmla="*/ 83583 w 2232326"/>
              <a:gd name="connsiteY155-312" fmla="*/ 370559 h 644243"/>
              <a:gd name="connsiteX156-313" fmla="*/ 63733 w 2232326"/>
              <a:gd name="connsiteY156-314" fmla="*/ 368764 h 644243"/>
              <a:gd name="connsiteX157-315" fmla="*/ 41250 w 2232326"/>
              <a:gd name="connsiteY157-316" fmla="*/ 372921 h 644243"/>
              <a:gd name="connsiteX158-317" fmla="*/ 26627 w 2232326"/>
              <a:gd name="connsiteY158-318" fmla="*/ 371951 h 644243"/>
              <a:gd name="connsiteX159-319" fmla="*/ 0 w 2232326"/>
              <a:gd name="connsiteY159-320" fmla="*/ 310762 h 644243"/>
              <a:gd name="connsiteX160-321" fmla="*/ 10417 w 2232326"/>
              <a:gd name="connsiteY160-322" fmla="*/ 296183 h 644243"/>
              <a:gd name="connsiteX161-323" fmla="*/ 38643 w 2232326"/>
              <a:gd name="connsiteY161-324" fmla="*/ 275489 h 644243"/>
              <a:gd name="connsiteX162-325" fmla="*/ 51200 w 2232326"/>
              <a:gd name="connsiteY162-326" fmla="*/ 243389 h 644243"/>
              <a:gd name="connsiteX163-327" fmla="*/ 38643 w 2232326"/>
              <a:gd name="connsiteY163-328" fmla="*/ 211541 h 644243"/>
              <a:gd name="connsiteX164-329" fmla="*/ 10417 w 2232326"/>
              <a:gd name="connsiteY164-330" fmla="*/ 191659 h 644243"/>
              <a:gd name="connsiteX165-331" fmla="*/ 2595 w 2232326"/>
              <a:gd name="connsiteY165-332" fmla="*/ 184077 h 644243"/>
              <a:gd name="connsiteX166-333" fmla="*/ 24548 w 2232326"/>
              <a:gd name="connsiteY166-334" fmla="*/ 116421 h 644243"/>
              <a:gd name="connsiteX167-335" fmla="*/ 32622 w 2232326"/>
              <a:gd name="connsiteY167-336" fmla="*/ 114342 h 644243"/>
              <a:gd name="connsiteX168-337" fmla="*/ 41250 w 2232326"/>
              <a:gd name="connsiteY168-338" fmla="*/ 116421 h 644243"/>
              <a:gd name="connsiteX169-339" fmla="*/ 73922 w 2232326"/>
              <a:gd name="connsiteY169-340" fmla="*/ 120376 h 644243"/>
              <a:gd name="connsiteX170-341" fmla="*/ 103938 w 2232326"/>
              <a:gd name="connsiteY170-342" fmla="*/ 105463 h 644243"/>
              <a:gd name="connsiteX171-343" fmla="*/ 113107 w 2232326"/>
              <a:gd name="connsiteY171-344" fmla="*/ 90064 h 644243"/>
              <a:gd name="connsiteX172-345" fmla="*/ 116734 w 2232326"/>
              <a:gd name="connsiteY172-346" fmla="*/ 72015 h 644243"/>
              <a:gd name="connsiteX173-347" fmla="*/ 116734 w 2232326"/>
              <a:gd name="connsiteY173-348" fmla="*/ 55849 h 644243"/>
              <a:gd name="connsiteX174-349" fmla="*/ 115424 w 2232326"/>
              <a:gd name="connsiteY174-350" fmla="*/ 45376 h 644243"/>
              <a:gd name="connsiteX175-351" fmla="*/ 113598 w 2232326"/>
              <a:gd name="connsiteY175-352" fmla="*/ 38045 h 644243"/>
              <a:gd name="connsiteX176-353" fmla="*/ 114430 w 2232326"/>
              <a:gd name="connsiteY176-354" fmla="*/ 30752 h 644243"/>
              <a:gd name="connsiteX177-355" fmla="*/ 175517 w 2232326"/>
              <a:gd name="connsiteY177-356" fmla="*/ 1506 h 644243"/>
              <a:gd name="connsiteX178-357" fmla="*/ 186223 w 2232326"/>
              <a:gd name="connsiteY178-358" fmla="*/ 5946 h 644243"/>
              <a:gd name="connsiteX179-359" fmla="*/ 191727 w 2232326"/>
              <a:gd name="connsiteY179-360" fmla="*/ 15071 h 644243"/>
              <a:gd name="connsiteX180-361" fmla="*/ 210545 w 2232326"/>
              <a:gd name="connsiteY180-362" fmla="*/ 39878 h 644243"/>
              <a:gd name="connsiteX181-363" fmla="*/ 241342 w 2232326"/>
              <a:gd name="connsiteY181-364" fmla="*/ 50591 h 644243"/>
              <a:gd name="connsiteX182-365" fmla="*/ 273763 w 2232326"/>
              <a:gd name="connsiteY182-366" fmla="*/ 40407 h 644243"/>
              <a:gd name="connsiteX183-367" fmla="*/ 293600 w 2232326"/>
              <a:gd name="connsiteY183-368" fmla="*/ 14542 h 644243"/>
              <a:gd name="connsiteX184-369" fmla="*/ 300125 w 2232326"/>
              <a:gd name="connsiteY184-370" fmla="*/ 5946 h 644243"/>
              <a:gd name="connsiteX185-371" fmla="*/ 301529 w 2232326"/>
              <a:gd name="connsiteY185-372" fmla="*/ 1028 h 644243"/>
              <a:gd name="connsiteX0-373" fmla="*/ 519114 w 1713848"/>
              <a:gd name="connsiteY0-374" fmla="*/ 462405 h 644243"/>
              <a:gd name="connsiteX1-375" fmla="*/ 496751 w 1713848"/>
              <a:gd name="connsiteY1-376" fmla="*/ 466906 h 644243"/>
              <a:gd name="connsiteX2-377" fmla="*/ 478485 w 1713848"/>
              <a:gd name="connsiteY2-378" fmla="*/ 479201 h 644243"/>
              <a:gd name="connsiteX3-379" fmla="*/ 466190 w 1713848"/>
              <a:gd name="connsiteY3-380" fmla="*/ 497461 h 644243"/>
              <a:gd name="connsiteX4-381" fmla="*/ 461692 w 1713848"/>
              <a:gd name="connsiteY4-382" fmla="*/ 519808 h 644243"/>
              <a:gd name="connsiteX5-383" fmla="*/ 466190 w 1713848"/>
              <a:gd name="connsiteY5-384" fmla="*/ 542183 h 644243"/>
              <a:gd name="connsiteX6-385" fmla="*/ 478485 w 1713848"/>
              <a:gd name="connsiteY6-386" fmla="*/ 560587 h 644243"/>
              <a:gd name="connsiteX7-387" fmla="*/ 496751 w 1713848"/>
              <a:gd name="connsiteY7-388" fmla="*/ 573006 h 644243"/>
              <a:gd name="connsiteX8-389" fmla="*/ 519114 w 1713848"/>
              <a:gd name="connsiteY8-390" fmla="*/ 577498 h 644243"/>
              <a:gd name="connsiteX9-391" fmla="*/ 541605 w 1713848"/>
              <a:gd name="connsiteY9-392" fmla="*/ 573006 h 644243"/>
              <a:gd name="connsiteX10-393" fmla="*/ 560012 w 1713848"/>
              <a:gd name="connsiteY10-394" fmla="*/ 560587 h 644243"/>
              <a:gd name="connsiteX11-395" fmla="*/ 572306 w 1713848"/>
              <a:gd name="connsiteY11-396" fmla="*/ 542183 h 644243"/>
              <a:gd name="connsiteX12-397" fmla="*/ 576811 w 1713848"/>
              <a:gd name="connsiteY12-398" fmla="*/ 519808 h 644243"/>
              <a:gd name="connsiteX13-399" fmla="*/ 572306 w 1713848"/>
              <a:gd name="connsiteY13-400" fmla="*/ 497461 h 644243"/>
              <a:gd name="connsiteX14-401" fmla="*/ 560012 w 1713848"/>
              <a:gd name="connsiteY14-402" fmla="*/ 479201 h 644243"/>
              <a:gd name="connsiteX15-403" fmla="*/ 541605 w 1713848"/>
              <a:gd name="connsiteY15-404" fmla="*/ 466906 h 644243"/>
              <a:gd name="connsiteX16-405" fmla="*/ 519114 w 1713848"/>
              <a:gd name="connsiteY16-406" fmla="*/ 462405 h 644243"/>
              <a:gd name="connsiteX17-407" fmla="*/ 549066 w 1713848"/>
              <a:gd name="connsiteY17-408" fmla="*/ 396794 h 644243"/>
              <a:gd name="connsiteX18-409" fmla="*/ 552999 w 1713848"/>
              <a:gd name="connsiteY18-410" fmla="*/ 397036 h 644243"/>
              <a:gd name="connsiteX19-411" fmla="*/ 583165 w 1713848"/>
              <a:gd name="connsiteY19-412" fmla="*/ 412119 h 644243"/>
              <a:gd name="connsiteX20-413" fmla="*/ 583950 w 1713848"/>
              <a:gd name="connsiteY20-414" fmla="*/ 416742 h 644243"/>
              <a:gd name="connsiteX21-415" fmla="*/ 582878 w 1713848"/>
              <a:gd name="connsiteY21-416" fmla="*/ 420311 h 644243"/>
              <a:gd name="connsiteX22-417" fmla="*/ 580766 w 1713848"/>
              <a:gd name="connsiteY22-418" fmla="*/ 436469 h 644243"/>
              <a:gd name="connsiteX23-419" fmla="*/ 588448 w 1713848"/>
              <a:gd name="connsiteY23-420" fmla="*/ 451284 h 644243"/>
              <a:gd name="connsiteX24-421" fmla="*/ 604048 w 1713848"/>
              <a:gd name="connsiteY24-422" fmla="*/ 458302 h 644243"/>
              <a:gd name="connsiteX25-423" fmla="*/ 621255 w 1713848"/>
              <a:gd name="connsiteY25-424" fmla="*/ 455246 h 644243"/>
              <a:gd name="connsiteX26-425" fmla="*/ 626417 w 1713848"/>
              <a:gd name="connsiteY26-426" fmla="*/ 454193 h 644243"/>
              <a:gd name="connsiteX27-427" fmla="*/ 641270 w 1713848"/>
              <a:gd name="connsiteY27-428" fmla="*/ 490057 h 644243"/>
              <a:gd name="connsiteX28-429" fmla="*/ 637142 w 1713848"/>
              <a:gd name="connsiteY28-430" fmla="*/ 493358 h 644243"/>
              <a:gd name="connsiteX29-431" fmla="*/ 623112 w 1713848"/>
              <a:gd name="connsiteY29-432" fmla="*/ 503551 h 644243"/>
              <a:gd name="connsiteX30-433" fmla="*/ 617293 w 1713848"/>
              <a:gd name="connsiteY30-434" fmla="*/ 520098 h 644243"/>
              <a:gd name="connsiteX31-435" fmla="*/ 622206 w 1713848"/>
              <a:gd name="connsiteY31-436" fmla="*/ 535822 h 644243"/>
              <a:gd name="connsiteX32-437" fmla="*/ 635037 w 1713848"/>
              <a:gd name="connsiteY32-438" fmla="*/ 545485 h 644243"/>
              <a:gd name="connsiteX33-439" fmla="*/ 638214 w 1713848"/>
              <a:gd name="connsiteY33-440" fmla="*/ 547626 h 644243"/>
              <a:gd name="connsiteX34-441" fmla="*/ 642176 w 1713848"/>
              <a:gd name="connsiteY34-442" fmla="*/ 553690 h 644243"/>
              <a:gd name="connsiteX35-443" fmla="*/ 628931 w 1713848"/>
              <a:gd name="connsiteY35-444" fmla="*/ 584149 h 644243"/>
              <a:gd name="connsiteX36-445" fmla="*/ 623405 w 1713848"/>
              <a:gd name="connsiteY36-446" fmla="*/ 585715 h 644243"/>
              <a:gd name="connsiteX37-447" fmla="*/ 618078 w 1713848"/>
              <a:gd name="connsiteY37-448" fmla="*/ 584685 h 644243"/>
              <a:gd name="connsiteX38-449" fmla="*/ 611474 w 1713848"/>
              <a:gd name="connsiteY38-450" fmla="*/ 583195 h 644243"/>
              <a:gd name="connsiteX39-451" fmla="*/ 603390 w 1713848"/>
              <a:gd name="connsiteY39-452" fmla="*/ 582953 h 644243"/>
              <a:gd name="connsiteX40-453" fmla="*/ 595217 w 1713848"/>
              <a:gd name="connsiteY40-454" fmla="*/ 584685 h 644243"/>
              <a:gd name="connsiteX41-455" fmla="*/ 588199 w 1713848"/>
              <a:gd name="connsiteY41-456" fmla="*/ 589186 h 644243"/>
              <a:gd name="connsiteX42-457" fmla="*/ 580766 w 1713848"/>
              <a:gd name="connsiteY42-458" fmla="*/ 604250 h 644243"/>
              <a:gd name="connsiteX43-459" fmla="*/ 583165 w 1713848"/>
              <a:gd name="connsiteY43-460" fmla="*/ 620379 h 644243"/>
              <a:gd name="connsiteX44-461" fmla="*/ 582381 w 1713848"/>
              <a:gd name="connsiteY44-462" fmla="*/ 630983 h 644243"/>
              <a:gd name="connsiteX45-463" fmla="*/ 553249 w 1713848"/>
              <a:gd name="connsiteY45-464" fmla="*/ 643405 h 644243"/>
              <a:gd name="connsiteX46-465" fmla="*/ 548744 w 1713848"/>
              <a:gd name="connsiteY46-466" fmla="*/ 641548 h 644243"/>
              <a:gd name="connsiteX47-467" fmla="*/ 545834 w 1713848"/>
              <a:gd name="connsiteY47-468" fmla="*/ 637586 h 644243"/>
              <a:gd name="connsiteX48-469" fmla="*/ 545566 w 1713848"/>
              <a:gd name="connsiteY48-470" fmla="*/ 637586 h 644243"/>
              <a:gd name="connsiteX49-471" fmla="*/ 535664 w 1713848"/>
              <a:gd name="connsiteY49-472" fmla="*/ 623435 h 644243"/>
              <a:gd name="connsiteX50-473" fmla="*/ 519382 w 1713848"/>
              <a:gd name="connsiteY50-474" fmla="*/ 617492 h 644243"/>
              <a:gd name="connsiteX51-475" fmla="*/ 503106 w 1713848"/>
              <a:gd name="connsiteY51-476" fmla="*/ 623435 h 644243"/>
              <a:gd name="connsiteX52-477" fmla="*/ 492910 w 1713848"/>
              <a:gd name="connsiteY52-478" fmla="*/ 637337 h 644243"/>
              <a:gd name="connsiteX53-479" fmla="*/ 488948 w 1713848"/>
              <a:gd name="connsiteY53-480" fmla="*/ 641963 h 644243"/>
              <a:gd name="connsiteX54-481" fmla="*/ 483129 w 1713848"/>
              <a:gd name="connsiteY54-482" fmla="*/ 643405 h 644243"/>
              <a:gd name="connsiteX55-483" fmla="*/ 451624 w 1713848"/>
              <a:gd name="connsiteY55-484" fmla="*/ 628839 h 644243"/>
              <a:gd name="connsiteX56-485" fmla="*/ 450175 w 1713848"/>
              <a:gd name="connsiteY56-486" fmla="*/ 624510 h 644243"/>
              <a:gd name="connsiteX57-487" fmla="*/ 452160 w 1713848"/>
              <a:gd name="connsiteY57-488" fmla="*/ 617492 h 644243"/>
              <a:gd name="connsiteX58-489" fmla="*/ 454406 w 1713848"/>
              <a:gd name="connsiteY58-490" fmla="*/ 603589 h 644243"/>
              <a:gd name="connsiteX59-491" fmla="*/ 447655 w 1713848"/>
              <a:gd name="connsiteY59-492" fmla="*/ 589186 h 644243"/>
              <a:gd name="connsiteX60-493" fmla="*/ 438665 w 1713848"/>
              <a:gd name="connsiteY60-494" fmla="*/ 583979 h 644243"/>
              <a:gd name="connsiteX61-495" fmla="*/ 428610 w 1713848"/>
              <a:gd name="connsiteY61-496" fmla="*/ 583070 h 644243"/>
              <a:gd name="connsiteX62-497" fmla="*/ 417222 w 1713848"/>
              <a:gd name="connsiteY62-498" fmla="*/ 585176 h 644243"/>
              <a:gd name="connsiteX63-499" fmla="*/ 409814 w 1713848"/>
              <a:gd name="connsiteY63-500" fmla="*/ 584685 h 644243"/>
              <a:gd name="connsiteX64-501" fmla="*/ 396326 w 1713848"/>
              <a:gd name="connsiteY64-502" fmla="*/ 553690 h 644243"/>
              <a:gd name="connsiteX65-503" fmla="*/ 401603 w 1713848"/>
              <a:gd name="connsiteY65-504" fmla="*/ 546304 h 644243"/>
              <a:gd name="connsiteX66-505" fmla="*/ 415901 w 1713848"/>
              <a:gd name="connsiteY66-506" fmla="*/ 535822 h 644243"/>
              <a:gd name="connsiteX67-507" fmla="*/ 422262 w 1713848"/>
              <a:gd name="connsiteY67-508" fmla="*/ 519562 h 644243"/>
              <a:gd name="connsiteX68-509" fmla="*/ 415901 w 1713848"/>
              <a:gd name="connsiteY68-510" fmla="*/ 503429 h 644243"/>
              <a:gd name="connsiteX69-511" fmla="*/ 401603 w 1713848"/>
              <a:gd name="connsiteY69-512" fmla="*/ 493358 h 644243"/>
              <a:gd name="connsiteX70-513" fmla="*/ 397641 w 1713848"/>
              <a:gd name="connsiteY70-514" fmla="*/ 489517 h 644243"/>
              <a:gd name="connsiteX71-515" fmla="*/ 408761 w 1713848"/>
              <a:gd name="connsiteY71-516" fmla="*/ 455246 h 644243"/>
              <a:gd name="connsiteX72-517" fmla="*/ 412851 w 1713848"/>
              <a:gd name="connsiteY72-518" fmla="*/ 454193 h 644243"/>
              <a:gd name="connsiteX73-519" fmla="*/ 417221 w 1713848"/>
              <a:gd name="connsiteY73-520" fmla="*/ 455246 h 644243"/>
              <a:gd name="connsiteX74-521" fmla="*/ 433772 w 1713848"/>
              <a:gd name="connsiteY74-522" fmla="*/ 457249 h 644243"/>
              <a:gd name="connsiteX75-523" fmla="*/ 448976 w 1713848"/>
              <a:gd name="connsiteY75-524" fmla="*/ 449695 h 644243"/>
              <a:gd name="connsiteX76-525" fmla="*/ 453620 w 1713848"/>
              <a:gd name="connsiteY76-526" fmla="*/ 441895 h 644243"/>
              <a:gd name="connsiteX77-527" fmla="*/ 455458 w 1713848"/>
              <a:gd name="connsiteY77-528" fmla="*/ 432752 h 644243"/>
              <a:gd name="connsiteX78-529" fmla="*/ 455458 w 1713848"/>
              <a:gd name="connsiteY78-530" fmla="*/ 424563 h 644243"/>
              <a:gd name="connsiteX79-531" fmla="*/ 454794 w 1713848"/>
              <a:gd name="connsiteY79-532" fmla="*/ 419258 h 644243"/>
              <a:gd name="connsiteX80-533" fmla="*/ 453869 w 1713848"/>
              <a:gd name="connsiteY80-534" fmla="*/ 415545 h 644243"/>
              <a:gd name="connsiteX81-535" fmla="*/ 454291 w 1713848"/>
              <a:gd name="connsiteY81-536" fmla="*/ 411851 h 644243"/>
              <a:gd name="connsiteX82-537" fmla="*/ 485235 w 1713848"/>
              <a:gd name="connsiteY82-538" fmla="*/ 397036 h 644243"/>
              <a:gd name="connsiteX83-539" fmla="*/ 490658 w 1713848"/>
              <a:gd name="connsiteY83-540" fmla="*/ 399285 h 644243"/>
              <a:gd name="connsiteX84-541" fmla="*/ 493446 w 1713848"/>
              <a:gd name="connsiteY84-542" fmla="*/ 403907 h 644243"/>
              <a:gd name="connsiteX85-543" fmla="*/ 502978 w 1713848"/>
              <a:gd name="connsiteY85-544" fmla="*/ 416474 h 644243"/>
              <a:gd name="connsiteX86-545" fmla="*/ 518578 w 1713848"/>
              <a:gd name="connsiteY86-546" fmla="*/ 421900 h 644243"/>
              <a:gd name="connsiteX87-547" fmla="*/ 535001 w 1713848"/>
              <a:gd name="connsiteY87-548" fmla="*/ 416742 h 644243"/>
              <a:gd name="connsiteX88-549" fmla="*/ 545049 w 1713848"/>
              <a:gd name="connsiteY88-550" fmla="*/ 403639 h 644243"/>
              <a:gd name="connsiteX89-551" fmla="*/ 548355 w 1713848"/>
              <a:gd name="connsiteY89-552" fmla="*/ 399285 h 644243"/>
              <a:gd name="connsiteX90-553" fmla="*/ 549066 w 1713848"/>
              <a:gd name="connsiteY90-554" fmla="*/ 396794 h 644243"/>
              <a:gd name="connsiteX91-555" fmla="*/ 242400 w 1713848"/>
              <a:gd name="connsiteY91-556" fmla="*/ 130553 h 644243"/>
              <a:gd name="connsiteX92-557" fmla="*/ 198253 w 1713848"/>
              <a:gd name="connsiteY92-558" fmla="*/ 139439 h 644243"/>
              <a:gd name="connsiteX93-559" fmla="*/ 162192 w 1713848"/>
              <a:gd name="connsiteY93-560" fmla="*/ 163710 h 644243"/>
              <a:gd name="connsiteX94-561" fmla="*/ 137921 w 1713848"/>
              <a:gd name="connsiteY94-562" fmla="*/ 199759 h 644243"/>
              <a:gd name="connsiteX95-563" fmla="*/ 129041 w 1713848"/>
              <a:gd name="connsiteY95-564" fmla="*/ 243875 h 644243"/>
              <a:gd name="connsiteX96-565" fmla="*/ 137921 w 1713848"/>
              <a:gd name="connsiteY96-566" fmla="*/ 288047 h 644243"/>
              <a:gd name="connsiteX97-567" fmla="*/ 162192 w 1713848"/>
              <a:gd name="connsiteY97-568" fmla="*/ 324378 h 644243"/>
              <a:gd name="connsiteX98-569" fmla="*/ 198253 w 1713848"/>
              <a:gd name="connsiteY98-570" fmla="*/ 348896 h 644243"/>
              <a:gd name="connsiteX99-571" fmla="*/ 242400 w 1713848"/>
              <a:gd name="connsiteY99-572" fmla="*/ 357763 h 644243"/>
              <a:gd name="connsiteX100-573" fmla="*/ 286800 w 1713848"/>
              <a:gd name="connsiteY100-574" fmla="*/ 348896 h 644243"/>
              <a:gd name="connsiteX101-575" fmla="*/ 323138 w 1713848"/>
              <a:gd name="connsiteY101-576" fmla="*/ 324378 h 644243"/>
              <a:gd name="connsiteX102-577" fmla="*/ 347409 w 1713848"/>
              <a:gd name="connsiteY102-578" fmla="*/ 288047 h 644243"/>
              <a:gd name="connsiteX103-579" fmla="*/ 356301 w 1713848"/>
              <a:gd name="connsiteY103-580" fmla="*/ 243875 h 644243"/>
              <a:gd name="connsiteX104-581" fmla="*/ 347409 w 1713848"/>
              <a:gd name="connsiteY104-582" fmla="*/ 199759 h 644243"/>
              <a:gd name="connsiteX105-583" fmla="*/ 323138 w 1713848"/>
              <a:gd name="connsiteY105-584" fmla="*/ 163710 h 644243"/>
              <a:gd name="connsiteX106-585" fmla="*/ 286800 w 1713848"/>
              <a:gd name="connsiteY106-586" fmla="*/ 139439 h 644243"/>
              <a:gd name="connsiteX107-587" fmla="*/ 242400 w 1713848"/>
              <a:gd name="connsiteY107-588" fmla="*/ 130553 h 644243"/>
              <a:gd name="connsiteX108-589" fmla="*/ 1713848 w 1713848"/>
              <a:gd name="connsiteY108-590" fmla="*/ 35859 h 644243"/>
              <a:gd name="connsiteX109-591" fmla="*/ 1713848 w 1713848"/>
              <a:gd name="connsiteY109-592" fmla="*/ 585134 h 644243"/>
              <a:gd name="connsiteX110-593" fmla="*/ 1713848 w 1713848"/>
              <a:gd name="connsiteY110-594" fmla="*/ 35859 h 644243"/>
              <a:gd name="connsiteX111-595" fmla="*/ 301529 w 1713848"/>
              <a:gd name="connsiteY111-596" fmla="*/ 1028 h 644243"/>
              <a:gd name="connsiteX112-597" fmla="*/ 309294 w 1713848"/>
              <a:gd name="connsiteY112-598" fmla="*/ 1506 h 644243"/>
              <a:gd name="connsiteX113-599" fmla="*/ 368846 w 1713848"/>
              <a:gd name="connsiteY113-600" fmla="*/ 31282 h 644243"/>
              <a:gd name="connsiteX114-601" fmla="*/ 370395 w 1713848"/>
              <a:gd name="connsiteY114-602" fmla="*/ 40408 h 644243"/>
              <a:gd name="connsiteX115-603" fmla="*/ 368280 w 1713848"/>
              <a:gd name="connsiteY115-604" fmla="*/ 47455 h 644243"/>
              <a:gd name="connsiteX116-605" fmla="*/ 364110 w 1713848"/>
              <a:gd name="connsiteY116-606" fmla="*/ 79353 h 644243"/>
              <a:gd name="connsiteX117-607" fmla="*/ 379275 w 1713848"/>
              <a:gd name="connsiteY117-608" fmla="*/ 108599 h 644243"/>
              <a:gd name="connsiteX118-609" fmla="*/ 410072 w 1713848"/>
              <a:gd name="connsiteY118-610" fmla="*/ 122454 h 644243"/>
              <a:gd name="connsiteX119-611" fmla="*/ 444042 w 1713848"/>
              <a:gd name="connsiteY119-612" fmla="*/ 116421 h 644243"/>
              <a:gd name="connsiteX120-613" fmla="*/ 454231 w 1713848"/>
              <a:gd name="connsiteY120-614" fmla="*/ 114343 h 644243"/>
              <a:gd name="connsiteX121-615" fmla="*/ 483554 w 1713848"/>
              <a:gd name="connsiteY121-616" fmla="*/ 185142 h 644243"/>
              <a:gd name="connsiteX122-617" fmla="*/ 475404 w 1713848"/>
              <a:gd name="connsiteY122-618" fmla="*/ 191660 h 644243"/>
              <a:gd name="connsiteX123-619" fmla="*/ 447706 w 1713848"/>
              <a:gd name="connsiteY123-620" fmla="*/ 211781 h 644243"/>
              <a:gd name="connsiteX124-621" fmla="*/ 436220 w 1713848"/>
              <a:gd name="connsiteY124-622" fmla="*/ 244448 h 644243"/>
              <a:gd name="connsiteX125-623" fmla="*/ 445919 w 1713848"/>
              <a:gd name="connsiteY125-624" fmla="*/ 275489 h 644243"/>
              <a:gd name="connsiteX126-625" fmla="*/ 471248 w 1713848"/>
              <a:gd name="connsiteY126-626" fmla="*/ 294565 h 644243"/>
              <a:gd name="connsiteX127-627" fmla="*/ 477521 w 1713848"/>
              <a:gd name="connsiteY127-628" fmla="*/ 298791 h 644243"/>
              <a:gd name="connsiteX128-629" fmla="*/ 485342 w 1713848"/>
              <a:gd name="connsiteY128-630" fmla="*/ 310763 h 644243"/>
              <a:gd name="connsiteX129-631" fmla="*/ 459194 w 1713848"/>
              <a:gd name="connsiteY129-632" fmla="*/ 370893 h 644243"/>
              <a:gd name="connsiteX130-633" fmla="*/ 448286 w 1713848"/>
              <a:gd name="connsiteY130-634" fmla="*/ 373985 h 644243"/>
              <a:gd name="connsiteX131-635" fmla="*/ 437768 w 1713848"/>
              <a:gd name="connsiteY131-636" fmla="*/ 371951 h 644243"/>
              <a:gd name="connsiteX132-637" fmla="*/ 424732 w 1713848"/>
              <a:gd name="connsiteY132-638" fmla="*/ 369010 h 644243"/>
              <a:gd name="connsiteX133-639" fmla="*/ 408774 w 1713848"/>
              <a:gd name="connsiteY133-640" fmla="*/ 368532 h 644243"/>
              <a:gd name="connsiteX134-641" fmla="*/ 392638 w 1713848"/>
              <a:gd name="connsiteY134-642" fmla="*/ 371951 h 644243"/>
              <a:gd name="connsiteX135-643" fmla="*/ 378784 w 1713848"/>
              <a:gd name="connsiteY135-644" fmla="*/ 380837 h 644243"/>
              <a:gd name="connsiteX136-645" fmla="*/ 364110 w 1713848"/>
              <a:gd name="connsiteY136-646" fmla="*/ 410575 h 644243"/>
              <a:gd name="connsiteX137-647" fmla="*/ 368846 w 1713848"/>
              <a:gd name="connsiteY137-648" fmla="*/ 442417 h 644243"/>
              <a:gd name="connsiteX138-649" fmla="*/ 367297 w 1713848"/>
              <a:gd name="connsiteY138-650" fmla="*/ 463351 h 644243"/>
              <a:gd name="connsiteX139-651" fmla="*/ 309787 w 1713848"/>
              <a:gd name="connsiteY139-652" fmla="*/ 487874 h 644243"/>
              <a:gd name="connsiteX140-653" fmla="*/ 300894 w 1713848"/>
              <a:gd name="connsiteY140-654" fmla="*/ 484208 h 644243"/>
              <a:gd name="connsiteX141-655" fmla="*/ 295150 w 1713848"/>
              <a:gd name="connsiteY141-656" fmla="*/ 476386 h 644243"/>
              <a:gd name="connsiteX142-657" fmla="*/ 294621 w 1713848"/>
              <a:gd name="connsiteY142-658" fmla="*/ 476386 h 644243"/>
              <a:gd name="connsiteX143-659" fmla="*/ 275073 w 1713848"/>
              <a:gd name="connsiteY143-660" fmla="*/ 448449 h 644243"/>
              <a:gd name="connsiteX144-661" fmla="*/ 242929 w 1713848"/>
              <a:gd name="connsiteY144-662" fmla="*/ 436717 h 644243"/>
              <a:gd name="connsiteX145-663" fmla="*/ 210798 w 1713848"/>
              <a:gd name="connsiteY145-664" fmla="*/ 448449 h 644243"/>
              <a:gd name="connsiteX146-665" fmla="*/ 190671 w 1713848"/>
              <a:gd name="connsiteY146-666" fmla="*/ 475895 h 644243"/>
              <a:gd name="connsiteX147-667" fmla="*/ 182849 w 1713848"/>
              <a:gd name="connsiteY147-668" fmla="*/ 485026 h 644243"/>
              <a:gd name="connsiteX148-669" fmla="*/ 171362 w 1713848"/>
              <a:gd name="connsiteY148-670" fmla="*/ 487873 h 644243"/>
              <a:gd name="connsiteX149-671" fmla="*/ 109165 w 1713848"/>
              <a:gd name="connsiteY149-672" fmla="*/ 459117 h 644243"/>
              <a:gd name="connsiteX150-673" fmla="*/ 106306 w 1713848"/>
              <a:gd name="connsiteY150-674" fmla="*/ 450572 h 644243"/>
              <a:gd name="connsiteX151-675" fmla="*/ 110223 w 1713848"/>
              <a:gd name="connsiteY151-676" fmla="*/ 436717 h 644243"/>
              <a:gd name="connsiteX152-677" fmla="*/ 114657 w 1713848"/>
              <a:gd name="connsiteY152-678" fmla="*/ 409271 h 644243"/>
              <a:gd name="connsiteX153-679" fmla="*/ 101331 w 1713848"/>
              <a:gd name="connsiteY153-680" fmla="*/ 380837 h 644243"/>
              <a:gd name="connsiteX154-681" fmla="*/ 83583 w 1713848"/>
              <a:gd name="connsiteY154-682" fmla="*/ 370559 h 644243"/>
              <a:gd name="connsiteX155-683" fmla="*/ 63733 w 1713848"/>
              <a:gd name="connsiteY155-684" fmla="*/ 368764 h 644243"/>
              <a:gd name="connsiteX156-685" fmla="*/ 41250 w 1713848"/>
              <a:gd name="connsiteY156-686" fmla="*/ 372921 h 644243"/>
              <a:gd name="connsiteX157-687" fmla="*/ 26627 w 1713848"/>
              <a:gd name="connsiteY157-688" fmla="*/ 371951 h 644243"/>
              <a:gd name="connsiteX158-689" fmla="*/ 0 w 1713848"/>
              <a:gd name="connsiteY158-690" fmla="*/ 310762 h 644243"/>
              <a:gd name="connsiteX159-691" fmla="*/ 10417 w 1713848"/>
              <a:gd name="connsiteY159-692" fmla="*/ 296183 h 644243"/>
              <a:gd name="connsiteX160-693" fmla="*/ 38643 w 1713848"/>
              <a:gd name="connsiteY160-694" fmla="*/ 275489 h 644243"/>
              <a:gd name="connsiteX161-695" fmla="*/ 51200 w 1713848"/>
              <a:gd name="connsiteY161-696" fmla="*/ 243389 h 644243"/>
              <a:gd name="connsiteX162-697" fmla="*/ 38643 w 1713848"/>
              <a:gd name="connsiteY162-698" fmla="*/ 211541 h 644243"/>
              <a:gd name="connsiteX163-699" fmla="*/ 10417 w 1713848"/>
              <a:gd name="connsiteY163-700" fmla="*/ 191659 h 644243"/>
              <a:gd name="connsiteX164-701" fmla="*/ 2595 w 1713848"/>
              <a:gd name="connsiteY164-702" fmla="*/ 184077 h 644243"/>
              <a:gd name="connsiteX165-703" fmla="*/ 24548 w 1713848"/>
              <a:gd name="connsiteY165-704" fmla="*/ 116421 h 644243"/>
              <a:gd name="connsiteX166-705" fmla="*/ 32622 w 1713848"/>
              <a:gd name="connsiteY166-706" fmla="*/ 114342 h 644243"/>
              <a:gd name="connsiteX167-707" fmla="*/ 41250 w 1713848"/>
              <a:gd name="connsiteY167-708" fmla="*/ 116421 h 644243"/>
              <a:gd name="connsiteX168-709" fmla="*/ 73922 w 1713848"/>
              <a:gd name="connsiteY168-710" fmla="*/ 120376 h 644243"/>
              <a:gd name="connsiteX169-711" fmla="*/ 103938 w 1713848"/>
              <a:gd name="connsiteY169-712" fmla="*/ 105463 h 644243"/>
              <a:gd name="connsiteX170-713" fmla="*/ 113107 w 1713848"/>
              <a:gd name="connsiteY170-714" fmla="*/ 90064 h 644243"/>
              <a:gd name="connsiteX171-715" fmla="*/ 116734 w 1713848"/>
              <a:gd name="connsiteY171-716" fmla="*/ 72015 h 644243"/>
              <a:gd name="connsiteX172-717" fmla="*/ 116734 w 1713848"/>
              <a:gd name="connsiteY172-718" fmla="*/ 55849 h 644243"/>
              <a:gd name="connsiteX173-719" fmla="*/ 115424 w 1713848"/>
              <a:gd name="connsiteY173-720" fmla="*/ 45376 h 644243"/>
              <a:gd name="connsiteX174-721" fmla="*/ 113598 w 1713848"/>
              <a:gd name="connsiteY174-722" fmla="*/ 38045 h 644243"/>
              <a:gd name="connsiteX175-723" fmla="*/ 114430 w 1713848"/>
              <a:gd name="connsiteY175-724" fmla="*/ 30752 h 644243"/>
              <a:gd name="connsiteX176-725" fmla="*/ 175517 w 1713848"/>
              <a:gd name="connsiteY176-726" fmla="*/ 1506 h 644243"/>
              <a:gd name="connsiteX177-727" fmla="*/ 186223 w 1713848"/>
              <a:gd name="connsiteY177-728" fmla="*/ 5946 h 644243"/>
              <a:gd name="connsiteX178-729" fmla="*/ 191727 w 1713848"/>
              <a:gd name="connsiteY178-730" fmla="*/ 15071 h 644243"/>
              <a:gd name="connsiteX179-731" fmla="*/ 210545 w 1713848"/>
              <a:gd name="connsiteY179-732" fmla="*/ 39878 h 644243"/>
              <a:gd name="connsiteX180-733" fmla="*/ 241342 w 1713848"/>
              <a:gd name="connsiteY180-734" fmla="*/ 50591 h 644243"/>
              <a:gd name="connsiteX181-735" fmla="*/ 273763 w 1713848"/>
              <a:gd name="connsiteY181-736" fmla="*/ 40407 h 644243"/>
              <a:gd name="connsiteX182-737" fmla="*/ 293600 w 1713848"/>
              <a:gd name="connsiteY182-738" fmla="*/ 14542 h 644243"/>
              <a:gd name="connsiteX183-739" fmla="*/ 300125 w 1713848"/>
              <a:gd name="connsiteY183-740" fmla="*/ 5946 h 644243"/>
              <a:gd name="connsiteX184-741" fmla="*/ 301529 w 1713848"/>
              <a:gd name="connsiteY184-742" fmla="*/ 1028 h 644243"/>
              <a:gd name="connsiteX0-743" fmla="*/ 519114 w 642176"/>
              <a:gd name="connsiteY0-744" fmla="*/ 462405 h 644243"/>
              <a:gd name="connsiteX1-745" fmla="*/ 496751 w 642176"/>
              <a:gd name="connsiteY1-746" fmla="*/ 466906 h 644243"/>
              <a:gd name="connsiteX2-747" fmla="*/ 478485 w 642176"/>
              <a:gd name="connsiteY2-748" fmla="*/ 479201 h 644243"/>
              <a:gd name="connsiteX3-749" fmla="*/ 466190 w 642176"/>
              <a:gd name="connsiteY3-750" fmla="*/ 497461 h 644243"/>
              <a:gd name="connsiteX4-751" fmla="*/ 461692 w 642176"/>
              <a:gd name="connsiteY4-752" fmla="*/ 519808 h 644243"/>
              <a:gd name="connsiteX5-753" fmla="*/ 466190 w 642176"/>
              <a:gd name="connsiteY5-754" fmla="*/ 542183 h 644243"/>
              <a:gd name="connsiteX6-755" fmla="*/ 478485 w 642176"/>
              <a:gd name="connsiteY6-756" fmla="*/ 560587 h 644243"/>
              <a:gd name="connsiteX7-757" fmla="*/ 496751 w 642176"/>
              <a:gd name="connsiteY7-758" fmla="*/ 573006 h 644243"/>
              <a:gd name="connsiteX8-759" fmla="*/ 519114 w 642176"/>
              <a:gd name="connsiteY8-760" fmla="*/ 577498 h 644243"/>
              <a:gd name="connsiteX9-761" fmla="*/ 541605 w 642176"/>
              <a:gd name="connsiteY9-762" fmla="*/ 573006 h 644243"/>
              <a:gd name="connsiteX10-763" fmla="*/ 560012 w 642176"/>
              <a:gd name="connsiteY10-764" fmla="*/ 560587 h 644243"/>
              <a:gd name="connsiteX11-765" fmla="*/ 572306 w 642176"/>
              <a:gd name="connsiteY11-766" fmla="*/ 542183 h 644243"/>
              <a:gd name="connsiteX12-767" fmla="*/ 576811 w 642176"/>
              <a:gd name="connsiteY12-768" fmla="*/ 519808 h 644243"/>
              <a:gd name="connsiteX13-769" fmla="*/ 572306 w 642176"/>
              <a:gd name="connsiteY13-770" fmla="*/ 497461 h 644243"/>
              <a:gd name="connsiteX14-771" fmla="*/ 560012 w 642176"/>
              <a:gd name="connsiteY14-772" fmla="*/ 479201 h 644243"/>
              <a:gd name="connsiteX15-773" fmla="*/ 541605 w 642176"/>
              <a:gd name="connsiteY15-774" fmla="*/ 466906 h 644243"/>
              <a:gd name="connsiteX16-775" fmla="*/ 519114 w 642176"/>
              <a:gd name="connsiteY16-776" fmla="*/ 462405 h 644243"/>
              <a:gd name="connsiteX17-777" fmla="*/ 549066 w 642176"/>
              <a:gd name="connsiteY17-778" fmla="*/ 396794 h 644243"/>
              <a:gd name="connsiteX18-779" fmla="*/ 552999 w 642176"/>
              <a:gd name="connsiteY18-780" fmla="*/ 397036 h 644243"/>
              <a:gd name="connsiteX19-781" fmla="*/ 583165 w 642176"/>
              <a:gd name="connsiteY19-782" fmla="*/ 412119 h 644243"/>
              <a:gd name="connsiteX20-783" fmla="*/ 583950 w 642176"/>
              <a:gd name="connsiteY20-784" fmla="*/ 416742 h 644243"/>
              <a:gd name="connsiteX21-785" fmla="*/ 582878 w 642176"/>
              <a:gd name="connsiteY21-786" fmla="*/ 420311 h 644243"/>
              <a:gd name="connsiteX22-787" fmla="*/ 580766 w 642176"/>
              <a:gd name="connsiteY22-788" fmla="*/ 436469 h 644243"/>
              <a:gd name="connsiteX23-789" fmla="*/ 588448 w 642176"/>
              <a:gd name="connsiteY23-790" fmla="*/ 451284 h 644243"/>
              <a:gd name="connsiteX24-791" fmla="*/ 604048 w 642176"/>
              <a:gd name="connsiteY24-792" fmla="*/ 458302 h 644243"/>
              <a:gd name="connsiteX25-793" fmla="*/ 621255 w 642176"/>
              <a:gd name="connsiteY25-794" fmla="*/ 455246 h 644243"/>
              <a:gd name="connsiteX26-795" fmla="*/ 626417 w 642176"/>
              <a:gd name="connsiteY26-796" fmla="*/ 454193 h 644243"/>
              <a:gd name="connsiteX27-797" fmla="*/ 641270 w 642176"/>
              <a:gd name="connsiteY27-798" fmla="*/ 490057 h 644243"/>
              <a:gd name="connsiteX28-799" fmla="*/ 637142 w 642176"/>
              <a:gd name="connsiteY28-800" fmla="*/ 493358 h 644243"/>
              <a:gd name="connsiteX29-801" fmla="*/ 623112 w 642176"/>
              <a:gd name="connsiteY29-802" fmla="*/ 503551 h 644243"/>
              <a:gd name="connsiteX30-803" fmla="*/ 617293 w 642176"/>
              <a:gd name="connsiteY30-804" fmla="*/ 520098 h 644243"/>
              <a:gd name="connsiteX31-805" fmla="*/ 622206 w 642176"/>
              <a:gd name="connsiteY31-806" fmla="*/ 535822 h 644243"/>
              <a:gd name="connsiteX32-807" fmla="*/ 635037 w 642176"/>
              <a:gd name="connsiteY32-808" fmla="*/ 545485 h 644243"/>
              <a:gd name="connsiteX33-809" fmla="*/ 638214 w 642176"/>
              <a:gd name="connsiteY33-810" fmla="*/ 547626 h 644243"/>
              <a:gd name="connsiteX34-811" fmla="*/ 642176 w 642176"/>
              <a:gd name="connsiteY34-812" fmla="*/ 553690 h 644243"/>
              <a:gd name="connsiteX35-813" fmla="*/ 628931 w 642176"/>
              <a:gd name="connsiteY35-814" fmla="*/ 584149 h 644243"/>
              <a:gd name="connsiteX36-815" fmla="*/ 623405 w 642176"/>
              <a:gd name="connsiteY36-816" fmla="*/ 585715 h 644243"/>
              <a:gd name="connsiteX37-817" fmla="*/ 618078 w 642176"/>
              <a:gd name="connsiteY37-818" fmla="*/ 584685 h 644243"/>
              <a:gd name="connsiteX38-819" fmla="*/ 611474 w 642176"/>
              <a:gd name="connsiteY38-820" fmla="*/ 583195 h 644243"/>
              <a:gd name="connsiteX39-821" fmla="*/ 603390 w 642176"/>
              <a:gd name="connsiteY39-822" fmla="*/ 582953 h 644243"/>
              <a:gd name="connsiteX40-823" fmla="*/ 595217 w 642176"/>
              <a:gd name="connsiteY40-824" fmla="*/ 584685 h 644243"/>
              <a:gd name="connsiteX41-825" fmla="*/ 588199 w 642176"/>
              <a:gd name="connsiteY41-826" fmla="*/ 589186 h 644243"/>
              <a:gd name="connsiteX42-827" fmla="*/ 580766 w 642176"/>
              <a:gd name="connsiteY42-828" fmla="*/ 604250 h 644243"/>
              <a:gd name="connsiteX43-829" fmla="*/ 583165 w 642176"/>
              <a:gd name="connsiteY43-830" fmla="*/ 620379 h 644243"/>
              <a:gd name="connsiteX44-831" fmla="*/ 582381 w 642176"/>
              <a:gd name="connsiteY44-832" fmla="*/ 630983 h 644243"/>
              <a:gd name="connsiteX45-833" fmla="*/ 553249 w 642176"/>
              <a:gd name="connsiteY45-834" fmla="*/ 643405 h 644243"/>
              <a:gd name="connsiteX46-835" fmla="*/ 548744 w 642176"/>
              <a:gd name="connsiteY46-836" fmla="*/ 641548 h 644243"/>
              <a:gd name="connsiteX47-837" fmla="*/ 545834 w 642176"/>
              <a:gd name="connsiteY47-838" fmla="*/ 637586 h 644243"/>
              <a:gd name="connsiteX48-839" fmla="*/ 545566 w 642176"/>
              <a:gd name="connsiteY48-840" fmla="*/ 637586 h 644243"/>
              <a:gd name="connsiteX49-841" fmla="*/ 535664 w 642176"/>
              <a:gd name="connsiteY49-842" fmla="*/ 623435 h 644243"/>
              <a:gd name="connsiteX50-843" fmla="*/ 519382 w 642176"/>
              <a:gd name="connsiteY50-844" fmla="*/ 617492 h 644243"/>
              <a:gd name="connsiteX51-845" fmla="*/ 503106 w 642176"/>
              <a:gd name="connsiteY51-846" fmla="*/ 623435 h 644243"/>
              <a:gd name="connsiteX52-847" fmla="*/ 492910 w 642176"/>
              <a:gd name="connsiteY52-848" fmla="*/ 637337 h 644243"/>
              <a:gd name="connsiteX53-849" fmla="*/ 488948 w 642176"/>
              <a:gd name="connsiteY53-850" fmla="*/ 641963 h 644243"/>
              <a:gd name="connsiteX54-851" fmla="*/ 483129 w 642176"/>
              <a:gd name="connsiteY54-852" fmla="*/ 643405 h 644243"/>
              <a:gd name="connsiteX55-853" fmla="*/ 451624 w 642176"/>
              <a:gd name="connsiteY55-854" fmla="*/ 628839 h 644243"/>
              <a:gd name="connsiteX56-855" fmla="*/ 450175 w 642176"/>
              <a:gd name="connsiteY56-856" fmla="*/ 624510 h 644243"/>
              <a:gd name="connsiteX57-857" fmla="*/ 452160 w 642176"/>
              <a:gd name="connsiteY57-858" fmla="*/ 617492 h 644243"/>
              <a:gd name="connsiteX58-859" fmla="*/ 454406 w 642176"/>
              <a:gd name="connsiteY58-860" fmla="*/ 603589 h 644243"/>
              <a:gd name="connsiteX59-861" fmla="*/ 447655 w 642176"/>
              <a:gd name="connsiteY59-862" fmla="*/ 589186 h 644243"/>
              <a:gd name="connsiteX60-863" fmla="*/ 438665 w 642176"/>
              <a:gd name="connsiteY60-864" fmla="*/ 583979 h 644243"/>
              <a:gd name="connsiteX61-865" fmla="*/ 428610 w 642176"/>
              <a:gd name="connsiteY61-866" fmla="*/ 583070 h 644243"/>
              <a:gd name="connsiteX62-867" fmla="*/ 417222 w 642176"/>
              <a:gd name="connsiteY62-868" fmla="*/ 585176 h 644243"/>
              <a:gd name="connsiteX63-869" fmla="*/ 409814 w 642176"/>
              <a:gd name="connsiteY63-870" fmla="*/ 584685 h 644243"/>
              <a:gd name="connsiteX64-871" fmla="*/ 396326 w 642176"/>
              <a:gd name="connsiteY64-872" fmla="*/ 553690 h 644243"/>
              <a:gd name="connsiteX65-873" fmla="*/ 401603 w 642176"/>
              <a:gd name="connsiteY65-874" fmla="*/ 546304 h 644243"/>
              <a:gd name="connsiteX66-875" fmla="*/ 415901 w 642176"/>
              <a:gd name="connsiteY66-876" fmla="*/ 535822 h 644243"/>
              <a:gd name="connsiteX67-877" fmla="*/ 422262 w 642176"/>
              <a:gd name="connsiteY67-878" fmla="*/ 519562 h 644243"/>
              <a:gd name="connsiteX68-879" fmla="*/ 415901 w 642176"/>
              <a:gd name="connsiteY68-880" fmla="*/ 503429 h 644243"/>
              <a:gd name="connsiteX69-881" fmla="*/ 401603 w 642176"/>
              <a:gd name="connsiteY69-882" fmla="*/ 493358 h 644243"/>
              <a:gd name="connsiteX70-883" fmla="*/ 397641 w 642176"/>
              <a:gd name="connsiteY70-884" fmla="*/ 489517 h 644243"/>
              <a:gd name="connsiteX71-885" fmla="*/ 408761 w 642176"/>
              <a:gd name="connsiteY71-886" fmla="*/ 455246 h 644243"/>
              <a:gd name="connsiteX72-887" fmla="*/ 412851 w 642176"/>
              <a:gd name="connsiteY72-888" fmla="*/ 454193 h 644243"/>
              <a:gd name="connsiteX73-889" fmla="*/ 417221 w 642176"/>
              <a:gd name="connsiteY73-890" fmla="*/ 455246 h 644243"/>
              <a:gd name="connsiteX74-891" fmla="*/ 433772 w 642176"/>
              <a:gd name="connsiteY74-892" fmla="*/ 457249 h 644243"/>
              <a:gd name="connsiteX75-893" fmla="*/ 448976 w 642176"/>
              <a:gd name="connsiteY75-894" fmla="*/ 449695 h 644243"/>
              <a:gd name="connsiteX76-895" fmla="*/ 453620 w 642176"/>
              <a:gd name="connsiteY76-896" fmla="*/ 441895 h 644243"/>
              <a:gd name="connsiteX77-897" fmla="*/ 455458 w 642176"/>
              <a:gd name="connsiteY77-898" fmla="*/ 432752 h 644243"/>
              <a:gd name="connsiteX78-899" fmla="*/ 455458 w 642176"/>
              <a:gd name="connsiteY78-900" fmla="*/ 424563 h 644243"/>
              <a:gd name="connsiteX79-901" fmla="*/ 454794 w 642176"/>
              <a:gd name="connsiteY79-902" fmla="*/ 419258 h 644243"/>
              <a:gd name="connsiteX80-903" fmla="*/ 453869 w 642176"/>
              <a:gd name="connsiteY80-904" fmla="*/ 415545 h 644243"/>
              <a:gd name="connsiteX81-905" fmla="*/ 454291 w 642176"/>
              <a:gd name="connsiteY81-906" fmla="*/ 411851 h 644243"/>
              <a:gd name="connsiteX82-907" fmla="*/ 485235 w 642176"/>
              <a:gd name="connsiteY82-908" fmla="*/ 397036 h 644243"/>
              <a:gd name="connsiteX83-909" fmla="*/ 490658 w 642176"/>
              <a:gd name="connsiteY83-910" fmla="*/ 399285 h 644243"/>
              <a:gd name="connsiteX84-911" fmla="*/ 493446 w 642176"/>
              <a:gd name="connsiteY84-912" fmla="*/ 403907 h 644243"/>
              <a:gd name="connsiteX85-913" fmla="*/ 502978 w 642176"/>
              <a:gd name="connsiteY85-914" fmla="*/ 416474 h 644243"/>
              <a:gd name="connsiteX86-915" fmla="*/ 518578 w 642176"/>
              <a:gd name="connsiteY86-916" fmla="*/ 421900 h 644243"/>
              <a:gd name="connsiteX87-917" fmla="*/ 535001 w 642176"/>
              <a:gd name="connsiteY87-918" fmla="*/ 416742 h 644243"/>
              <a:gd name="connsiteX88-919" fmla="*/ 545049 w 642176"/>
              <a:gd name="connsiteY88-920" fmla="*/ 403639 h 644243"/>
              <a:gd name="connsiteX89-921" fmla="*/ 548355 w 642176"/>
              <a:gd name="connsiteY89-922" fmla="*/ 399285 h 644243"/>
              <a:gd name="connsiteX90-923" fmla="*/ 549066 w 642176"/>
              <a:gd name="connsiteY90-924" fmla="*/ 396794 h 644243"/>
              <a:gd name="connsiteX91-925" fmla="*/ 242400 w 642176"/>
              <a:gd name="connsiteY91-926" fmla="*/ 130553 h 644243"/>
              <a:gd name="connsiteX92-927" fmla="*/ 198253 w 642176"/>
              <a:gd name="connsiteY92-928" fmla="*/ 139439 h 644243"/>
              <a:gd name="connsiteX93-929" fmla="*/ 162192 w 642176"/>
              <a:gd name="connsiteY93-930" fmla="*/ 163710 h 644243"/>
              <a:gd name="connsiteX94-931" fmla="*/ 137921 w 642176"/>
              <a:gd name="connsiteY94-932" fmla="*/ 199759 h 644243"/>
              <a:gd name="connsiteX95-933" fmla="*/ 129041 w 642176"/>
              <a:gd name="connsiteY95-934" fmla="*/ 243875 h 644243"/>
              <a:gd name="connsiteX96-935" fmla="*/ 137921 w 642176"/>
              <a:gd name="connsiteY96-936" fmla="*/ 288047 h 644243"/>
              <a:gd name="connsiteX97-937" fmla="*/ 162192 w 642176"/>
              <a:gd name="connsiteY97-938" fmla="*/ 324378 h 644243"/>
              <a:gd name="connsiteX98-939" fmla="*/ 198253 w 642176"/>
              <a:gd name="connsiteY98-940" fmla="*/ 348896 h 644243"/>
              <a:gd name="connsiteX99-941" fmla="*/ 242400 w 642176"/>
              <a:gd name="connsiteY99-942" fmla="*/ 357763 h 644243"/>
              <a:gd name="connsiteX100-943" fmla="*/ 286800 w 642176"/>
              <a:gd name="connsiteY100-944" fmla="*/ 348896 h 644243"/>
              <a:gd name="connsiteX101-945" fmla="*/ 323138 w 642176"/>
              <a:gd name="connsiteY101-946" fmla="*/ 324378 h 644243"/>
              <a:gd name="connsiteX102-947" fmla="*/ 347409 w 642176"/>
              <a:gd name="connsiteY102-948" fmla="*/ 288047 h 644243"/>
              <a:gd name="connsiteX103-949" fmla="*/ 356301 w 642176"/>
              <a:gd name="connsiteY103-950" fmla="*/ 243875 h 644243"/>
              <a:gd name="connsiteX104-951" fmla="*/ 347409 w 642176"/>
              <a:gd name="connsiteY104-952" fmla="*/ 199759 h 644243"/>
              <a:gd name="connsiteX105-953" fmla="*/ 323138 w 642176"/>
              <a:gd name="connsiteY105-954" fmla="*/ 163710 h 644243"/>
              <a:gd name="connsiteX106-955" fmla="*/ 286800 w 642176"/>
              <a:gd name="connsiteY106-956" fmla="*/ 139439 h 644243"/>
              <a:gd name="connsiteX107-957" fmla="*/ 242400 w 642176"/>
              <a:gd name="connsiteY107-958" fmla="*/ 130553 h 644243"/>
              <a:gd name="connsiteX108-959" fmla="*/ 301529 w 642176"/>
              <a:gd name="connsiteY108-960" fmla="*/ 1028 h 644243"/>
              <a:gd name="connsiteX109-961" fmla="*/ 309294 w 642176"/>
              <a:gd name="connsiteY109-962" fmla="*/ 1506 h 644243"/>
              <a:gd name="connsiteX110-963" fmla="*/ 368846 w 642176"/>
              <a:gd name="connsiteY110-964" fmla="*/ 31282 h 644243"/>
              <a:gd name="connsiteX111-965" fmla="*/ 370395 w 642176"/>
              <a:gd name="connsiteY111-966" fmla="*/ 40408 h 644243"/>
              <a:gd name="connsiteX112-967" fmla="*/ 368280 w 642176"/>
              <a:gd name="connsiteY112-968" fmla="*/ 47455 h 644243"/>
              <a:gd name="connsiteX113-969" fmla="*/ 364110 w 642176"/>
              <a:gd name="connsiteY113-970" fmla="*/ 79353 h 644243"/>
              <a:gd name="connsiteX114-971" fmla="*/ 379275 w 642176"/>
              <a:gd name="connsiteY114-972" fmla="*/ 108599 h 644243"/>
              <a:gd name="connsiteX115-973" fmla="*/ 410072 w 642176"/>
              <a:gd name="connsiteY115-974" fmla="*/ 122454 h 644243"/>
              <a:gd name="connsiteX116-975" fmla="*/ 444042 w 642176"/>
              <a:gd name="connsiteY116-976" fmla="*/ 116421 h 644243"/>
              <a:gd name="connsiteX117-977" fmla="*/ 454231 w 642176"/>
              <a:gd name="connsiteY117-978" fmla="*/ 114343 h 644243"/>
              <a:gd name="connsiteX118-979" fmla="*/ 483554 w 642176"/>
              <a:gd name="connsiteY118-980" fmla="*/ 185142 h 644243"/>
              <a:gd name="connsiteX119-981" fmla="*/ 475404 w 642176"/>
              <a:gd name="connsiteY119-982" fmla="*/ 191660 h 644243"/>
              <a:gd name="connsiteX120-983" fmla="*/ 447706 w 642176"/>
              <a:gd name="connsiteY120-984" fmla="*/ 211781 h 644243"/>
              <a:gd name="connsiteX121-985" fmla="*/ 436220 w 642176"/>
              <a:gd name="connsiteY121-986" fmla="*/ 244448 h 644243"/>
              <a:gd name="connsiteX122-987" fmla="*/ 445919 w 642176"/>
              <a:gd name="connsiteY122-988" fmla="*/ 275489 h 644243"/>
              <a:gd name="connsiteX123-989" fmla="*/ 471248 w 642176"/>
              <a:gd name="connsiteY123-990" fmla="*/ 294565 h 644243"/>
              <a:gd name="connsiteX124-991" fmla="*/ 477521 w 642176"/>
              <a:gd name="connsiteY124-992" fmla="*/ 298791 h 644243"/>
              <a:gd name="connsiteX125-993" fmla="*/ 485342 w 642176"/>
              <a:gd name="connsiteY125-994" fmla="*/ 310763 h 644243"/>
              <a:gd name="connsiteX126-995" fmla="*/ 459194 w 642176"/>
              <a:gd name="connsiteY126-996" fmla="*/ 370893 h 644243"/>
              <a:gd name="connsiteX127-997" fmla="*/ 448286 w 642176"/>
              <a:gd name="connsiteY127-998" fmla="*/ 373985 h 644243"/>
              <a:gd name="connsiteX128-999" fmla="*/ 437768 w 642176"/>
              <a:gd name="connsiteY128-1000" fmla="*/ 371951 h 644243"/>
              <a:gd name="connsiteX129-1001" fmla="*/ 424732 w 642176"/>
              <a:gd name="connsiteY129-1002" fmla="*/ 369010 h 644243"/>
              <a:gd name="connsiteX130-1003" fmla="*/ 408774 w 642176"/>
              <a:gd name="connsiteY130-1004" fmla="*/ 368532 h 644243"/>
              <a:gd name="connsiteX131-1005" fmla="*/ 392638 w 642176"/>
              <a:gd name="connsiteY131-1006" fmla="*/ 371951 h 644243"/>
              <a:gd name="connsiteX132-1007" fmla="*/ 378784 w 642176"/>
              <a:gd name="connsiteY132-1008" fmla="*/ 380837 h 644243"/>
              <a:gd name="connsiteX133-1009" fmla="*/ 364110 w 642176"/>
              <a:gd name="connsiteY133-1010" fmla="*/ 410575 h 644243"/>
              <a:gd name="connsiteX134-1011" fmla="*/ 368846 w 642176"/>
              <a:gd name="connsiteY134-1012" fmla="*/ 442417 h 644243"/>
              <a:gd name="connsiteX135-1013" fmla="*/ 367297 w 642176"/>
              <a:gd name="connsiteY135-1014" fmla="*/ 463351 h 644243"/>
              <a:gd name="connsiteX136-1015" fmla="*/ 309787 w 642176"/>
              <a:gd name="connsiteY136-1016" fmla="*/ 487874 h 644243"/>
              <a:gd name="connsiteX137-1017" fmla="*/ 300894 w 642176"/>
              <a:gd name="connsiteY137-1018" fmla="*/ 484208 h 644243"/>
              <a:gd name="connsiteX138-1019" fmla="*/ 295150 w 642176"/>
              <a:gd name="connsiteY138-1020" fmla="*/ 476386 h 644243"/>
              <a:gd name="connsiteX139-1021" fmla="*/ 294621 w 642176"/>
              <a:gd name="connsiteY139-1022" fmla="*/ 476386 h 644243"/>
              <a:gd name="connsiteX140-1023" fmla="*/ 275073 w 642176"/>
              <a:gd name="connsiteY140-1024" fmla="*/ 448449 h 644243"/>
              <a:gd name="connsiteX141-1025" fmla="*/ 242929 w 642176"/>
              <a:gd name="connsiteY141-1026" fmla="*/ 436717 h 644243"/>
              <a:gd name="connsiteX142-1027" fmla="*/ 210798 w 642176"/>
              <a:gd name="connsiteY142-1028" fmla="*/ 448449 h 644243"/>
              <a:gd name="connsiteX143-1029" fmla="*/ 190671 w 642176"/>
              <a:gd name="connsiteY143-1030" fmla="*/ 475895 h 644243"/>
              <a:gd name="connsiteX144-1031" fmla="*/ 182849 w 642176"/>
              <a:gd name="connsiteY144-1032" fmla="*/ 485026 h 644243"/>
              <a:gd name="connsiteX145-1033" fmla="*/ 171362 w 642176"/>
              <a:gd name="connsiteY145-1034" fmla="*/ 487873 h 644243"/>
              <a:gd name="connsiteX146-1035" fmla="*/ 109165 w 642176"/>
              <a:gd name="connsiteY146-1036" fmla="*/ 459117 h 644243"/>
              <a:gd name="connsiteX147-1037" fmla="*/ 106306 w 642176"/>
              <a:gd name="connsiteY147-1038" fmla="*/ 450572 h 644243"/>
              <a:gd name="connsiteX148-1039" fmla="*/ 110223 w 642176"/>
              <a:gd name="connsiteY148-1040" fmla="*/ 436717 h 644243"/>
              <a:gd name="connsiteX149-1041" fmla="*/ 114657 w 642176"/>
              <a:gd name="connsiteY149-1042" fmla="*/ 409271 h 644243"/>
              <a:gd name="connsiteX150-1043" fmla="*/ 101331 w 642176"/>
              <a:gd name="connsiteY150-1044" fmla="*/ 380837 h 644243"/>
              <a:gd name="connsiteX151-1045" fmla="*/ 83583 w 642176"/>
              <a:gd name="connsiteY151-1046" fmla="*/ 370559 h 644243"/>
              <a:gd name="connsiteX152-1047" fmla="*/ 63733 w 642176"/>
              <a:gd name="connsiteY152-1048" fmla="*/ 368764 h 644243"/>
              <a:gd name="connsiteX153-1049" fmla="*/ 41250 w 642176"/>
              <a:gd name="connsiteY153-1050" fmla="*/ 372921 h 644243"/>
              <a:gd name="connsiteX154-1051" fmla="*/ 26627 w 642176"/>
              <a:gd name="connsiteY154-1052" fmla="*/ 371951 h 644243"/>
              <a:gd name="connsiteX155-1053" fmla="*/ 0 w 642176"/>
              <a:gd name="connsiteY155-1054" fmla="*/ 310762 h 644243"/>
              <a:gd name="connsiteX156-1055" fmla="*/ 10417 w 642176"/>
              <a:gd name="connsiteY156-1056" fmla="*/ 296183 h 644243"/>
              <a:gd name="connsiteX157-1057" fmla="*/ 38643 w 642176"/>
              <a:gd name="connsiteY157-1058" fmla="*/ 275489 h 644243"/>
              <a:gd name="connsiteX158-1059" fmla="*/ 51200 w 642176"/>
              <a:gd name="connsiteY158-1060" fmla="*/ 243389 h 644243"/>
              <a:gd name="connsiteX159-1061" fmla="*/ 38643 w 642176"/>
              <a:gd name="connsiteY159-1062" fmla="*/ 211541 h 644243"/>
              <a:gd name="connsiteX160-1063" fmla="*/ 10417 w 642176"/>
              <a:gd name="connsiteY160-1064" fmla="*/ 191659 h 644243"/>
              <a:gd name="connsiteX161-1065" fmla="*/ 2595 w 642176"/>
              <a:gd name="connsiteY161-1066" fmla="*/ 184077 h 644243"/>
              <a:gd name="connsiteX162-1067" fmla="*/ 24548 w 642176"/>
              <a:gd name="connsiteY162-1068" fmla="*/ 116421 h 644243"/>
              <a:gd name="connsiteX163-1069" fmla="*/ 32622 w 642176"/>
              <a:gd name="connsiteY163-1070" fmla="*/ 114342 h 644243"/>
              <a:gd name="connsiteX164-1071" fmla="*/ 41250 w 642176"/>
              <a:gd name="connsiteY164-1072" fmla="*/ 116421 h 644243"/>
              <a:gd name="connsiteX165-1073" fmla="*/ 73922 w 642176"/>
              <a:gd name="connsiteY165-1074" fmla="*/ 120376 h 644243"/>
              <a:gd name="connsiteX166-1075" fmla="*/ 103938 w 642176"/>
              <a:gd name="connsiteY166-1076" fmla="*/ 105463 h 644243"/>
              <a:gd name="connsiteX167-1077" fmla="*/ 113107 w 642176"/>
              <a:gd name="connsiteY167-1078" fmla="*/ 90064 h 644243"/>
              <a:gd name="connsiteX168-1079" fmla="*/ 116734 w 642176"/>
              <a:gd name="connsiteY168-1080" fmla="*/ 72015 h 644243"/>
              <a:gd name="connsiteX169-1081" fmla="*/ 116734 w 642176"/>
              <a:gd name="connsiteY169-1082" fmla="*/ 55849 h 644243"/>
              <a:gd name="connsiteX170-1083" fmla="*/ 115424 w 642176"/>
              <a:gd name="connsiteY170-1084" fmla="*/ 45376 h 644243"/>
              <a:gd name="connsiteX171-1085" fmla="*/ 113598 w 642176"/>
              <a:gd name="connsiteY171-1086" fmla="*/ 38045 h 644243"/>
              <a:gd name="connsiteX172-1087" fmla="*/ 114430 w 642176"/>
              <a:gd name="connsiteY172-1088" fmla="*/ 30752 h 644243"/>
              <a:gd name="connsiteX173-1089" fmla="*/ 175517 w 642176"/>
              <a:gd name="connsiteY173-1090" fmla="*/ 1506 h 644243"/>
              <a:gd name="connsiteX174-1091" fmla="*/ 186223 w 642176"/>
              <a:gd name="connsiteY174-1092" fmla="*/ 5946 h 644243"/>
              <a:gd name="connsiteX175-1093" fmla="*/ 191727 w 642176"/>
              <a:gd name="connsiteY175-1094" fmla="*/ 15071 h 644243"/>
              <a:gd name="connsiteX176-1095" fmla="*/ 210545 w 642176"/>
              <a:gd name="connsiteY176-1096" fmla="*/ 39878 h 644243"/>
              <a:gd name="connsiteX177-1097" fmla="*/ 241342 w 642176"/>
              <a:gd name="connsiteY177-1098" fmla="*/ 50591 h 644243"/>
              <a:gd name="connsiteX178-1099" fmla="*/ 273763 w 642176"/>
              <a:gd name="connsiteY178-1100" fmla="*/ 40407 h 644243"/>
              <a:gd name="connsiteX179-1101" fmla="*/ 293600 w 642176"/>
              <a:gd name="connsiteY179-1102" fmla="*/ 14542 h 644243"/>
              <a:gd name="connsiteX180-1103" fmla="*/ 300125 w 642176"/>
              <a:gd name="connsiteY180-1104" fmla="*/ 5946 h 644243"/>
              <a:gd name="connsiteX181-1105" fmla="*/ 301529 w 642176"/>
              <a:gd name="connsiteY181-1106" fmla="*/ 1028 h 6442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2" name="文本占位符 61"/>
          <p:cNvSpPr>
            <a:spLocks noGrp="1"/>
          </p:cNvSpPr>
          <p:nvPr>
            <p:ph type="body" sz="quarter" idx="39"/>
          </p:nvPr>
        </p:nvSpPr>
        <p:spPr>
          <a:xfrm>
            <a:off x="9577899" y="2358727"/>
            <a:ext cx="641731" cy="641730"/>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1" fmla="*/ 1695861 w 2124806"/>
              <a:gd name="connsiteY0-2" fmla="*/ 432322 h 792322"/>
              <a:gd name="connsiteX1-3" fmla="*/ 1734057 w 2124806"/>
              <a:gd name="connsiteY1-4" fmla="*/ 435929 h 792322"/>
              <a:gd name="connsiteX2-5" fmla="*/ 1648723 w 2124806"/>
              <a:gd name="connsiteY2-6" fmla="*/ 521263 h 792322"/>
              <a:gd name="connsiteX3-7" fmla="*/ 1643704 w 2124806"/>
              <a:gd name="connsiteY3-8" fmla="*/ 526282 h 792322"/>
              <a:gd name="connsiteX4-9" fmla="*/ 1578449 w 2124806"/>
              <a:gd name="connsiteY4-10" fmla="*/ 591538 h 792322"/>
              <a:gd name="connsiteX5-11" fmla="*/ 1558370 w 2124806"/>
              <a:gd name="connsiteY5-12" fmla="*/ 646753 h 792322"/>
              <a:gd name="connsiteX6-13" fmla="*/ 1578449 w 2124806"/>
              <a:gd name="connsiteY6-14" fmla="*/ 696950 h 792322"/>
              <a:gd name="connsiteX7-15" fmla="*/ 1628645 w 2124806"/>
              <a:gd name="connsiteY7-16" fmla="*/ 722048 h 792322"/>
              <a:gd name="connsiteX8-17" fmla="*/ 1683861 w 2124806"/>
              <a:gd name="connsiteY8-18" fmla="*/ 696950 h 792322"/>
              <a:gd name="connsiteX9-19" fmla="*/ 1749116 w 2124806"/>
              <a:gd name="connsiteY9-20" fmla="*/ 631694 h 792322"/>
              <a:gd name="connsiteX10-21" fmla="*/ 1754135 w 2124806"/>
              <a:gd name="connsiteY10-22" fmla="*/ 626675 h 792322"/>
              <a:gd name="connsiteX11-23" fmla="*/ 1839469 w 2124806"/>
              <a:gd name="connsiteY11-24" fmla="*/ 541341 h 792322"/>
              <a:gd name="connsiteX12-25" fmla="*/ 1799312 w 2124806"/>
              <a:gd name="connsiteY12-26" fmla="*/ 681891 h 792322"/>
              <a:gd name="connsiteX13-27" fmla="*/ 1734057 w 2124806"/>
              <a:gd name="connsiteY13-28" fmla="*/ 747146 h 792322"/>
              <a:gd name="connsiteX14-29" fmla="*/ 1528252 w 2124806"/>
              <a:gd name="connsiteY14-30" fmla="*/ 747146 h 792322"/>
              <a:gd name="connsiteX15-31" fmla="*/ 1528252 w 2124806"/>
              <a:gd name="connsiteY15-32" fmla="*/ 541341 h 792322"/>
              <a:gd name="connsiteX16-33" fmla="*/ 1593507 w 2124806"/>
              <a:gd name="connsiteY16-34" fmla="*/ 476086 h 792322"/>
              <a:gd name="connsiteX17-35" fmla="*/ 1695861 w 2124806"/>
              <a:gd name="connsiteY17-36" fmla="*/ 432322 h 792322"/>
              <a:gd name="connsiteX18-37" fmla="*/ 1915351 w 2124806"/>
              <a:gd name="connsiteY18-38" fmla="*/ 323683 h 792322"/>
              <a:gd name="connsiteX19-39" fmla="*/ 1940430 w 2124806"/>
              <a:gd name="connsiteY19-40" fmla="*/ 334969 h 792322"/>
              <a:gd name="connsiteX20-41" fmla="*/ 1940430 w 2124806"/>
              <a:gd name="connsiteY20-42" fmla="*/ 385128 h 792322"/>
              <a:gd name="connsiteX21-43" fmla="*/ 1719731 w 2124806"/>
              <a:gd name="connsiteY21-44" fmla="*/ 605827 h 792322"/>
              <a:gd name="connsiteX22-45" fmla="*/ 1669572 w 2124806"/>
              <a:gd name="connsiteY22-46" fmla="*/ 605827 h 792322"/>
              <a:gd name="connsiteX23-47" fmla="*/ 1669572 w 2124806"/>
              <a:gd name="connsiteY23-48" fmla="*/ 555668 h 792322"/>
              <a:gd name="connsiteX24-49" fmla="*/ 1669572 w 2124806"/>
              <a:gd name="connsiteY24-50" fmla="*/ 550653 h 792322"/>
              <a:gd name="connsiteX25-51" fmla="*/ 1885255 w 2124806"/>
              <a:gd name="connsiteY25-52" fmla="*/ 334969 h 792322"/>
              <a:gd name="connsiteX26-53" fmla="*/ 1890271 w 2124806"/>
              <a:gd name="connsiteY26-54" fmla="*/ 334969 h 792322"/>
              <a:gd name="connsiteX27-55" fmla="*/ 1915351 w 2124806"/>
              <a:gd name="connsiteY27-56" fmla="*/ 323683 h 792322"/>
              <a:gd name="connsiteX28-57" fmla="*/ 1976727 w 2124806"/>
              <a:gd name="connsiteY28-58" fmla="*/ 150592 h 792322"/>
              <a:gd name="connsiteX29-59" fmla="*/ 2079630 w 2124806"/>
              <a:gd name="connsiteY29-60" fmla="*/ 195769 h 792322"/>
              <a:gd name="connsiteX30-61" fmla="*/ 2079630 w 2124806"/>
              <a:gd name="connsiteY30-62" fmla="*/ 401573 h 792322"/>
              <a:gd name="connsiteX31-63" fmla="*/ 2014375 w 2124806"/>
              <a:gd name="connsiteY31-64" fmla="*/ 466828 h 792322"/>
              <a:gd name="connsiteX32-65" fmla="*/ 1873825 w 2124806"/>
              <a:gd name="connsiteY32-66" fmla="*/ 506985 h 792322"/>
              <a:gd name="connsiteX33-67" fmla="*/ 1959159 w 2124806"/>
              <a:gd name="connsiteY33-68" fmla="*/ 421651 h 792322"/>
              <a:gd name="connsiteX34-69" fmla="*/ 1964178 w 2124806"/>
              <a:gd name="connsiteY34-70" fmla="*/ 416632 h 792322"/>
              <a:gd name="connsiteX35-71" fmla="*/ 2029433 w 2124806"/>
              <a:gd name="connsiteY35-72" fmla="*/ 351377 h 792322"/>
              <a:gd name="connsiteX36-73" fmla="*/ 2049512 w 2124806"/>
              <a:gd name="connsiteY36-74" fmla="*/ 296161 h 792322"/>
              <a:gd name="connsiteX37-75" fmla="*/ 2029433 w 2124806"/>
              <a:gd name="connsiteY37-76" fmla="*/ 245965 h 792322"/>
              <a:gd name="connsiteX38-77" fmla="*/ 1979237 w 2124806"/>
              <a:gd name="connsiteY38-78" fmla="*/ 225886 h 792322"/>
              <a:gd name="connsiteX39-79" fmla="*/ 1924021 w 2124806"/>
              <a:gd name="connsiteY39-80" fmla="*/ 245965 h 792322"/>
              <a:gd name="connsiteX40-81" fmla="*/ 1858766 w 2124806"/>
              <a:gd name="connsiteY40-82" fmla="*/ 311220 h 792322"/>
              <a:gd name="connsiteX41-83" fmla="*/ 1853747 w 2124806"/>
              <a:gd name="connsiteY41-84" fmla="*/ 316239 h 792322"/>
              <a:gd name="connsiteX42-85" fmla="*/ 1768413 w 2124806"/>
              <a:gd name="connsiteY42-86" fmla="*/ 401573 h 792322"/>
              <a:gd name="connsiteX43-87" fmla="*/ 1808570 w 2124806"/>
              <a:gd name="connsiteY43-88" fmla="*/ 261024 h 792322"/>
              <a:gd name="connsiteX44-89" fmla="*/ 1873825 w 2124806"/>
              <a:gd name="connsiteY44-90" fmla="*/ 195769 h 792322"/>
              <a:gd name="connsiteX45-91" fmla="*/ 1976727 w 2124806"/>
              <a:gd name="connsiteY45-92" fmla="*/ 150592 h 792322"/>
              <a:gd name="connsiteX46-93" fmla="*/ 0 w 2124806"/>
              <a:gd name="connsiteY46-94" fmla="*/ 0 h 792322"/>
              <a:gd name="connsiteX47-95" fmla="*/ 518478 w 2124806"/>
              <a:gd name="connsiteY47-96" fmla="*/ 549275 h 792322"/>
              <a:gd name="connsiteX48-97" fmla="*/ 0 w 2124806"/>
              <a:gd name="connsiteY48-98" fmla="*/ 549275 h 792322"/>
              <a:gd name="connsiteX49-99" fmla="*/ 0 w 2124806"/>
              <a:gd name="connsiteY49-100" fmla="*/ 0 h 792322"/>
              <a:gd name="connsiteX0-101" fmla="*/ 1695861 w 2124806"/>
              <a:gd name="connsiteY0-102" fmla="*/ 432322 h 792322"/>
              <a:gd name="connsiteX1-103" fmla="*/ 1734057 w 2124806"/>
              <a:gd name="connsiteY1-104" fmla="*/ 435929 h 792322"/>
              <a:gd name="connsiteX2-105" fmla="*/ 1648723 w 2124806"/>
              <a:gd name="connsiteY2-106" fmla="*/ 521263 h 792322"/>
              <a:gd name="connsiteX3-107" fmla="*/ 1643704 w 2124806"/>
              <a:gd name="connsiteY3-108" fmla="*/ 526282 h 792322"/>
              <a:gd name="connsiteX4-109" fmla="*/ 1578449 w 2124806"/>
              <a:gd name="connsiteY4-110" fmla="*/ 591538 h 792322"/>
              <a:gd name="connsiteX5-111" fmla="*/ 1558370 w 2124806"/>
              <a:gd name="connsiteY5-112" fmla="*/ 646753 h 792322"/>
              <a:gd name="connsiteX6-113" fmla="*/ 1578449 w 2124806"/>
              <a:gd name="connsiteY6-114" fmla="*/ 696950 h 792322"/>
              <a:gd name="connsiteX7-115" fmla="*/ 1628645 w 2124806"/>
              <a:gd name="connsiteY7-116" fmla="*/ 722048 h 792322"/>
              <a:gd name="connsiteX8-117" fmla="*/ 1683861 w 2124806"/>
              <a:gd name="connsiteY8-118" fmla="*/ 696950 h 792322"/>
              <a:gd name="connsiteX9-119" fmla="*/ 1749116 w 2124806"/>
              <a:gd name="connsiteY9-120" fmla="*/ 631694 h 792322"/>
              <a:gd name="connsiteX10-121" fmla="*/ 1754135 w 2124806"/>
              <a:gd name="connsiteY10-122" fmla="*/ 626675 h 792322"/>
              <a:gd name="connsiteX11-123" fmla="*/ 1839469 w 2124806"/>
              <a:gd name="connsiteY11-124" fmla="*/ 541341 h 792322"/>
              <a:gd name="connsiteX12-125" fmla="*/ 1799312 w 2124806"/>
              <a:gd name="connsiteY12-126" fmla="*/ 681891 h 792322"/>
              <a:gd name="connsiteX13-127" fmla="*/ 1734057 w 2124806"/>
              <a:gd name="connsiteY13-128" fmla="*/ 747146 h 792322"/>
              <a:gd name="connsiteX14-129" fmla="*/ 1528252 w 2124806"/>
              <a:gd name="connsiteY14-130" fmla="*/ 747146 h 792322"/>
              <a:gd name="connsiteX15-131" fmla="*/ 1528252 w 2124806"/>
              <a:gd name="connsiteY15-132" fmla="*/ 541341 h 792322"/>
              <a:gd name="connsiteX16-133" fmla="*/ 1593507 w 2124806"/>
              <a:gd name="connsiteY16-134" fmla="*/ 476086 h 792322"/>
              <a:gd name="connsiteX17-135" fmla="*/ 1695861 w 2124806"/>
              <a:gd name="connsiteY17-136" fmla="*/ 432322 h 792322"/>
              <a:gd name="connsiteX18-137" fmla="*/ 1915351 w 2124806"/>
              <a:gd name="connsiteY18-138" fmla="*/ 323683 h 792322"/>
              <a:gd name="connsiteX19-139" fmla="*/ 1940430 w 2124806"/>
              <a:gd name="connsiteY19-140" fmla="*/ 334969 h 792322"/>
              <a:gd name="connsiteX20-141" fmla="*/ 1940430 w 2124806"/>
              <a:gd name="connsiteY20-142" fmla="*/ 385128 h 792322"/>
              <a:gd name="connsiteX21-143" fmla="*/ 1719731 w 2124806"/>
              <a:gd name="connsiteY21-144" fmla="*/ 605827 h 792322"/>
              <a:gd name="connsiteX22-145" fmla="*/ 1669572 w 2124806"/>
              <a:gd name="connsiteY22-146" fmla="*/ 605827 h 792322"/>
              <a:gd name="connsiteX23-147" fmla="*/ 1669572 w 2124806"/>
              <a:gd name="connsiteY23-148" fmla="*/ 555668 h 792322"/>
              <a:gd name="connsiteX24-149" fmla="*/ 1669572 w 2124806"/>
              <a:gd name="connsiteY24-150" fmla="*/ 550653 h 792322"/>
              <a:gd name="connsiteX25-151" fmla="*/ 1885255 w 2124806"/>
              <a:gd name="connsiteY25-152" fmla="*/ 334969 h 792322"/>
              <a:gd name="connsiteX26-153" fmla="*/ 1890271 w 2124806"/>
              <a:gd name="connsiteY26-154" fmla="*/ 334969 h 792322"/>
              <a:gd name="connsiteX27-155" fmla="*/ 1915351 w 2124806"/>
              <a:gd name="connsiteY27-156" fmla="*/ 323683 h 792322"/>
              <a:gd name="connsiteX28-157" fmla="*/ 1976727 w 2124806"/>
              <a:gd name="connsiteY28-158" fmla="*/ 150592 h 792322"/>
              <a:gd name="connsiteX29-159" fmla="*/ 2079630 w 2124806"/>
              <a:gd name="connsiteY29-160" fmla="*/ 195769 h 792322"/>
              <a:gd name="connsiteX30-161" fmla="*/ 2079630 w 2124806"/>
              <a:gd name="connsiteY30-162" fmla="*/ 401573 h 792322"/>
              <a:gd name="connsiteX31-163" fmla="*/ 2014375 w 2124806"/>
              <a:gd name="connsiteY31-164" fmla="*/ 466828 h 792322"/>
              <a:gd name="connsiteX32-165" fmla="*/ 1873825 w 2124806"/>
              <a:gd name="connsiteY32-166" fmla="*/ 506985 h 792322"/>
              <a:gd name="connsiteX33-167" fmla="*/ 1959159 w 2124806"/>
              <a:gd name="connsiteY33-168" fmla="*/ 421651 h 792322"/>
              <a:gd name="connsiteX34-169" fmla="*/ 1964178 w 2124806"/>
              <a:gd name="connsiteY34-170" fmla="*/ 416632 h 792322"/>
              <a:gd name="connsiteX35-171" fmla="*/ 2029433 w 2124806"/>
              <a:gd name="connsiteY35-172" fmla="*/ 351377 h 792322"/>
              <a:gd name="connsiteX36-173" fmla="*/ 2049512 w 2124806"/>
              <a:gd name="connsiteY36-174" fmla="*/ 296161 h 792322"/>
              <a:gd name="connsiteX37-175" fmla="*/ 2029433 w 2124806"/>
              <a:gd name="connsiteY37-176" fmla="*/ 245965 h 792322"/>
              <a:gd name="connsiteX38-177" fmla="*/ 1979237 w 2124806"/>
              <a:gd name="connsiteY38-178" fmla="*/ 225886 h 792322"/>
              <a:gd name="connsiteX39-179" fmla="*/ 1924021 w 2124806"/>
              <a:gd name="connsiteY39-180" fmla="*/ 245965 h 792322"/>
              <a:gd name="connsiteX40-181" fmla="*/ 1858766 w 2124806"/>
              <a:gd name="connsiteY40-182" fmla="*/ 311220 h 792322"/>
              <a:gd name="connsiteX41-183" fmla="*/ 1853747 w 2124806"/>
              <a:gd name="connsiteY41-184" fmla="*/ 316239 h 792322"/>
              <a:gd name="connsiteX42-185" fmla="*/ 1768413 w 2124806"/>
              <a:gd name="connsiteY42-186" fmla="*/ 401573 h 792322"/>
              <a:gd name="connsiteX43-187" fmla="*/ 1808570 w 2124806"/>
              <a:gd name="connsiteY43-188" fmla="*/ 261024 h 792322"/>
              <a:gd name="connsiteX44-189" fmla="*/ 1873825 w 2124806"/>
              <a:gd name="connsiteY44-190" fmla="*/ 195769 h 792322"/>
              <a:gd name="connsiteX45-191" fmla="*/ 1976727 w 2124806"/>
              <a:gd name="connsiteY45-192" fmla="*/ 150592 h 792322"/>
              <a:gd name="connsiteX46-193" fmla="*/ 0 w 2124806"/>
              <a:gd name="connsiteY46-194" fmla="*/ 0 h 792322"/>
              <a:gd name="connsiteX47-195" fmla="*/ 0 w 2124806"/>
              <a:gd name="connsiteY47-196" fmla="*/ 549275 h 792322"/>
              <a:gd name="connsiteX48-197" fmla="*/ 0 w 2124806"/>
              <a:gd name="connsiteY48-198" fmla="*/ 0 h 792322"/>
              <a:gd name="connsiteX0-199" fmla="*/ 212786 w 641731"/>
              <a:gd name="connsiteY0-200" fmla="*/ 281730 h 641730"/>
              <a:gd name="connsiteX1-201" fmla="*/ 250982 w 641731"/>
              <a:gd name="connsiteY1-202" fmla="*/ 285337 h 641730"/>
              <a:gd name="connsiteX2-203" fmla="*/ 165648 w 641731"/>
              <a:gd name="connsiteY2-204" fmla="*/ 370671 h 641730"/>
              <a:gd name="connsiteX3-205" fmla="*/ 160629 w 641731"/>
              <a:gd name="connsiteY3-206" fmla="*/ 375690 h 641730"/>
              <a:gd name="connsiteX4-207" fmla="*/ 95374 w 641731"/>
              <a:gd name="connsiteY4-208" fmla="*/ 440946 h 641730"/>
              <a:gd name="connsiteX5-209" fmla="*/ 75295 w 641731"/>
              <a:gd name="connsiteY5-210" fmla="*/ 496161 h 641730"/>
              <a:gd name="connsiteX6-211" fmla="*/ 95374 w 641731"/>
              <a:gd name="connsiteY6-212" fmla="*/ 546358 h 641730"/>
              <a:gd name="connsiteX7-213" fmla="*/ 145570 w 641731"/>
              <a:gd name="connsiteY7-214" fmla="*/ 571456 h 641730"/>
              <a:gd name="connsiteX8-215" fmla="*/ 200786 w 641731"/>
              <a:gd name="connsiteY8-216" fmla="*/ 546358 h 641730"/>
              <a:gd name="connsiteX9-217" fmla="*/ 266041 w 641731"/>
              <a:gd name="connsiteY9-218" fmla="*/ 481102 h 641730"/>
              <a:gd name="connsiteX10-219" fmla="*/ 271060 w 641731"/>
              <a:gd name="connsiteY10-220" fmla="*/ 476083 h 641730"/>
              <a:gd name="connsiteX11-221" fmla="*/ 356394 w 641731"/>
              <a:gd name="connsiteY11-222" fmla="*/ 390749 h 641730"/>
              <a:gd name="connsiteX12-223" fmla="*/ 316237 w 641731"/>
              <a:gd name="connsiteY12-224" fmla="*/ 531299 h 641730"/>
              <a:gd name="connsiteX13-225" fmla="*/ 250982 w 641731"/>
              <a:gd name="connsiteY13-226" fmla="*/ 596554 h 641730"/>
              <a:gd name="connsiteX14-227" fmla="*/ 45177 w 641731"/>
              <a:gd name="connsiteY14-228" fmla="*/ 596554 h 641730"/>
              <a:gd name="connsiteX15-229" fmla="*/ 45177 w 641731"/>
              <a:gd name="connsiteY15-230" fmla="*/ 390749 h 641730"/>
              <a:gd name="connsiteX16-231" fmla="*/ 110432 w 641731"/>
              <a:gd name="connsiteY16-232" fmla="*/ 325494 h 641730"/>
              <a:gd name="connsiteX17-233" fmla="*/ 212786 w 641731"/>
              <a:gd name="connsiteY17-234" fmla="*/ 281730 h 641730"/>
              <a:gd name="connsiteX18-235" fmla="*/ 432276 w 641731"/>
              <a:gd name="connsiteY18-236" fmla="*/ 173091 h 641730"/>
              <a:gd name="connsiteX19-237" fmla="*/ 457355 w 641731"/>
              <a:gd name="connsiteY19-238" fmla="*/ 184377 h 641730"/>
              <a:gd name="connsiteX20-239" fmla="*/ 457355 w 641731"/>
              <a:gd name="connsiteY20-240" fmla="*/ 234536 h 641730"/>
              <a:gd name="connsiteX21-241" fmla="*/ 236656 w 641731"/>
              <a:gd name="connsiteY21-242" fmla="*/ 455235 h 641730"/>
              <a:gd name="connsiteX22-243" fmla="*/ 186497 w 641731"/>
              <a:gd name="connsiteY22-244" fmla="*/ 455235 h 641730"/>
              <a:gd name="connsiteX23-245" fmla="*/ 186497 w 641731"/>
              <a:gd name="connsiteY23-246" fmla="*/ 405076 h 641730"/>
              <a:gd name="connsiteX24-247" fmla="*/ 186497 w 641731"/>
              <a:gd name="connsiteY24-248" fmla="*/ 400061 h 641730"/>
              <a:gd name="connsiteX25-249" fmla="*/ 402180 w 641731"/>
              <a:gd name="connsiteY25-250" fmla="*/ 184377 h 641730"/>
              <a:gd name="connsiteX26-251" fmla="*/ 407196 w 641731"/>
              <a:gd name="connsiteY26-252" fmla="*/ 184377 h 641730"/>
              <a:gd name="connsiteX27-253" fmla="*/ 432276 w 641731"/>
              <a:gd name="connsiteY27-254" fmla="*/ 173091 h 641730"/>
              <a:gd name="connsiteX28-255" fmla="*/ 493652 w 641731"/>
              <a:gd name="connsiteY28-256" fmla="*/ 0 h 641730"/>
              <a:gd name="connsiteX29-257" fmla="*/ 596555 w 641731"/>
              <a:gd name="connsiteY29-258" fmla="*/ 45177 h 641730"/>
              <a:gd name="connsiteX30-259" fmla="*/ 596555 w 641731"/>
              <a:gd name="connsiteY30-260" fmla="*/ 250981 h 641730"/>
              <a:gd name="connsiteX31-261" fmla="*/ 531300 w 641731"/>
              <a:gd name="connsiteY31-262" fmla="*/ 316236 h 641730"/>
              <a:gd name="connsiteX32-263" fmla="*/ 390750 w 641731"/>
              <a:gd name="connsiteY32-264" fmla="*/ 356393 h 641730"/>
              <a:gd name="connsiteX33-265" fmla="*/ 476084 w 641731"/>
              <a:gd name="connsiteY33-266" fmla="*/ 271059 h 641730"/>
              <a:gd name="connsiteX34-267" fmla="*/ 481103 w 641731"/>
              <a:gd name="connsiteY34-268" fmla="*/ 266040 h 641730"/>
              <a:gd name="connsiteX35-269" fmla="*/ 546358 w 641731"/>
              <a:gd name="connsiteY35-270" fmla="*/ 200785 h 641730"/>
              <a:gd name="connsiteX36-271" fmla="*/ 566437 w 641731"/>
              <a:gd name="connsiteY36-272" fmla="*/ 145569 h 641730"/>
              <a:gd name="connsiteX37-273" fmla="*/ 546358 w 641731"/>
              <a:gd name="connsiteY37-274" fmla="*/ 95373 h 641730"/>
              <a:gd name="connsiteX38-275" fmla="*/ 496162 w 641731"/>
              <a:gd name="connsiteY38-276" fmla="*/ 75294 h 641730"/>
              <a:gd name="connsiteX39-277" fmla="*/ 440946 w 641731"/>
              <a:gd name="connsiteY39-278" fmla="*/ 95373 h 641730"/>
              <a:gd name="connsiteX40-279" fmla="*/ 375691 w 641731"/>
              <a:gd name="connsiteY40-280" fmla="*/ 160628 h 641730"/>
              <a:gd name="connsiteX41-281" fmla="*/ 370672 w 641731"/>
              <a:gd name="connsiteY41-282" fmla="*/ 165647 h 641730"/>
              <a:gd name="connsiteX42-283" fmla="*/ 285338 w 641731"/>
              <a:gd name="connsiteY42-284" fmla="*/ 250981 h 641730"/>
              <a:gd name="connsiteX43-285" fmla="*/ 325495 w 641731"/>
              <a:gd name="connsiteY43-286" fmla="*/ 110432 h 641730"/>
              <a:gd name="connsiteX44-287" fmla="*/ 390750 w 641731"/>
              <a:gd name="connsiteY44-288" fmla="*/ 45177 h 641730"/>
              <a:gd name="connsiteX45-289" fmla="*/ 493652 w 641731"/>
              <a:gd name="connsiteY45-290" fmla="*/ 0 h 64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0" name="文本占位符 59"/>
          <p:cNvSpPr>
            <a:spLocks noGrp="1"/>
          </p:cNvSpPr>
          <p:nvPr>
            <p:ph type="body" sz="quarter" idx="40"/>
          </p:nvPr>
        </p:nvSpPr>
        <p:spPr>
          <a:xfrm>
            <a:off x="5881515" y="2358506"/>
            <a:ext cx="491702" cy="642176"/>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1" fmla="*/ 341224 w 1666916"/>
              <a:gd name="connsiteY0-2" fmla="*/ 854158 h 1070337"/>
              <a:gd name="connsiteX1-3" fmla="*/ 491702 w 1666916"/>
              <a:gd name="connsiteY1-4" fmla="*/ 854158 h 1070337"/>
              <a:gd name="connsiteX2-5" fmla="*/ 491702 w 1666916"/>
              <a:gd name="connsiteY2-6" fmla="*/ 924098 h 1070337"/>
              <a:gd name="connsiteX3-7" fmla="*/ 451433 w 1666916"/>
              <a:gd name="connsiteY3-8" fmla="*/ 924098 h 1070337"/>
              <a:gd name="connsiteX4-9" fmla="*/ 451433 w 1666916"/>
              <a:gd name="connsiteY4-10" fmla="*/ 1070336 h 1070337"/>
              <a:gd name="connsiteX5-11" fmla="*/ 381493 w 1666916"/>
              <a:gd name="connsiteY5-12" fmla="*/ 1070336 h 1070337"/>
              <a:gd name="connsiteX6-13" fmla="*/ 381493 w 1666916"/>
              <a:gd name="connsiteY6-14" fmla="*/ 924098 h 1070337"/>
              <a:gd name="connsiteX7-15" fmla="*/ 341224 w 1666916"/>
              <a:gd name="connsiteY7-16" fmla="*/ 924098 h 1070337"/>
              <a:gd name="connsiteX8-17" fmla="*/ 341224 w 1666916"/>
              <a:gd name="connsiteY8-18" fmla="*/ 854158 h 1070337"/>
              <a:gd name="connsiteX9-19" fmla="*/ 0 w 1666916"/>
              <a:gd name="connsiteY9-20" fmla="*/ 854158 h 1070337"/>
              <a:gd name="connsiteX10-21" fmla="*/ 150478 w 1666916"/>
              <a:gd name="connsiteY10-22" fmla="*/ 854158 h 1070337"/>
              <a:gd name="connsiteX11-23" fmla="*/ 150478 w 1666916"/>
              <a:gd name="connsiteY11-24" fmla="*/ 924098 h 1070337"/>
              <a:gd name="connsiteX12-25" fmla="*/ 110209 w 1666916"/>
              <a:gd name="connsiteY12-26" fmla="*/ 924098 h 1070337"/>
              <a:gd name="connsiteX13-27" fmla="*/ 110209 w 1666916"/>
              <a:gd name="connsiteY13-28" fmla="*/ 1070336 h 1070337"/>
              <a:gd name="connsiteX14-29" fmla="*/ 40269 w 1666916"/>
              <a:gd name="connsiteY14-30" fmla="*/ 1070336 h 1070337"/>
              <a:gd name="connsiteX15-31" fmla="*/ 40269 w 1666916"/>
              <a:gd name="connsiteY15-32" fmla="*/ 924098 h 1070337"/>
              <a:gd name="connsiteX16-33" fmla="*/ 0 w 1666916"/>
              <a:gd name="connsiteY16-34" fmla="*/ 924098 h 1070337"/>
              <a:gd name="connsiteX17-35" fmla="*/ 0 w 1666916"/>
              <a:gd name="connsiteY17-36" fmla="*/ 854158 h 1070337"/>
              <a:gd name="connsiteX18-37" fmla="*/ 169552 w 1666916"/>
              <a:gd name="connsiteY18-38" fmla="*/ 568041 h 1070337"/>
              <a:gd name="connsiteX19-39" fmla="*/ 320030 w 1666916"/>
              <a:gd name="connsiteY19-40" fmla="*/ 568041 h 1070337"/>
              <a:gd name="connsiteX20-41" fmla="*/ 320030 w 1666916"/>
              <a:gd name="connsiteY20-42" fmla="*/ 640100 h 1070337"/>
              <a:gd name="connsiteX21-43" fmla="*/ 279761 w 1666916"/>
              <a:gd name="connsiteY21-44" fmla="*/ 640100 h 1070337"/>
              <a:gd name="connsiteX22-45" fmla="*/ 279761 w 1666916"/>
              <a:gd name="connsiteY22-46" fmla="*/ 1070337 h 1070337"/>
              <a:gd name="connsiteX23-47" fmla="*/ 209821 w 1666916"/>
              <a:gd name="connsiteY23-48" fmla="*/ 1070337 h 1070337"/>
              <a:gd name="connsiteX24-49" fmla="*/ 209821 w 1666916"/>
              <a:gd name="connsiteY24-50" fmla="*/ 640100 h 1070337"/>
              <a:gd name="connsiteX25-51" fmla="*/ 169552 w 1666916"/>
              <a:gd name="connsiteY25-52" fmla="*/ 640100 h 1070337"/>
              <a:gd name="connsiteX26-53" fmla="*/ 169552 w 1666916"/>
              <a:gd name="connsiteY26-54" fmla="*/ 568041 h 1070337"/>
              <a:gd name="connsiteX27-55" fmla="*/ 381492 w 1666916"/>
              <a:gd name="connsiteY27-56" fmla="*/ 428161 h 1070337"/>
              <a:gd name="connsiteX28-57" fmla="*/ 451433 w 1666916"/>
              <a:gd name="connsiteY28-58" fmla="*/ 428161 h 1070337"/>
              <a:gd name="connsiteX29-59" fmla="*/ 451433 w 1666916"/>
              <a:gd name="connsiteY29-60" fmla="*/ 824488 h 1070337"/>
              <a:gd name="connsiteX30-61" fmla="*/ 381492 w 1666916"/>
              <a:gd name="connsiteY30-62" fmla="*/ 824488 h 1070337"/>
              <a:gd name="connsiteX31-63" fmla="*/ 381492 w 1666916"/>
              <a:gd name="connsiteY31-64" fmla="*/ 428161 h 1070337"/>
              <a:gd name="connsiteX32-65" fmla="*/ 209821 w 1666916"/>
              <a:gd name="connsiteY32-66" fmla="*/ 428161 h 1070337"/>
              <a:gd name="connsiteX33-67" fmla="*/ 279762 w 1666916"/>
              <a:gd name="connsiteY33-68" fmla="*/ 428161 h 1070337"/>
              <a:gd name="connsiteX34-69" fmla="*/ 279762 w 1666916"/>
              <a:gd name="connsiteY34-70" fmla="*/ 544728 h 1070337"/>
              <a:gd name="connsiteX35-71" fmla="*/ 209821 w 1666916"/>
              <a:gd name="connsiteY35-72" fmla="*/ 544728 h 1070337"/>
              <a:gd name="connsiteX36-73" fmla="*/ 209821 w 1666916"/>
              <a:gd name="connsiteY36-74" fmla="*/ 428161 h 1070337"/>
              <a:gd name="connsiteX37-75" fmla="*/ 40269 w 1666916"/>
              <a:gd name="connsiteY37-76" fmla="*/ 428161 h 1070337"/>
              <a:gd name="connsiteX38-77" fmla="*/ 110210 w 1666916"/>
              <a:gd name="connsiteY38-78" fmla="*/ 428161 h 1070337"/>
              <a:gd name="connsiteX39-79" fmla="*/ 110210 w 1666916"/>
              <a:gd name="connsiteY39-80"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81" fmla="*/ 341224 w 1666916"/>
              <a:gd name="connsiteY0-82" fmla="*/ 425997 h 642176"/>
              <a:gd name="connsiteX1-83" fmla="*/ 491702 w 1666916"/>
              <a:gd name="connsiteY1-84" fmla="*/ 425997 h 642176"/>
              <a:gd name="connsiteX2-85" fmla="*/ 491702 w 1666916"/>
              <a:gd name="connsiteY2-86" fmla="*/ 495937 h 642176"/>
              <a:gd name="connsiteX3-87" fmla="*/ 451433 w 1666916"/>
              <a:gd name="connsiteY3-88" fmla="*/ 495937 h 642176"/>
              <a:gd name="connsiteX4-89" fmla="*/ 451433 w 1666916"/>
              <a:gd name="connsiteY4-90" fmla="*/ 642175 h 642176"/>
              <a:gd name="connsiteX5-91" fmla="*/ 381493 w 1666916"/>
              <a:gd name="connsiteY5-92" fmla="*/ 642175 h 642176"/>
              <a:gd name="connsiteX6-93" fmla="*/ 381493 w 1666916"/>
              <a:gd name="connsiteY6-94" fmla="*/ 495937 h 642176"/>
              <a:gd name="connsiteX7-95" fmla="*/ 341224 w 1666916"/>
              <a:gd name="connsiteY7-96" fmla="*/ 495937 h 642176"/>
              <a:gd name="connsiteX8-97" fmla="*/ 341224 w 1666916"/>
              <a:gd name="connsiteY8-98" fmla="*/ 425997 h 642176"/>
              <a:gd name="connsiteX9-99" fmla="*/ 0 w 1666916"/>
              <a:gd name="connsiteY9-100" fmla="*/ 425997 h 642176"/>
              <a:gd name="connsiteX10-101" fmla="*/ 150478 w 1666916"/>
              <a:gd name="connsiteY10-102" fmla="*/ 425997 h 642176"/>
              <a:gd name="connsiteX11-103" fmla="*/ 150478 w 1666916"/>
              <a:gd name="connsiteY11-104" fmla="*/ 495937 h 642176"/>
              <a:gd name="connsiteX12-105" fmla="*/ 110209 w 1666916"/>
              <a:gd name="connsiteY12-106" fmla="*/ 495937 h 642176"/>
              <a:gd name="connsiteX13-107" fmla="*/ 110209 w 1666916"/>
              <a:gd name="connsiteY13-108" fmla="*/ 642175 h 642176"/>
              <a:gd name="connsiteX14-109" fmla="*/ 40269 w 1666916"/>
              <a:gd name="connsiteY14-110" fmla="*/ 642175 h 642176"/>
              <a:gd name="connsiteX15-111" fmla="*/ 40269 w 1666916"/>
              <a:gd name="connsiteY15-112" fmla="*/ 495937 h 642176"/>
              <a:gd name="connsiteX16-113" fmla="*/ 0 w 1666916"/>
              <a:gd name="connsiteY16-114" fmla="*/ 495937 h 642176"/>
              <a:gd name="connsiteX17-115" fmla="*/ 0 w 1666916"/>
              <a:gd name="connsiteY17-116" fmla="*/ 425997 h 642176"/>
              <a:gd name="connsiteX18-117" fmla="*/ 169552 w 1666916"/>
              <a:gd name="connsiteY18-118" fmla="*/ 139880 h 642176"/>
              <a:gd name="connsiteX19-119" fmla="*/ 320030 w 1666916"/>
              <a:gd name="connsiteY19-120" fmla="*/ 139880 h 642176"/>
              <a:gd name="connsiteX20-121" fmla="*/ 320030 w 1666916"/>
              <a:gd name="connsiteY20-122" fmla="*/ 211939 h 642176"/>
              <a:gd name="connsiteX21-123" fmla="*/ 279761 w 1666916"/>
              <a:gd name="connsiteY21-124" fmla="*/ 211939 h 642176"/>
              <a:gd name="connsiteX22-125" fmla="*/ 279761 w 1666916"/>
              <a:gd name="connsiteY22-126" fmla="*/ 642176 h 642176"/>
              <a:gd name="connsiteX23-127" fmla="*/ 209821 w 1666916"/>
              <a:gd name="connsiteY23-128" fmla="*/ 642176 h 642176"/>
              <a:gd name="connsiteX24-129" fmla="*/ 209821 w 1666916"/>
              <a:gd name="connsiteY24-130" fmla="*/ 211939 h 642176"/>
              <a:gd name="connsiteX25-131" fmla="*/ 169552 w 1666916"/>
              <a:gd name="connsiteY25-132" fmla="*/ 211939 h 642176"/>
              <a:gd name="connsiteX26-133" fmla="*/ 169552 w 1666916"/>
              <a:gd name="connsiteY26-134" fmla="*/ 139880 h 642176"/>
              <a:gd name="connsiteX27-135" fmla="*/ 381492 w 1666916"/>
              <a:gd name="connsiteY27-136" fmla="*/ 0 h 642176"/>
              <a:gd name="connsiteX28-137" fmla="*/ 451433 w 1666916"/>
              <a:gd name="connsiteY28-138" fmla="*/ 0 h 642176"/>
              <a:gd name="connsiteX29-139" fmla="*/ 451433 w 1666916"/>
              <a:gd name="connsiteY29-140" fmla="*/ 396327 h 642176"/>
              <a:gd name="connsiteX30-141" fmla="*/ 381492 w 1666916"/>
              <a:gd name="connsiteY30-142" fmla="*/ 396327 h 642176"/>
              <a:gd name="connsiteX31-143" fmla="*/ 381492 w 1666916"/>
              <a:gd name="connsiteY31-144" fmla="*/ 0 h 642176"/>
              <a:gd name="connsiteX32-145" fmla="*/ 209821 w 1666916"/>
              <a:gd name="connsiteY32-146" fmla="*/ 0 h 642176"/>
              <a:gd name="connsiteX33-147" fmla="*/ 279762 w 1666916"/>
              <a:gd name="connsiteY33-148" fmla="*/ 0 h 642176"/>
              <a:gd name="connsiteX34-149" fmla="*/ 279762 w 1666916"/>
              <a:gd name="connsiteY34-150" fmla="*/ 116567 h 642176"/>
              <a:gd name="connsiteX35-151" fmla="*/ 209821 w 1666916"/>
              <a:gd name="connsiteY35-152" fmla="*/ 116567 h 642176"/>
              <a:gd name="connsiteX36-153" fmla="*/ 209821 w 1666916"/>
              <a:gd name="connsiteY36-154" fmla="*/ 0 h 642176"/>
              <a:gd name="connsiteX37-155" fmla="*/ 40269 w 1666916"/>
              <a:gd name="connsiteY37-156" fmla="*/ 0 h 642176"/>
              <a:gd name="connsiteX38-157" fmla="*/ 110210 w 1666916"/>
              <a:gd name="connsiteY38-158" fmla="*/ 0 h 642176"/>
              <a:gd name="connsiteX39-159" fmla="*/ 110210 w 1666916"/>
              <a:gd name="connsiteY39-160" fmla="*/ 396327 h 642176"/>
              <a:gd name="connsiteX40-161" fmla="*/ 40269 w 1666916"/>
              <a:gd name="connsiteY40-162" fmla="*/ 396327 h 642176"/>
              <a:gd name="connsiteX41-163" fmla="*/ 40269 w 1666916"/>
              <a:gd name="connsiteY41-164" fmla="*/ 0 h 642176"/>
              <a:gd name="connsiteX42-165" fmla="*/ 1148438 w 1666916"/>
              <a:gd name="connsiteY42-166" fmla="*/ 121114 h 642176"/>
              <a:gd name="connsiteX43-167" fmla="*/ 1666916 w 1666916"/>
              <a:gd name="connsiteY43-168" fmla="*/ 121114 h 642176"/>
              <a:gd name="connsiteX44-169" fmla="*/ 1148438 w 1666916"/>
              <a:gd name="connsiteY44-170" fmla="*/ 121114 h 642176"/>
              <a:gd name="connsiteX0-171" fmla="*/ 341224 w 491702"/>
              <a:gd name="connsiteY0-172" fmla="*/ 425997 h 642176"/>
              <a:gd name="connsiteX1-173" fmla="*/ 491702 w 491702"/>
              <a:gd name="connsiteY1-174" fmla="*/ 425997 h 642176"/>
              <a:gd name="connsiteX2-175" fmla="*/ 491702 w 491702"/>
              <a:gd name="connsiteY2-176" fmla="*/ 495937 h 642176"/>
              <a:gd name="connsiteX3-177" fmla="*/ 451433 w 491702"/>
              <a:gd name="connsiteY3-178" fmla="*/ 495937 h 642176"/>
              <a:gd name="connsiteX4-179" fmla="*/ 451433 w 491702"/>
              <a:gd name="connsiteY4-180" fmla="*/ 642175 h 642176"/>
              <a:gd name="connsiteX5-181" fmla="*/ 381493 w 491702"/>
              <a:gd name="connsiteY5-182" fmla="*/ 642175 h 642176"/>
              <a:gd name="connsiteX6-183" fmla="*/ 381493 w 491702"/>
              <a:gd name="connsiteY6-184" fmla="*/ 495937 h 642176"/>
              <a:gd name="connsiteX7-185" fmla="*/ 341224 w 491702"/>
              <a:gd name="connsiteY7-186" fmla="*/ 495937 h 642176"/>
              <a:gd name="connsiteX8-187" fmla="*/ 341224 w 491702"/>
              <a:gd name="connsiteY8-188" fmla="*/ 425997 h 642176"/>
              <a:gd name="connsiteX9-189" fmla="*/ 0 w 491702"/>
              <a:gd name="connsiteY9-190" fmla="*/ 425997 h 642176"/>
              <a:gd name="connsiteX10-191" fmla="*/ 150478 w 491702"/>
              <a:gd name="connsiteY10-192" fmla="*/ 425997 h 642176"/>
              <a:gd name="connsiteX11-193" fmla="*/ 150478 w 491702"/>
              <a:gd name="connsiteY11-194" fmla="*/ 495937 h 642176"/>
              <a:gd name="connsiteX12-195" fmla="*/ 110209 w 491702"/>
              <a:gd name="connsiteY12-196" fmla="*/ 495937 h 642176"/>
              <a:gd name="connsiteX13-197" fmla="*/ 110209 w 491702"/>
              <a:gd name="connsiteY13-198" fmla="*/ 642175 h 642176"/>
              <a:gd name="connsiteX14-199" fmla="*/ 40269 w 491702"/>
              <a:gd name="connsiteY14-200" fmla="*/ 642175 h 642176"/>
              <a:gd name="connsiteX15-201" fmla="*/ 40269 w 491702"/>
              <a:gd name="connsiteY15-202" fmla="*/ 495937 h 642176"/>
              <a:gd name="connsiteX16-203" fmla="*/ 0 w 491702"/>
              <a:gd name="connsiteY16-204" fmla="*/ 495937 h 642176"/>
              <a:gd name="connsiteX17-205" fmla="*/ 0 w 491702"/>
              <a:gd name="connsiteY17-206" fmla="*/ 425997 h 642176"/>
              <a:gd name="connsiteX18-207" fmla="*/ 169552 w 491702"/>
              <a:gd name="connsiteY18-208" fmla="*/ 139880 h 642176"/>
              <a:gd name="connsiteX19-209" fmla="*/ 320030 w 491702"/>
              <a:gd name="connsiteY19-210" fmla="*/ 139880 h 642176"/>
              <a:gd name="connsiteX20-211" fmla="*/ 320030 w 491702"/>
              <a:gd name="connsiteY20-212" fmla="*/ 211939 h 642176"/>
              <a:gd name="connsiteX21-213" fmla="*/ 279761 w 491702"/>
              <a:gd name="connsiteY21-214" fmla="*/ 211939 h 642176"/>
              <a:gd name="connsiteX22-215" fmla="*/ 279761 w 491702"/>
              <a:gd name="connsiteY22-216" fmla="*/ 642176 h 642176"/>
              <a:gd name="connsiteX23-217" fmla="*/ 209821 w 491702"/>
              <a:gd name="connsiteY23-218" fmla="*/ 642176 h 642176"/>
              <a:gd name="connsiteX24-219" fmla="*/ 209821 w 491702"/>
              <a:gd name="connsiteY24-220" fmla="*/ 211939 h 642176"/>
              <a:gd name="connsiteX25-221" fmla="*/ 169552 w 491702"/>
              <a:gd name="connsiteY25-222" fmla="*/ 211939 h 642176"/>
              <a:gd name="connsiteX26-223" fmla="*/ 169552 w 491702"/>
              <a:gd name="connsiteY26-224" fmla="*/ 139880 h 642176"/>
              <a:gd name="connsiteX27-225" fmla="*/ 381492 w 491702"/>
              <a:gd name="connsiteY27-226" fmla="*/ 0 h 642176"/>
              <a:gd name="connsiteX28-227" fmla="*/ 451433 w 491702"/>
              <a:gd name="connsiteY28-228" fmla="*/ 0 h 642176"/>
              <a:gd name="connsiteX29-229" fmla="*/ 451433 w 491702"/>
              <a:gd name="connsiteY29-230" fmla="*/ 396327 h 642176"/>
              <a:gd name="connsiteX30-231" fmla="*/ 381492 w 491702"/>
              <a:gd name="connsiteY30-232" fmla="*/ 396327 h 642176"/>
              <a:gd name="connsiteX31-233" fmla="*/ 381492 w 491702"/>
              <a:gd name="connsiteY31-234" fmla="*/ 0 h 642176"/>
              <a:gd name="connsiteX32-235" fmla="*/ 209821 w 491702"/>
              <a:gd name="connsiteY32-236" fmla="*/ 0 h 642176"/>
              <a:gd name="connsiteX33-237" fmla="*/ 279762 w 491702"/>
              <a:gd name="connsiteY33-238" fmla="*/ 0 h 642176"/>
              <a:gd name="connsiteX34-239" fmla="*/ 279762 w 491702"/>
              <a:gd name="connsiteY34-240" fmla="*/ 116567 h 642176"/>
              <a:gd name="connsiteX35-241" fmla="*/ 209821 w 491702"/>
              <a:gd name="connsiteY35-242" fmla="*/ 116567 h 642176"/>
              <a:gd name="connsiteX36-243" fmla="*/ 209821 w 491702"/>
              <a:gd name="connsiteY36-244" fmla="*/ 0 h 642176"/>
              <a:gd name="connsiteX37-245" fmla="*/ 40269 w 491702"/>
              <a:gd name="connsiteY37-246" fmla="*/ 0 h 642176"/>
              <a:gd name="connsiteX38-247" fmla="*/ 110210 w 491702"/>
              <a:gd name="connsiteY38-248" fmla="*/ 0 h 642176"/>
              <a:gd name="connsiteX39-249" fmla="*/ 110210 w 491702"/>
              <a:gd name="connsiteY39-250" fmla="*/ 396327 h 642176"/>
              <a:gd name="connsiteX40-251" fmla="*/ 40269 w 491702"/>
              <a:gd name="connsiteY40-252" fmla="*/ 396327 h 642176"/>
              <a:gd name="connsiteX41-253" fmla="*/ 40269 w 491702"/>
              <a:gd name="connsiteY41-254" fmla="*/ 0 h 6421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161" y="connsiteY40-162"/>
              </a:cxn>
              <a:cxn ang="0">
                <a:pos x="connsiteX41-163" y="connsiteY41-164"/>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6" name="文本占位符 65"/>
          <p:cNvSpPr>
            <a:spLocks noGrp="1"/>
          </p:cNvSpPr>
          <p:nvPr>
            <p:ph type="body" sz="quarter" idx="41"/>
          </p:nvPr>
        </p:nvSpPr>
        <p:spPr>
          <a:xfrm>
            <a:off x="3328683" y="2497745"/>
            <a:ext cx="1675102" cy="325120"/>
          </a:xfrm>
          <a:custGeom>
            <a:avLst/>
            <a:gdLst>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518448 w 5284619"/>
              <a:gd name="connsiteY4" fmla="*/ 289610 h 614730"/>
              <a:gd name="connsiteX5" fmla="*/ 1566530 w 5284619"/>
              <a:gd name="connsiteY5" fmla="*/ 289610 h 614730"/>
              <a:gd name="connsiteX6" fmla="*/ 1459510 w 5284619"/>
              <a:gd name="connsiteY6" fmla="*/ 614730 h 614730"/>
              <a:gd name="connsiteX7" fmla="*/ 1411428 w 5284619"/>
              <a:gd name="connsiteY7" fmla="*/ 614730 h 614730"/>
              <a:gd name="connsiteX8" fmla="*/ 1409877 w 5284619"/>
              <a:gd name="connsiteY8" fmla="*/ 289610 h 614730"/>
              <a:gd name="connsiteX9" fmla="*/ 1457959 w 5284619"/>
              <a:gd name="connsiteY9" fmla="*/ 289610 h 614730"/>
              <a:gd name="connsiteX10" fmla="*/ 1350939 w 5284619"/>
              <a:gd name="connsiteY10" fmla="*/ 614730 h 614730"/>
              <a:gd name="connsiteX11" fmla="*/ 1302857 w 5284619"/>
              <a:gd name="connsiteY11" fmla="*/ 614730 h 614730"/>
              <a:gd name="connsiteX12" fmla="*/ 1301305 w 5284619"/>
              <a:gd name="connsiteY12" fmla="*/ 289610 h 614730"/>
              <a:gd name="connsiteX13" fmla="*/ 1349387 w 5284619"/>
              <a:gd name="connsiteY13" fmla="*/ 289610 h 614730"/>
              <a:gd name="connsiteX14" fmla="*/ 1242367 w 5284619"/>
              <a:gd name="connsiteY14" fmla="*/ 614730 h 614730"/>
              <a:gd name="connsiteX15" fmla="*/ 1194285 w 5284619"/>
              <a:gd name="connsiteY15" fmla="*/ 614730 h 614730"/>
              <a:gd name="connsiteX16" fmla="*/ 1192734 w 5284619"/>
              <a:gd name="connsiteY16" fmla="*/ 289610 h 614730"/>
              <a:gd name="connsiteX17" fmla="*/ 1240816 w 5284619"/>
              <a:gd name="connsiteY17" fmla="*/ 289610 h 614730"/>
              <a:gd name="connsiteX18" fmla="*/ 1133796 w 5284619"/>
              <a:gd name="connsiteY18" fmla="*/ 614730 h 614730"/>
              <a:gd name="connsiteX19" fmla="*/ 1085714 w 5284619"/>
              <a:gd name="connsiteY19" fmla="*/ 614730 h 614730"/>
              <a:gd name="connsiteX20" fmla="*/ 1084163 w 5284619"/>
              <a:gd name="connsiteY20" fmla="*/ 289610 h 614730"/>
              <a:gd name="connsiteX21" fmla="*/ 1132245 w 5284619"/>
              <a:gd name="connsiteY21" fmla="*/ 289610 h 614730"/>
              <a:gd name="connsiteX22" fmla="*/ 1025225 w 5284619"/>
              <a:gd name="connsiteY22" fmla="*/ 614730 h 614730"/>
              <a:gd name="connsiteX23" fmla="*/ 977143 w 5284619"/>
              <a:gd name="connsiteY23" fmla="*/ 614730 h 614730"/>
              <a:gd name="connsiteX24" fmla="*/ 975591 w 5284619"/>
              <a:gd name="connsiteY24" fmla="*/ 289610 h 614730"/>
              <a:gd name="connsiteX25" fmla="*/ 1023673 w 5284619"/>
              <a:gd name="connsiteY25" fmla="*/ 289610 h 614730"/>
              <a:gd name="connsiteX26" fmla="*/ 916653 w 5284619"/>
              <a:gd name="connsiteY26" fmla="*/ 614730 h 614730"/>
              <a:gd name="connsiteX27" fmla="*/ 868571 w 5284619"/>
              <a:gd name="connsiteY27" fmla="*/ 614730 h 614730"/>
              <a:gd name="connsiteX28" fmla="*/ 867020 w 5284619"/>
              <a:gd name="connsiteY28" fmla="*/ 289610 h 614730"/>
              <a:gd name="connsiteX29" fmla="*/ 915102 w 5284619"/>
              <a:gd name="connsiteY29" fmla="*/ 289610 h 614730"/>
              <a:gd name="connsiteX30" fmla="*/ 808082 w 5284619"/>
              <a:gd name="connsiteY30" fmla="*/ 614730 h 614730"/>
              <a:gd name="connsiteX31" fmla="*/ 760000 w 5284619"/>
              <a:gd name="connsiteY31" fmla="*/ 614730 h 614730"/>
              <a:gd name="connsiteX32" fmla="*/ 758449 w 5284619"/>
              <a:gd name="connsiteY32" fmla="*/ 289610 h 614730"/>
              <a:gd name="connsiteX33" fmla="*/ 806531 w 5284619"/>
              <a:gd name="connsiteY33" fmla="*/ 289610 h 614730"/>
              <a:gd name="connsiteX34" fmla="*/ 699511 w 5284619"/>
              <a:gd name="connsiteY34" fmla="*/ 614730 h 614730"/>
              <a:gd name="connsiteX35" fmla="*/ 651429 w 5284619"/>
              <a:gd name="connsiteY35" fmla="*/ 614730 h 614730"/>
              <a:gd name="connsiteX36" fmla="*/ 649877 w 5284619"/>
              <a:gd name="connsiteY36" fmla="*/ 289610 h 614730"/>
              <a:gd name="connsiteX37" fmla="*/ 697959 w 5284619"/>
              <a:gd name="connsiteY37" fmla="*/ 289610 h 614730"/>
              <a:gd name="connsiteX38" fmla="*/ 590939 w 5284619"/>
              <a:gd name="connsiteY38" fmla="*/ 614730 h 614730"/>
              <a:gd name="connsiteX39" fmla="*/ 542857 w 5284619"/>
              <a:gd name="connsiteY39" fmla="*/ 614730 h 614730"/>
              <a:gd name="connsiteX40" fmla="*/ 541306 w 5284619"/>
              <a:gd name="connsiteY40" fmla="*/ 289610 h 614730"/>
              <a:gd name="connsiteX41" fmla="*/ 589388 w 5284619"/>
              <a:gd name="connsiteY41" fmla="*/ 289610 h 614730"/>
              <a:gd name="connsiteX42" fmla="*/ 482368 w 5284619"/>
              <a:gd name="connsiteY42" fmla="*/ 614730 h 614730"/>
              <a:gd name="connsiteX43" fmla="*/ 434286 w 5284619"/>
              <a:gd name="connsiteY43" fmla="*/ 614730 h 614730"/>
              <a:gd name="connsiteX44" fmla="*/ 432734 w 5284619"/>
              <a:gd name="connsiteY44" fmla="*/ 289610 h 614730"/>
              <a:gd name="connsiteX45" fmla="*/ 480816 w 5284619"/>
              <a:gd name="connsiteY45" fmla="*/ 289610 h 614730"/>
              <a:gd name="connsiteX46" fmla="*/ 373796 w 5284619"/>
              <a:gd name="connsiteY46" fmla="*/ 614730 h 614730"/>
              <a:gd name="connsiteX47" fmla="*/ 325714 w 5284619"/>
              <a:gd name="connsiteY47" fmla="*/ 614730 h 614730"/>
              <a:gd name="connsiteX48" fmla="*/ 324163 w 5284619"/>
              <a:gd name="connsiteY48" fmla="*/ 289610 h 614730"/>
              <a:gd name="connsiteX49" fmla="*/ 372245 w 5284619"/>
              <a:gd name="connsiteY49" fmla="*/ 289610 h 614730"/>
              <a:gd name="connsiteX50" fmla="*/ 265225 w 5284619"/>
              <a:gd name="connsiteY50" fmla="*/ 614730 h 614730"/>
              <a:gd name="connsiteX51" fmla="*/ 217143 w 5284619"/>
              <a:gd name="connsiteY51" fmla="*/ 614730 h 614730"/>
              <a:gd name="connsiteX52" fmla="*/ 215591 w 5284619"/>
              <a:gd name="connsiteY52" fmla="*/ 289610 h 614730"/>
              <a:gd name="connsiteX53" fmla="*/ 263673 w 5284619"/>
              <a:gd name="connsiteY53" fmla="*/ 289610 h 614730"/>
              <a:gd name="connsiteX54" fmla="*/ 156653 w 5284619"/>
              <a:gd name="connsiteY54" fmla="*/ 614730 h 614730"/>
              <a:gd name="connsiteX55" fmla="*/ 108571 w 5284619"/>
              <a:gd name="connsiteY55" fmla="*/ 614730 h 614730"/>
              <a:gd name="connsiteX56" fmla="*/ 107020 w 5284619"/>
              <a:gd name="connsiteY56" fmla="*/ 289610 h 614730"/>
              <a:gd name="connsiteX57" fmla="*/ 155102 w 5284619"/>
              <a:gd name="connsiteY57" fmla="*/ 289610 h 614730"/>
              <a:gd name="connsiteX58" fmla="*/ 48082 w 5284619"/>
              <a:gd name="connsiteY58" fmla="*/ 614730 h 614730"/>
              <a:gd name="connsiteX59" fmla="*/ 0 w 5284619"/>
              <a:gd name="connsiteY59" fmla="*/ 614730 h 614730"/>
              <a:gd name="connsiteX60" fmla="*/ 4766141 w 5284619"/>
              <a:gd name="connsiteY60" fmla="*/ 0 h 614730"/>
              <a:gd name="connsiteX61" fmla="*/ 5284619 w 5284619"/>
              <a:gd name="connsiteY61" fmla="*/ 0 h 614730"/>
              <a:gd name="connsiteX62" fmla="*/ 5284619 w 5284619"/>
              <a:gd name="connsiteY62" fmla="*/ 549275 h 614730"/>
              <a:gd name="connsiteX63" fmla="*/ 4766141 w 5284619"/>
              <a:gd name="connsiteY63" fmla="*/ 549275 h 614730"/>
              <a:gd name="connsiteX0-1" fmla="*/ 1627020 w 5284619"/>
              <a:gd name="connsiteY0-2" fmla="*/ 289610 h 614730"/>
              <a:gd name="connsiteX1-3" fmla="*/ 1675102 w 5284619"/>
              <a:gd name="connsiteY1-4" fmla="*/ 289610 h 614730"/>
              <a:gd name="connsiteX2-5" fmla="*/ 1568082 w 5284619"/>
              <a:gd name="connsiteY2-6" fmla="*/ 614730 h 614730"/>
              <a:gd name="connsiteX3-7" fmla="*/ 1520000 w 5284619"/>
              <a:gd name="connsiteY3-8" fmla="*/ 614730 h 614730"/>
              <a:gd name="connsiteX4-9" fmla="*/ 1627020 w 5284619"/>
              <a:gd name="connsiteY4-10" fmla="*/ 289610 h 614730"/>
              <a:gd name="connsiteX5-11" fmla="*/ 1518448 w 5284619"/>
              <a:gd name="connsiteY5-12" fmla="*/ 289610 h 614730"/>
              <a:gd name="connsiteX6-13" fmla="*/ 1566530 w 5284619"/>
              <a:gd name="connsiteY6-14" fmla="*/ 289610 h 614730"/>
              <a:gd name="connsiteX7-15" fmla="*/ 1459510 w 5284619"/>
              <a:gd name="connsiteY7-16" fmla="*/ 614730 h 614730"/>
              <a:gd name="connsiteX8-17" fmla="*/ 1411428 w 5284619"/>
              <a:gd name="connsiteY8-18" fmla="*/ 614730 h 614730"/>
              <a:gd name="connsiteX9-19" fmla="*/ 1518448 w 5284619"/>
              <a:gd name="connsiteY9-20" fmla="*/ 289610 h 614730"/>
              <a:gd name="connsiteX10-21" fmla="*/ 1409877 w 5284619"/>
              <a:gd name="connsiteY10-22" fmla="*/ 289610 h 614730"/>
              <a:gd name="connsiteX11-23" fmla="*/ 1457959 w 5284619"/>
              <a:gd name="connsiteY11-24" fmla="*/ 289610 h 614730"/>
              <a:gd name="connsiteX12-25" fmla="*/ 1350939 w 5284619"/>
              <a:gd name="connsiteY12-26" fmla="*/ 614730 h 614730"/>
              <a:gd name="connsiteX13-27" fmla="*/ 1302857 w 5284619"/>
              <a:gd name="connsiteY13-28" fmla="*/ 614730 h 614730"/>
              <a:gd name="connsiteX14-29" fmla="*/ 1409877 w 5284619"/>
              <a:gd name="connsiteY14-30" fmla="*/ 289610 h 614730"/>
              <a:gd name="connsiteX15-31" fmla="*/ 1301305 w 5284619"/>
              <a:gd name="connsiteY15-32" fmla="*/ 289610 h 614730"/>
              <a:gd name="connsiteX16-33" fmla="*/ 1349387 w 5284619"/>
              <a:gd name="connsiteY16-34" fmla="*/ 289610 h 614730"/>
              <a:gd name="connsiteX17-35" fmla="*/ 1242367 w 5284619"/>
              <a:gd name="connsiteY17-36" fmla="*/ 614730 h 614730"/>
              <a:gd name="connsiteX18-37" fmla="*/ 1194285 w 5284619"/>
              <a:gd name="connsiteY18-38" fmla="*/ 614730 h 614730"/>
              <a:gd name="connsiteX19-39" fmla="*/ 1301305 w 5284619"/>
              <a:gd name="connsiteY19-40" fmla="*/ 289610 h 614730"/>
              <a:gd name="connsiteX20-41" fmla="*/ 1192734 w 5284619"/>
              <a:gd name="connsiteY20-42" fmla="*/ 289610 h 614730"/>
              <a:gd name="connsiteX21-43" fmla="*/ 1240816 w 5284619"/>
              <a:gd name="connsiteY21-44" fmla="*/ 289610 h 614730"/>
              <a:gd name="connsiteX22-45" fmla="*/ 1133796 w 5284619"/>
              <a:gd name="connsiteY22-46" fmla="*/ 614730 h 614730"/>
              <a:gd name="connsiteX23-47" fmla="*/ 1085714 w 5284619"/>
              <a:gd name="connsiteY23-48" fmla="*/ 614730 h 614730"/>
              <a:gd name="connsiteX24-49" fmla="*/ 1192734 w 5284619"/>
              <a:gd name="connsiteY24-50" fmla="*/ 289610 h 614730"/>
              <a:gd name="connsiteX25-51" fmla="*/ 1084163 w 5284619"/>
              <a:gd name="connsiteY25-52" fmla="*/ 289610 h 614730"/>
              <a:gd name="connsiteX26-53" fmla="*/ 1132245 w 5284619"/>
              <a:gd name="connsiteY26-54" fmla="*/ 289610 h 614730"/>
              <a:gd name="connsiteX27-55" fmla="*/ 1025225 w 5284619"/>
              <a:gd name="connsiteY27-56" fmla="*/ 614730 h 614730"/>
              <a:gd name="connsiteX28-57" fmla="*/ 977143 w 5284619"/>
              <a:gd name="connsiteY28-58" fmla="*/ 614730 h 614730"/>
              <a:gd name="connsiteX29-59" fmla="*/ 1084163 w 5284619"/>
              <a:gd name="connsiteY29-60" fmla="*/ 289610 h 614730"/>
              <a:gd name="connsiteX30-61" fmla="*/ 975591 w 5284619"/>
              <a:gd name="connsiteY30-62" fmla="*/ 289610 h 614730"/>
              <a:gd name="connsiteX31-63" fmla="*/ 1023673 w 5284619"/>
              <a:gd name="connsiteY31-64" fmla="*/ 289610 h 614730"/>
              <a:gd name="connsiteX32-65" fmla="*/ 916653 w 5284619"/>
              <a:gd name="connsiteY32-66" fmla="*/ 614730 h 614730"/>
              <a:gd name="connsiteX33-67" fmla="*/ 868571 w 5284619"/>
              <a:gd name="connsiteY33-68" fmla="*/ 614730 h 614730"/>
              <a:gd name="connsiteX34-69" fmla="*/ 975591 w 5284619"/>
              <a:gd name="connsiteY34-70" fmla="*/ 289610 h 614730"/>
              <a:gd name="connsiteX35-71" fmla="*/ 867020 w 5284619"/>
              <a:gd name="connsiteY35-72" fmla="*/ 289610 h 614730"/>
              <a:gd name="connsiteX36-73" fmla="*/ 915102 w 5284619"/>
              <a:gd name="connsiteY36-74" fmla="*/ 289610 h 614730"/>
              <a:gd name="connsiteX37-75" fmla="*/ 808082 w 5284619"/>
              <a:gd name="connsiteY37-76" fmla="*/ 614730 h 614730"/>
              <a:gd name="connsiteX38-77" fmla="*/ 760000 w 5284619"/>
              <a:gd name="connsiteY38-78" fmla="*/ 614730 h 614730"/>
              <a:gd name="connsiteX39-79" fmla="*/ 867020 w 5284619"/>
              <a:gd name="connsiteY39-80" fmla="*/ 289610 h 614730"/>
              <a:gd name="connsiteX40-81" fmla="*/ 758449 w 5284619"/>
              <a:gd name="connsiteY40-82" fmla="*/ 289610 h 614730"/>
              <a:gd name="connsiteX41-83" fmla="*/ 806531 w 5284619"/>
              <a:gd name="connsiteY41-84" fmla="*/ 289610 h 614730"/>
              <a:gd name="connsiteX42-85" fmla="*/ 699511 w 5284619"/>
              <a:gd name="connsiteY42-86" fmla="*/ 614730 h 614730"/>
              <a:gd name="connsiteX43-87" fmla="*/ 651429 w 5284619"/>
              <a:gd name="connsiteY43-88" fmla="*/ 614730 h 614730"/>
              <a:gd name="connsiteX44-89" fmla="*/ 758449 w 5284619"/>
              <a:gd name="connsiteY44-90" fmla="*/ 289610 h 614730"/>
              <a:gd name="connsiteX45-91" fmla="*/ 649877 w 5284619"/>
              <a:gd name="connsiteY45-92" fmla="*/ 289610 h 614730"/>
              <a:gd name="connsiteX46-93" fmla="*/ 697959 w 5284619"/>
              <a:gd name="connsiteY46-94" fmla="*/ 289610 h 614730"/>
              <a:gd name="connsiteX47-95" fmla="*/ 590939 w 5284619"/>
              <a:gd name="connsiteY47-96" fmla="*/ 614730 h 614730"/>
              <a:gd name="connsiteX48-97" fmla="*/ 542857 w 5284619"/>
              <a:gd name="connsiteY48-98" fmla="*/ 614730 h 614730"/>
              <a:gd name="connsiteX49-99" fmla="*/ 649877 w 5284619"/>
              <a:gd name="connsiteY49-100" fmla="*/ 289610 h 614730"/>
              <a:gd name="connsiteX50-101" fmla="*/ 541306 w 5284619"/>
              <a:gd name="connsiteY50-102" fmla="*/ 289610 h 614730"/>
              <a:gd name="connsiteX51-103" fmla="*/ 589388 w 5284619"/>
              <a:gd name="connsiteY51-104" fmla="*/ 289610 h 614730"/>
              <a:gd name="connsiteX52-105" fmla="*/ 482368 w 5284619"/>
              <a:gd name="connsiteY52-106" fmla="*/ 614730 h 614730"/>
              <a:gd name="connsiteX53-107" fmla="*/ 434286 w 5284619"/>
              <a:gd name="connsiteY53-108" fmla="*/ 614730 h 614730"/>
              <a:gd name="connsiteX54-109" fmla="*/ 541306 w 5284619"/>
              <a:gd name="connsiteY54-110" fmla="*/ 289610 h 614730"/>
              <a:gd name="connsiteX55-111" fmla="*/ 432734 w 5284619"/>
              <a:gd name="connsiteY55-112" fmla="*/ 289610 h 614730"/>
              <a:gd name="connsiteX56-113" fmla="*/ 480816 w 5284619"/>
              <a:gd name="connsiteY56-114" fmla="*/ 289610 h 614730"/>
              <a:gd name="connsiteX57-115" fmla="*/ 373796 w 5284619"/>
              <a:gd name="connsiteY57-116" fmla="*/ 614730 h 614730"/>
              <a:gd name="connsiteX58-117" fmla="*/ 325714 w 5284619"/>
              <a:gd name="connsiteY58-118" fmla="*/ 614730 h 614730"/>
              <a:gd name="connsiteX59-119" fmla="*/ 432734 w 5284619"/>
              <a:gd name="connsiteY59-120" fmla="*/ 289610 h 614730"/>
              <a:gd name="connsiteX60-121" fmla="*/ 324163 w 5284619"/>
              <a:gd name="connsiteY60-122" fmla="*/ 289610 h 614730"/>
              <a:gd name="connsiteX61-123" fmla="*/ 372245 w 5284619"/>
              <a:gd name="connsiteY61-124" fmla="*/ 289610 h 614730"/>
              <a:gd name="connsiteX62-125" fmla="*/ 265225 w 5284619"/>
              <a:gd name="connsiteY62-126" fmla="*/ 614730 h 614730"/>
              <a:gd name="connsiteX63-127" fmla="*/ 217143 w 5284619"/>
              <a:gd name="connsiteY63-128"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4766141 w 5284619"/>
              <a:gd name="connsiteY75" fmla="*/ 549275 h 614730"/>
              <a:gd name="connsiteX76" fmla="*/ 5284619 w 5284619"/>
              <a:gd name="connsiteY76" fmla="*/ 0 h 614730"/>
              <a:gd name="connsiteX77" fmla="*/ 5284619 w 5284619"/>
              <a:gd name="connsiteY77" fmla="*/ 549275 h 614730"/>
              <a:gd name="connsiteX78" fmla="*/ 4766141 w 5284619"/>
              <a:gd name="connsiteY78" fmla="*/ 549275 h 614730"/>
              <a:gd name="connsiteX0-129" fmla="*/ 1627020 w 5284619"/>
              <a:gd name="connsiteY0-130" fmla="*/ 289610 h 614730"/>
              <a:gd name="connsiteX1-131" fmla="*/ 1675102 w 5284619"/>
              <a:gd name="connsiteY1-132" fmla="*/ 289610 h 614730"/>
              <a:gd name="connsiteX2-133" fmla="*/ 1568082 w 5284619"/>
              <a:gd name="connsiteY2-134" fmla="*/ 614730 h 614730"/>
              <a:gd name="connsiteX3-135" fmla="*/ 1520000 w 5284619"/>
              <a:gd name="connsiteY3-136" fmla="*/ 614730 h 614730"/>
              <a:gd name="connsiteX4-137" fmla="*/ 1627020 w 5284619"/>
              <a:gd name="connsiteY4-138" fmla="*/ 289610 h 614730"/>
              <a:gd name="connsiteX5-139" fmla="*/ 1518448 w 5284619"/>
              <a:gd name="connsiteY5-140" fmla="*/ 289610 h 614730"/>
              <a:gd name="connsiteX6-141" fmla="*/ 1566530 w 5284619"/>
              <a:gd name="connsiteY6-142" fmla="*/ 289610 h 614730"/>
              <a:gd name="connsiteX7-143" fmla="*/ 1459510 w 5284619"/>
              <a:gd name="connsiteY7-144" fmla="*/ 614730 h 614730"/>
              <a:gd name="connsiteX8-145" fmla="*/ 1411428 w 5284619"/>
              <a:gd name="connsiteY8-146" fmla="*/ 614730 h 614730"/>
              <a:gd name="connsiteX9-147" fmla="*/ 1518448 w 5284619"/>
              <a:gd name="connsiteY9-148" fmla="*/ 289610 h 614730"/>
              <a:gd name="connsiteX10-149" fmla="*/ 1409877 w 5284619"/>
              <a:gd name="connsiteY10-150" fmla="*/ 289610 h 614730"/>
              <a:gd name="connsiteX11-151" fmla="*/ 1457959 w 5284619"/>
              <a:gd name="connsiteY11-152" fmla="*/ 289610 h 614730"/>
              <a:gd name="connsiteX12-153" fmla="*/ 1350939 w 5284619"/>
              <a:gd name="connsiteY12-154" fmla="*/ 614730 h 614730"/>
              <a:gd name="connsiteX13-155" fmla="*/ 1302857 w 5284619"/>
              <a:gd name="connsiteY13-156" fmla="*/ 614730 h 614730"/>
              <a:gd name="connsiteX14-157" fmla="*/ 1409877 w 5284619"/>
              <a:gd name="connsiteY14-158" fmla="*/ 289610 h 614730"/>
              <a:gd name="connsiteX15-159" fmla="*/ 1301305 w 5284619"/>
              <a:gd name="connsiteY15-160" fmla="*/ 289610 h 614730"/>
              <a:gd name="connsiteX16-161" fmla="*/ 1349387 w 5284619"/>
              <a:gd name="connsiteY16-162" fmla="*/ 289610 h 614730"/>
              <a:gd name="connsiteX17-163" fmla="*/ 1242367 w 5284619"/>
              <a:gd name="connsiteY17-164" fmla="*/ 614730 h 614730"/>
              <a:gd name="connsiteX18-165" fmla="*/ 1194285 w 5284619"/>
              <a:gd name="connsiteY18-166" fmla="*/ 614730 h 614730"/>
              <a:gd name="connsiteX19-167" fmla="*/ 1301305 w 5284619"/>
              <a:gd name="connsiteY19-168" fmla="*/ 289610 h 614730"/>
              <a:gd name="connsiteX20-169" fmla="*/ 1192734 w 5284619"/>
              <a:gd name="connsiteY20-170" fmla="*/ 289610 h 614730"/>
              <a:gd name="connsiteX21-171" fmla="*/ 1240816 w 5284619"/>
              <a:gd name="connsiteY21-172" fmla="*/ 289610 h 614730"/>
              <a:gd name="connsiteX22-173" fmla="*/ 1133796 w 5284619"/>
              <a:gd name="connsiteY22-174" fmla="*/ 614730 h 614730"/>
              <a:gd name="connsiteX23-175" fmla="*/ 1085714 w 5284619"/>
              <a:gd name="connsiteY23-176" fmla="*/ 614730 h 614730"/>
              <a:gd name="connsiteX24-177" fmla="*/ 1192734 w 5284619"/>
              <a:gd name="connsiteY24-178" fmla="*/ 289610 h 614730"/>
              <a:gd name="connsiteX25-179" fmla="*/ 1084163 w 5284619"/>
              <a:gd name="connsiteY25-180" fmla="*/ 289610 h 614730"/>
              <a:gd name="connsiteX26-181" fmla="*/ 1132245 w 5284619"/>
              <a:gd name="connsiteY26-182" fmla="*/ 289610 h 614730"/>
              <a:gd name="connsiteX27-183" fmla="*/ 1025225 w 5284619"/>
              <a:gd name="connsiteY27-184" fmla="*/ 614730 h 614730"/>
              <a:gd name="connsiteX28-185" fmla="*/ 977143 w 5284619"/>
              <a:gd name="connsiteY28-186" fmla="*/ 614730 h 614730"/>
              <a:gd name="connsiteX29-187" fmla="*/ 1084163 w 5284619"/>
              <a:gd name="connsiteY29-188" fmla="*/ 289610 h 614730"/>
              <a:gd name="connsiteX30-189" fmla="*/ 975591 w 5284619"/>
              <a:gd name="connsiteY30-190" fmla="*/ 289610 h 614730"/>
              <a:gd name="connsiteX31-191" fmla="*/ 1023673 w 5284619"/>
              <a:gd name="connsiteY31-192" fmla="*/ 289610 h 614730"/>
              <a:gd name="connsiteX32-193" fmla="*/ 916653 w 5284619"/>
              <a:gd name="connsiteY32-194" fmla="*/ 614730 h 614730"/>
              <a:gd name="connsiteX33-195" fmla="*/ 868571 w 5284619"/>
              <a:gd name="connsiteY33-196" fmla="*/ 614730 h 614730"/>
              <a:gd name="connsiteX34-197" fmla="*/ 975591 w 5284619"/>
              <a:gd name="connsiteY34-198" fmla="*/ 289610 h 614730"/>
              <a:gd name="connsiteX35-199" fmla="*/ 867020 w 5284619"/>
              <a:gd name="connsiteY35-200" fmla="*/ 289610 h 614730"/>
              <a:gd name="connsiteX36-201" fmla="*/ 915102 w 5284619"/>
              <a:gd name="connsiteY36-202" fmla="*/ 289610 h 614730"/>
              <a:gd name="connsiteX37-203" fmla="*/ 808082 w 5284619"/>
              <a:gd name="connsiteY37-204" fmla="*/ 614730 h 614730"/>
              <a:gd name="connsiteX38-205" fmla="*/ 760000 w 5284619"/>
              <a:gd name="connsiteY38-206" fmla="*/ 614730 h 614730"/>
              <a:gd name="connsiteX39-207" fmla="*/ 867020 w 5284619"/>
              <a:gd name="connsiteY39-208" fmla="*/ 289610 h 614730"/>
              <a:gd name="connsiteX40-209" fmla="*/ 758449 w 5284619"/>
              <a:gd name="connsiteY40-210" fmla="*/ 289610 h 614730"/>
              <a:gd name="connsiteX41-211" fmla="*/ 806531 w 5284619"/>
              <a:gd name="connsiteY41-212" fmla="*/ 289610 h 614730"/>
              <a:gd name="connsiteX42-213" fmla="*/ 699511 w 5284619"/>
              <a:gd name="connsiteY42-214" fmla="*/ 614730 h 614730"/>
              <a:gd name="connsiteX43-215" fmla="*/ 651429 w 5284619"/>
              <a:gd name="connsiteY43-216" fmla="*/ 614730 h 614730"/>
              <a:gd name="connsiteX44-217" fmla="*/ 758449 w 5284619"/>
              <a:gd name="connsiteY44-218" fmla="*/ 289610 h 614730"/>
              <a:gd name="connsiteX45-219" fmla="*/ 649877 w 5284619"/>
              <a:gd name="connsiteY45-220" fmla="*/ 289610 h 614730"/>
              <a:gd name="connsiteX46-221" fmla="*/ 697959 w 5284619"/>
              <a:gd name="connsiteY46-222" fmla="*/ 289610 h 614730"/>
              <a:gd name="connsiteX47-223" fmla="*/ 590939 w 5284619"/>
              <a:gd name="connsiteY47-224" fmla="*/ 614730 h 614730"/>
              <a:gd name="connsiteX48-225" fmla="*/ 542857 w 5284619"/>
              <a:gd name="connsiteY48-226" fmla="*/ 614730 h 614730"/>
              <a:gd name="connsiteX49-227" fmla="*/ 649877 w 5284619"/>
              <a:gd name="connsiteY49-228" fmla="*/ 289610 h 614730"/>
              <a:gd name="connsiteX50-229" fmla="*/ 541306 w 5284619"/>
              <a:gd name="connsiteY50-230" fmla="*/ 289610 h 614730"/>
              <a:gd name="connsiteX51-231" fmla="*/ 589388 w 5284619"/>
              <a:gd name="connsiteY51-232" fmla="*/ 289610 h 614730"/>
              <a:gd name="connsiteX52-233" fmla="*/ 482368 w 5284619"/>
              <a:gd name="connsiteY52-234" fmla="*/ 614730 h 614730"/>
              <a:gd name="connsiteX53-235" fmla="*/ 434286 w 5284619"/>
              <a:gd name="connsiteY53-236" fmla="*/ 614730 h 614730"/>
              <a:gd name="connsiteX54-237" fmla="*/ 541306 w 5284619"/>
              <a:gd name="connsiteY54-238" fmla="*/ 289610 h 614730"/>
              <a:gd name="connsiteX55-239" fmla="*/ 432734 w 5284619"/>
              <a:gd name="connsiteY55-240" fmla="*/ 289610 h 614730"/>
              <a:gd name="connsiteX56-241" fmla="*/ 480816 w 5284619"/>
              <a:gd name="connsiteY56-242" fmla="*/ 289610 h 614730"/>
              <a:gd name="connsiteX57-243" fmla="*/ 373796 w 5284619"/>
              <a:gd name="connsiteY57-244" fmla="*/ 614730 h 614730"/>
              <a:gd name="connsiteX58-245" fmla="*/ 325714 w 5284619"/>
              <a:gd name="connsiteY58-246" fmla="*/ 614730 h 614730"/>
              <a:gd name="connsiteX59-247" fmla="*/ 432734 w 5284619"/>
              <a:gd name="connsiteY59-248" fmla="*/ 289610 h 614730"/>
              <a:gd name="connsiteX60-249" fmla="*/ 324163 w 5284619"/>
              <a:gd name="connsiteY60-250" fmla="*/ 289610 h 614730"/>
              <a:gd name="connsiteX61-251" fmla="*/ 372245 w 5284619"/>
              <a:gd name="connsiteY61-252" fmla="*/ 289610 h 614730"/>
              <a:gd name="connsiteX62-253" fmla="*/ 265225 w 5284619"/>
              <a:gd name="connsiteY62-254" fmla="*/ 614730 h 614730"/>
              <a:gd name="connsiteX63-255" fmla="*/ 217143 w 5284619"/>
              <a:gd name="connsiteY63-256" fmla="*/ 614730 h 614730"/>
              <a:gd name="connsiteX64-257" fmla="*/ 324163 w 5284619"/>
              <a:gd name="connsiteY64-258" fmla="*/ 289610 h 614730"/>
              <a:gd name="connsiteX65-259" fmla="*/ 215591 w 5284619"/>
              <a:gd name="connsiteY65-260" fmla="*/ 289610 h 614730"/>
              <a:gd name="connsiteX66-261" fmla="*/ 263673 w 5284619"/>
              <a:gd name="connsiteY66-262" fmla="*/ 289610 h 614730"/>
              <a:gd name="connsiteX67-263" fmla="*/ 156653 w 5284619"/>
              <a:gd name="connsiteY67-264" fmla="*/ 614730 h 614730"/>
              <a:gd name="connsiteX68-265" fmla="*/ 108571 w 5284619"/>
              <a:gd name="connsiteY68-266" fmla="*/ 614730 h 614730"/>
              <a:gd name="connsiteX69-267" fmla="*/ 215591 w 5284619"/>
              <a:gd name="connsiteY69-268" fmla="*/ 289610 h 614730"/>
              <a:gd name="connsiteX70-269" fmla="*/ 107020 w 5284619"/>
              <a:gd name="connsiteY70-270" fmla="*/ 289610 h 614730"/>
              <a:gd name="connsiteX71-271" fmla="*/ 155102 w 5284619"/>
              <a:gd name="connsiteY71-272" fmla="*/ 289610 h 614730"/>
              <a:gd name="connsiteX72-273" fmla="*/ 48082 w 5284619"/>
              <a:gd name="connsiteY72-274" fmla="*/ 614730 h 614730"/>
              <a:gd name="connsiteX73-275" fmla="*/ 0 w 5284619"/>
              <a:gd name="connsiteY73-276" fmla="*/ 614730 h 614730"/>
              <a:gd name="connsiteX74-277" fmla="*/ 107020 w 5284619"/>
              <a:gd name="connsiteY74-278" fmla="*/ 289610 h 614730"/>
              <a:gd name="connsiteX75-279" fmla="*/ 5284619 w 5284619"/>
              <a:gd name="connsiteY75-280" fmla="*/ 549275 h 614730"/>
              <a:gd name="connsiteX76-281" fmla="*/ 5284619 w 5284619"/>
              <a:gd name="connsiteY76-282" fmla="*/ 0 h 614730"/>
              <a:gd name="connsiteX77-283" fmla="*/ 5284619 w 5284619"/>
              <a:gd name="connsiteY77-284" fmla="*/ 549275 h 614730"/>
              <a:gd name="connsiteX0-285" fmla="*/ 1627020 w 1675102"/>
              <a:gd name="connsiteY0-286" fmla="*/ 0 h 325120"/>
              <a:gd name="connsiteX1-287" fmla="*/ 1675102 w 1675102"/>
              <a:gd name="connsiteY1-288" fmla="*/ 0 h 325120"/>
              <a:gd name="connsiteX2-289" fmla="*/ 1568082 w 1675102"/>
              <a:gd name="connsiteY2-290" fmla="*/ 325120 h 325120"/>
              <a:gd name="connsiteX3-291" fmla="*/ 1520000 w 1675102"/>
              <a:gd name="connsiteY3-292" fmla="*/ 325120 h 325120"/>
              <a:gd name="connsiteX4-293" fmla="*/ 1627020 w 1675102"/>
              <a:gd name="connsiteY4-294" fmla="*/ 0 h 325120"/>
              <a:gd name="connsiteX5-295" fmla="*/ 1518448 w 1675102"/>
              <a:gd name="connsiteY5-296" fmla="*/ 0 h 325120"/>
              <a:gd name="connsiteX6-297" fmla="*/ 1566530 w 1675102"/>
              <a:gd name="connsiteY6-298" fmla="*/ 0 h 325120"/>
              <a:gd name="connsiteX7-299" fmla="*/ 1459510 w 1675102"/>
              <a:gd name="connsiteY7-300" fmla="*/ 325120 h 325120"/>
              <a:gd name="connsiteX8-301" fmla="*/ 1411428 w 1675102"/>
              <a:gd name="connsiteY8-302" fmla="*/ 325120 h 325120"/>
              <a:gd name="connsiteX9-303" fmla="*/ 1518448 w 1675102"/>
              <a:gd name="connsiteY9-304" fmla="*/ 0 h 325120"/>
              <a:gd name="connsiteX10-305" fmla="*/ 1409877 w 1675102"/>
              <a:gd name="connsiteY10-306" fmla="*/ 0 h 325120"/>
              <a:gd name="connsiteX11-307" fmla="*/ 1457959 w 1675102"/>
              <a:gd name="connsiteY11-308" fmla="*/ 0 h 325120"/>
              <a:gd name="connsiteX12-309" fmla="*/ 1350939 w 1675102"/>
              <a:gd name="connsiteY12-310" fmla="*/ 325120 h 325120"/>
              <a:gd name="connsiteX13-311" fmla="*/ 1302857 w 1675102"/>
              <a:gd name="connsiteY13-312" fmla="*/ 325120 h 325120"/>
              <a:gd name="connsiteX14-313" fmla="*/ 1409877 w 1675102"/>
              <a:gd name="connsiteY14-314" fmla="*/ 0 h 325120"/>
              <a:gd name="connsiteX15-315" fmla="*/ 1301305 w 1675102"/>
              <a:gd name="connsiteY15-316" fmla="*/ 0 h 325120"/>
              <a:gd name="connsiteX16-317" fmla="*/ 1349387 w 1675102"/>
              <a:gd name="connsiteY16-318" fmla="*/ 0 h 325120"/>
              <a:gd name="connsiteX17-319" fmla="*/ 1242367 w 1675102"/>
              <a:gd name="connsiteY17-320" fmla="*/ 325120 h 325120"/>
              <a:gd name="connsiteX18-321" fmla="*/ 1194285 w 1675102"/>
              <a:gd name="connsiteY18-322" fmla="*/ 325120 h 325120"/>
              <a:gd name="connsiteX19-323" fmla="*/ 1301305 w 1675102"/>
              <a:gd name="connsiteY19-324" fmla="*/ 0 h 325120"/>
              <a:gd name="connsiteX20-325" fmla="*/ 1192734 w 1675102"/>
              <a:gd name="connsiteY20-326" fmla="*/ 0 h 325120"/>
              <a:gd name="connsiteX21-327" fmla="*/ 1240816 w 1675102"/>
              <a:gd name="connsiteY21-328" fmla="*/ 0 h 325120"/>
              <a:gd name="connsiteX22-329" fmla="*/ 1133796 w 1675102"/>
              <a:gd name="connsiteY22-330" fmla="*/ 325120 h 325120"/>
              <a:gd name="connsiteX23-331" fmla="*/ 1085714 w 1675102"/>
              <a:gd name="connsiteY23-332" fmla="*/ 325120 h 325120"/>
              <a:gd name="connsiteX24-333" fmla="*/ 1192734 w 1675102"/>
              <a:gd name="connsiteY24-334" fmla="*/ 0 h 325120"/>
              <a:gd name="connsiteX25-335" fmla="*/ 1084163 w 1675102"/>
              <a:gd name="connsiteY25-336" fmla="*/ 0 h 325120"/>
              <a:gd name="connsiteX26-337" fmla="*/ 1132245 w 1675102"/>
              <a:gd name="connsiteY26-338" fmla="*/ 0 h 325120"/>
              <a:gd name="connsiteX27-339" fmla="*/ 1025225 w 1675102"/>
              <a:gd name="connsiteY27-340" fmla="*/ 325120 h 325120"/>
              <a:gd name="connsiteX28-341" fmla="*/ 977143 w 1675102"/>
              <a:gd name="connsiteY28-342" fmla="*/ 325120 h 325120"/>
              <a:gd name="connsiteX29-343" fmla="*/ 1084163 w 1675102"/>
              <a:gd name="connsiteY29-344" fmla="*/ 0 h 325120"/>
              <a:gd name="connsiteX30-345" fmla="*/ 975591 w 1675102"/>
              <a:gd name="connsiteY30-346" fmla="*/ 0 h 325120"/>
              <a:gd name="connsiteX31-347" fmla="*/ 1023673 w 1675102"/>
              <a:gd name="connsiteY31-348" fmla="*/ 0 h 325120"/>
              <a:gd name="connsiteX32-349" fmla="*/ 916653 w 1675102"/>
              <a:gd name="connsiteY32-350" fmla="*/ 325120 h 325120"/>
              <a:gd name="connsiteX33-351" fmla="*/ 868571 w 1675102"/>
              <a:gd name="connsiteY33-352" fmla="*/ 325120 h 325120"/>
              <a:gd name="connsiteX34-353" fmla="*/ 975591 w 1675102"/>
              <a:gd name="connsiteY34-354" fmla="*/ 0 h 325120"/>
              <a:gd name="connsiteX35-355" fmla="*/ 867020 w 1675102"/>
              <a:gd name="connsiteY35-356" fmla="*/ 0 h 325120"/>
              <a:gd name="connsiteX36-357" fmla="*/ 915102 w 1675102"/>
              <a:gd name="connsiteY36-358" fmla="*/ 0 h 325120"/>
              <a:gd name="connsiteX37-359" fmla="*/ 808082 w 1675102"/>
              <a:gd name="connsiteY37-360" fmla="*/ 325120 h 325120"/>
              <a:gd name="connsiteX38-361" fmla="*/ 760000 w 1675102"/>
              <a:gd name="connsiteY38-362" fmla="*/ 325120 h 325120"/>
              <a:gd name="connsiteX39-363" fmla="*/ 867020 w 1675102"/>
              <a:gd name="connsiteY39-364" fmla="*/ 0 h 325120"/>
              <a:gd name="connsiteX40-365" fmla="*/ 758449 w 1675102"/>
              <a:gd name="connsiteY40-366" fmla="*/ 0 h 325120"/>
              <a:gd name="connsiteX41-367" fmla="*/ 806531 w 1675102"/>
              <a:gd name="connsiteY41-368" fmla="*/ 0 h 325120"/>
              <a:gd name="connsiteX42-369" fmla="*/ 699511 w 1675102"/>
              <a:gd name="connsiteY42-370" fmla="*/ 325120 h 325120"/>
              <a:gd name="connsiteX43-371" fmla="*/ 651429 w 1675102"/>
              <a:gd name="connsiteY43-372" fmla="*/ 325120 h 325120"/>
              <a:gd name="connsiteX44-373" fmla="*/ 758449 w 1675102"/>
              <a:gd name="connsiteY44-374" fmla="*/ 0 h 325120"/>
              <a:gd name="connsiteX45-375" fmla="*/ 649877 w 1675102"/>
              <a:gd name="connsiteY45-376" fmla="*/ 0 h 325120"/>
              <a:gd name="connsiteX46-377" fmla="*/ 697959 w 1675102"/>
              <a:gd name="connsiteY46-378" fmla="*/ 0 h 325120"/>
              <a:gd name="connsiteX47-379" fmla="*/ 590939 w 1675102"/>
              <a:gd name="connsiteY47-380" fmla="*/ 325120 h 325120"/>
              <a:gd name="connsiteX48-381" fmla="*/ 542857 w 1675102"/>
              <a:gd name="connsiteY48-382" fmla="*/ 325120 h 325120"/>
              <a:gd name="connsiteX49-383" fmla="*/ 649877 w 1675102"/>
              <a:gd name="connsiteY49-384" fmla="*/ 0 h 325120"/>
              <a:gd name="connsiteX50-385" fmla="*/ 541306 w 1675102"/>
              <a:gd name="connsiteY50-386" fmla="*/ 0 h 325120"/>
              <a:gd name="connsiteX51-387" fmla="*/ 589388 w 1675102"/>
              <a:gd name="connsiteY51-388" fmla="*/ 0 h 325120"/>
              <a:gd name="connsiteX52-389" fmla="*/ 482368 w 1675102"/>
              <a:gd name="connsiteY52-390" fmla="*/ 325120 h 325120"/>
              <a:gd name="connsiteX53-391" fmla="*/ 434286 w 1675102"/>
              <a:gd name="connsiteY53-392" fmla="*/ 325120 h 325120"/>
              <a:gd name="connsiteX54-393" fmla="*/ 541306 w 1675102"/>
              <a:gd name="connsiteY54-394" fmla="*/ 0 h 325120"/>
              <a:gd name="connsiteX55-395" fmla="*/ 432734 w 1675102"/>
              <a:gd name="connsiteY55-396" fmla="*/ 0 h 325120"/>
              <a:gd name="connsiteX56-397" fmla="*/ 480816 w 1675102"/>
              <a:gd name="connsiteY56-398" fmla="*/ 0 h 325120"/>
              <a:gd name="connsiteX57-399" fmla="*/ 373796 w 1675102"/>
              <a:gd name="connsiteY57-400" fmla="*/ 325120 h 325120"/>
              <a:gd name="connsiteX58-401" fmla="*/ 325714 w 1675102"/>
              <a:gd name="connsiteY58-402" fmla="*/ 325120 h 325120"/>
              <a:gd name="connsiteX59-403" fmla="*/ 432734 w 1675102"/>
              <a:gd name="connsiteY59-404" fmla="*/ 0 h 325120"/>
              <a:gd name="connsiteX60-405" fmla="*/ 324163 w 1675102"/>
              <a:gd name="connsiteY60-406" fmla="*/ 0 h 325120"/>
              <a:gd name="connsiteX61-407" fmla="*/ 372245 w 1675102"/>
              <a:gd name="connsiteY61-408" fmla="*/ 0 h 325120"/>
              <a:gd name="connsiteX62-409" fmla="*/ 265225 w 1675102"/>
              <a:gd name="connsiteY62-410" fmla="*/ 325120 h 325120"/>
              <a:gd name="connsiteX63-411" fmla="*/ 217143 w 1675102"/>
              <a:gd name="connsiteY63-412" fmla="*/ 325120 h 325120"/>
              <a:gd name="connsiteX64-413" fmla="*/ 324163 w 1675102"/>
              <a:gd name="connsiteY64-414" fmla="*/ 0 h 325120"/>
              <a:gd name="connsiteX65-415" fmla="*/ 215591 w 1675102"/>
              <a:gd name="connsiteY65-416" fmla="*/ 0 h 325120"/>
              <a:gd name="connsiteX66-417" fmla="*/ 263673 w 1675102"/>
              <a:gd name="connsiteY66-418" fmla="*/ 0 h 325120"/>
              <a:gd name="connsiteX67-419" fmla="*/ 156653 w 1675102"/>
              <a:gd name="connsiteY67-420" fmla="*/ 325120 h 325120"/>
              <a:gd name="connsiteX68-421" fmla="*/ 108571 w 1675102"/>
              <a:gd name="connsiteY68-422" fmla="*/ 325120 h 325120"/>
              <a:gd name="connsiteX69-423" fmla="*/ 215591 w 1675102"/>
              <a:gd name="connsiteY69-424" fmla="*/ 0 h 325120"/>
              <a:gd name="connsiteX70-425" fmla="*/ 107020 w 1675102"/>
              <a:gd name="connsiteY70-426" fmla="*/ 0 h 325120"/>
              <a:gd name="connsiteX71-427" fmla="*/ 155102 w 1675102"/>
              <a:gd name="connsiteY71-428" fmla="*/ 0 h 325120"/>
              <a:gd name="connsiteX72-429" fmla="*/ 48082 w 1675102"/>
              <a:gd name="connsiteY72-430" fmla="*/ 325120 h 325120"/>
              <a:gd name="connsiteX73-431" fmla="*/ 0 w 1675102"/>
              <a:gd name="connsiteY73-432" fmla="*/ 325120 h 325120"/>
              <a:gd name="connsiteX74-433" fmla="*/ 107020 w 1675102"/>
              <a:gd name="connsiteY74-434"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257" y="connsiteY64-258"/>
              </a:cxn>
              <a:cxn ang="0">
                <a:pos x="connsiteX65-259" y="connsiteY65-260"/>
              </a:cxn>
              <a:cxn ang="0">
                <a:pos x="connsiteX66-261" y="connsiteY66-262"/>
              </a:cxn>
              <a:cxn ang="0">
                <a:pos x="connsiteX67-263" y="connsiteY67-264"/>
              </a:cxn>
              <a:cxn ang="0">
                <a:pos x="connsiteX68-265" y="connsiteY68-266"/>
              </a:cxn>
              <a:cxn ang="0">
                <a:pos x="connsiteX69-267" y="connsiteY69-268"/>
              </a:cxn>
              <a:cxn ang="0">
                <a:pos x="connsiteX70-269" y="connsiteY70-270"/>
              </a:cxn>
              <a:cxn ang="0">
                <a:pos x="connsiteX71-271" y="connsiteY71-272"/>
              </a:cxn>
              <a:cxn ang="0">
                <a:pos x="connsiteX72-273" y="connsiteY72-274"/>
              </a:cxn>
              <a:cxn ang="0">
                <a:pos x="connsiteX73-275" y="connsiteY73-276"/>
              </a:cxn>
              <a:cxn ang="0">
                <a:pos x="connsiteX74-277" y="connsiteY74-278"/>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69" name="文本占位符 68"/>
          <p:cNvSpPr>
            <a:spLocks noGrp="1"/>
          </p:cNvSpPr>
          <p:nvPr>
            <p:ph type="body" sz="quarter" idx="42"/>
          </p:nvPr>
        </p:nvSpPr>
        <p:spPr>
          <a:xfrm>
            <a:off x="7175513" y="2511000"/>
            <a:ext cx="1675102" cy="325120"/>
          </a:xfrm>
          <a:custGeom>
            <a:avLst/>
            <a:gdLst>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518448 w 1675102"/>
              <a:gd name="connsiteY4" fmla="*/ 1146143 h 1471263"/>
              <a:gd name="connsiteX5" fmla="*/ 1566530 w 1675102"/>
              <a:gd name="connsiteY5" fmla="*/ 1146143 h 1471263"/>
              <a:gd name="connsiteX6" fmla="*/ 1459510 w 1675102"/>
              <a:gd name="connsiteY6" fmla="*/ 1471263 h 1471263"/>
              <a:gd name="connsiteX7" fmla="*/ 1411428 w 1675102"/>
              <a:gd name="connsiteY7" fmla="*/ 1471263 h 1471263"/>
              <a:gd name="connsiteX8" fmla="*/ 1409877 w 1675102"/>
              <a:gd name="connsiteY8" fmla="*/ 1146143 h 1471263"/>
              <a:gd name="connsiteX9" fmla="*/ 1457959 w 1675102"/>
              <a:gd name="connsiteY9" fmla="*/ 1146143 h 1471263"/>
              <a:gd name="connsiteX10" fmla="*/ 1350939 w 1675102"/>
              <a:gd name="connsiteY10" fmla="*/ 1471263 h 1471263"/>
              <a:gd name="connsiteX11" fmla="*/ 1302857 w 1675102"/>
              <a:gd name="connsiteY11" fmla="*/ 1471263 h 1471263"/>
              <a:gd name="connsiteX12" fmla="*/ 1301305 w 1675102"/>
              <a:gd name="connsiteY12" fmla="*/ 1146143 h 1471263"/>
              <a:gd name="connsiteX13" fmla="*/ 1349387 w 1675102"/>
              <a:gd name="connsiteY13" fmla="*/ 1146143 h 1471263"/>
              <a:gd name="connsiteX14" fmla="*/ 1242367 w 1675102"/>
              <a:gd name="connsiteY14" fmla="*/ 1471263 h 1471263"/>
              <a:gd name="connsiteX15" fmla="*/ 1194285 w 1675102"/>
              <a:gd name="connsiteY15" fmla="*/ 1471263 h 1471263"/>
              <a:gd name="connsiteX16" fmla="*/ 1192734 w 1675102"/>
              <a:gd name="connsiteY16" fmla="*/ 1146143 h 1471263"/>
              <a:gd name="connsiteX17" fmla="*/ 1240816 w 1675102"/>
              <a:gd name="connsiteY17" fmla="*/ 1146143 h 1471263"/>
              <a:gd name="connsiteX18" fmla="*/ 1133796 w 1675102"/>
              <a:gd name="connsiteY18" fmla="*/ 1471263 h 1471263"/>
              <a:gd name="connsiteX19" fmla="*/ 1085714 w 1675102"/>
              <a:gd name="connsiteY19" fmla="*/ 1471263 h 1471263"/>
              <a:gd name="connsiteX20" fmla="*/ 1084163 w 1675102"/>
              <a:gd name="connsiteY20" fmla="*/ 1146143 h 1471263"/>
              <a:gd name="connsiteX21" fmla="*/ 1132245 w 1675102"/>
              <a:gd name="connsiteY21" fmla="*/ 1146143 h 1471263"/>
              <a:gd name="connsiteX22" fmla="*/ 1025225 w 1675102"/>
              <a:gd name="connsiteY22" fmla="*/ 1471263 h 1471263"/>
              <a:gd name="connsiteX23" fmla="*/ 977143 w 1675102"/>
              <a:gd name="connsiteY23" fmla="*/ 1471263 h 1471263"/>
              <a:gd name="connsiteX24" fmla="*/ 975591 w 1675102"/>
              <a:gd name="connsiteY24" fmla="*/ 1146143 h 1471263"/>
              <a:gd name="connsiteX25" fmla="*/ 1023673 w 1675102"/>
              <a:gd name="connsiteY25" fmla="*/ 1146143 h 1471263"/>
              <a:gd name="connsiteX26" fmla="*/ 916653 w 1675102"/>
              <a:gd name="connsiteY26" fmla="*/ 1471263 h 1471263"/>
              <a:gd name="connsiteX27" fmla="*/ 868571 w 1675102"/>
              <a:gd name="connsiteY27" fmla="*/ 1471263 h 1471263"/>
              <a:gd name="connsiteX28" fmla="*/ 867020 w 1675102"/>
              <a:gd name="connsiteY28" fmla="*/ 1146143 h 1471263"/>
              <a:gd name="connsiteX29" fmla="*/ 915102 w 1675102"/>
              <a:gd name="connsiteY29" fmla="*/ 1146143 h 1471263"/>
              <a:gd name="connsiteX30" fmla="*/ 808082 w 1675102"/>
              <a:gd name="connsiteY30" fmla="*/ 1471263 h 1471263"/>
              <a:gd name="connsiteX31" fmla="*/ 760000 w 1675102"/>
              <a:gd name="connsiteY31" fmla="*/ 1471263 h 1471263"/>
              <a:gd name="connsiteX32" fmla="*/ 758449 w 1675102"/>
              <a:gd name="connsiteY32" fmla="*/ 1146143 h 1471263"/>
              <a:gd name="connsiteX33" fmla="*/ 806531 w 1675102"/>
              <a:gd name="connsiteY33" fmla="*/ 1146143 h 1471263"/>
              <a:gd name="connsiteX34" fmla="*/ 699511 w 1675102"/>
              <a:gd name="connsiteY34" fmla="*/ 1471263 h 1471263"/>
              <a:gd name="connsiteX35" fmla="*/ 651429 w 1675102"/>
              <a:gd name="connsiteY35" fmla="*/ 1471263 h 1471263"/>
              <a:gd name="connsiteX36" fmla="*/ 649877 w 1675102"/>
              <a:gd name="connsiteY36" fmla="*/ 1146143 h 1471263"/>
              <a:gd name="connsiteX37" fmla="*/ 697959 w 1675102"/>
              <a:gd name="connsiteY37" fmla="*/ 1146143 h 1471263"/>
              <a:gd name="connsiteX38" fmla="*/ 590939 w 1675102"/>
              <a:gd name="connsiteY38" fmla="*/ 1471263 h 1471263"/>
              <a:gd name="connsiteX39" fmla="*/ 542857 w 1675102"/>
              <a:gd name="connsiteY39" fmla="*/ 1471263 h 1471263"/>
              <a:gd name="connsiteX40" fmla="*/ 541306 w 1675102"/>
              <a:gd name="connsiteY40" fmla="*/ 1146143 h 1471263"/>
              <a:gd name="connsiteX41" fmla="*/ 589388 w 1675102"/>
              <a:gd name="connsiteY41" fmla="*/ 1146143 h 1471263"/>
              <a:gd name="connsiteX42" fmla="*/ 482368 w 1675102"/>
              <a:gd name="connsiteY42" fmla="*/ 1471263 h 1471263"/>
              <a:gd name="connsiteX43" fmla="*/ 434286 w 1675102"/>
              <a:gd name="connsiteY43" fmla="*/ 1471263 h 1471263"/>
              <a:gd name="connsiteX44" fmla="*/ 432734 w 1675102"/>
              <a:gd name="connsiteY44" fmla="*/ 1146143 h 1471263"/>
              <a:gd name="connsiteX45" fmla="*/ 480816 w 1675102"/>
              <a:gd name="connsiteY45" fmla="*/ 1146143 h 1471263"/>
              <a:gd name="connsiteX46" fmla="*/ 373796 w 1675102"/>
              <a:gd name="connsiteY46" fmla="*/ 1471263 h 1471263"/>
              <a:gd name="connsiteX47" fmla="*/ 325714 w 1675102"/>
              <a:gd name="connsiteY47" fmla="*/ 1471263 h 1471263"/>
              <a:gd name="connsiteX48" fmla="*/ 324163 w 1675102"/>
              <a:gd name="connsiteY48" fmla="*/ 1146143 h 1471263"/>
              <a:gd name="connsiteX49" fmla="*/ 372245 w 1675102"/>
              <a:gd name="connsiteY49" fmla="*/ 1146143 h 1471263"/>
              <a:gd name="connsiteX50" fmla="*/ 265225 w 1675102"/>
              <a:gd name="connsiteY50" fmla="*/ 1471263 h 1471263"/>
              <a:gd name="connsiteX51" fmla="*/ 217143 w 1675102"/>
              <a:gd name="connsiteY51" fmla="*/ 1471263 h 1471263"/>
              <a:gd name="connsiteX52" fmla="*/ 215591 w 1675102"/>
              <a:gd name="connsiteY52" fmla="*/ 1146143 h 1471263"/>
              <a:gd name="connsiteX53" fmla="*/ 263673 w 1675102"/>
              <a:gd name="connsiteY53" fmla="*/ 1146143 h 1471263"/>
              <a:gd name="connsiteX54" fmla="*/ 156653 w 1675102"/>
              <a:gd name="connsiteY54" fmla="*/ 1471263 h 1471263"/>
              <a:gd name="connsiteX55" fmla="*/ 108571 w 1675102"/>
              <a:gd name="connsiteY55" fmla="*/ 1471263 h 1471263"/>
              <a:gd name="connsiteX56" fmla="*/ 107020 w 1675102"/>
              <a:gd name="connsiteY56" fmla="*/ 1146143 h 1471263"/>
              <a:gd name="connsiteX57" fmla="*/ 155102 w 1675102"/>
              <a:gd name="connsiteY57" fmla="*/ 1146143 h 1471263"/>
              <a:gd name="connsiteX58" fmla="*/ 48082 w 1675102"/>
              <a:gd name="connsiteY58" fmla="*/ 1471263 h 1471263"/>
              <a:gd name="connsiteX59" fmla="*/ 0 w 1675102"/>
              <a:gd name="connsiteY59" fmla="*/ 1471263 h 1471263"/>
              <a:gd name="connsiteX60" fmla="*/ 959951 w 1675102"/>
              <a:gd name="connsiteY60" fmla="*/ 0 h 1471263"/>
              <a:gd name="connsiteX61" fmla="*/ 1478429 w 1675102"/>
              <a:gd name="connsiteY61" fmla="*/ 0 h 1471263"/>
              <a:gd name="connsiteX62" fmla="*/ 1478429 w 1675102"/>
              <a:gd name="connsiteY62" fmla="*/ 549275 h 1471263"/>
              <a:gd name="connsiteX63" fmla="*/ 959951 w 1675102"/>
              <a:gd name="connsiteY63" fmla="*/ 549275 h 1471263"/>
              <a:gd name="connsiteX0-1" fmla="*/ 1627020 w 1675102"/>
              <a:gd name="connsiteY0-2" fmla="*/ 1146143 h 1471263"/>
              <a:gd name="connsiteX1-3" fmla="*/ 1675102 w 1675102"/>
              <a:gd name="connsiteY1-4" fmla="*/ 1146143 h 1471263"/>
              <a:gd name="connsiteX2-5" fmla="*/ 1568082 w 1675102"/>
              <a:gd name="connsiteY2-6" fmla="*/ 1471263 h 1471263"/>
              <a:gd name="connsiteX3-7" fmla="*/ 1520000 w 1675102"/>
              <a:gd name="connsiteY3-8" fmla="*/ 1471263 h 1471263"/>
              <a:gd name="connsiteX4-9" fmla="*/ 1627020 w 1675102"/>
              <a:gd name="connsiteY4-10" fmla="*/ 1146143 h 1471263"/>
              <a:gd name="connsiteX5-11" fmla="*/ 1518448 w 1675102"/>
              <a:gd name="connsiteY5-12" fmla="*/ 1146143 h 1471263"/>
              <a:gd name="connsiteX6-13" fmla="*/ 1566530 w 1675102"/>
              <a:gd name="connsiteY6-14" fmla="*/ 1146143 h 1471263"/>
              <a:gd name="connsiteX7-15" fmla="*/ 1459510 w 1675102"/>
              <a:gd name="connsiteY7-16" fmla="*/ 1471263 h 1471263"/>
              <a:gd name="connsiteX8-17" fmla="*/ 1411428 w 1675102"/>
              <a:gd name="connsiteY8-18" fmla="*/ 1471263 h 1471263"/>
              <a:gd name="connsiteX9-19" fmla="*/ 1518448 w 1675102"/>
              <a:gd name="connsiteY9-20" fmla="*/ 1146143 h 1471263"/>
              <a:gd name="connsiteX10-21" fmla="*/ 1409877 w 1675102"/>
              <a:gd name="connsiteY10-22" fmla="*/ 1146143 h 1471263"/>
              <a:gd name="connsiteX11-23" fmla="*/ 1457959 w 1675102"/>
              <a:gd name="connsiteY11-24" fmla="*/ 1146143 h 1471263"/>
              <a:gd name="connsiteX12-25" fmla="*/ 1350939 w 1675102"/>
              <a:gd name="connsiteY12-26" fmla="*/ 1471263 h 1471263"/>
              <a:gd name="connsiteX13-27" fmla="*/ 1302857 w 1675102"/>
              <a:gd name="connsiteY13-28" fmla="*/ 1471263 h 1471263"/>
              <a:gd name="connsiteX14-29" fmla="*/ 1409877 w 1675102"/>
              <a:gd name="connsiteY14-30" fmla="*/ 1146143 h 1471263"/>
              <a:gd name="connsiteX15-31" fmla="*/ 1301305 w 1675102"/>
              <a:gd name="connsiteY15-32" fmla="*/ 1146143 h 1471263"/>
              <a:gd name="connsiteX16-33" fmla="*/ 1349387 w 1675102"/>
              <a:gd name="connsiteY16-34" fmla="*/ 1146143 h 1471263"/>
              <a:gd name="connsiteX17-35" fmla="*/ 1242367 w 1675102"/>
              <a:gd name="connsiteY17-36" fmla="*/ 1471263 h 1471263"/>
              <a:gd name="connsiteX18-37" fmla="*/ 1194285 w 1675102"/>
              <a:gd name="connsiteY18-38" fmla="*/ 1471263 h 1471263"/>
              <a:gd name="connsiteX19-39" fmla="*/ 1301305 w 1675102"/>
              <a:gd name="connsiteY19-40" fmla="*/ 1146143 h 1471263"/>
              <a:gd name="connsiteX20-41" fmla="*/ 1192734 w 1675102"/>
              <a:gd name="connsiteY20-42" fmla="*/ 1146143 h 1471263"/>
              <a:gd name="connsiteX21-43" fmla="*/ 1240816 w 1675102"/>
              <a:gd name="connsiteY21-44" fmla="*/ 1146143 h 1471263"/>
              <a:gd name="connsiteX22-45" fmla="*/ 1133796 w 1675102"/>
              <a:gd name="connsiteY22-46" fmla="*/ 1471263 h 1471263"/>
              <a:gd name="connsiteX23-47" fmla="*/ 1085714 w 1675102"/>
              <a:gd name="connsiteY23-48" fmla="*/ 1471263 h 1471263"/>
              <a:gd name="connsiteX24-49" fmla="*/ 1192734 w 1675102"/>
              <a:gd name="connsiteY24-50" fmla="*/ 1146143 h 1471263"/>
              <a:gd name="connsiteX25-51" fmla="*/ 1084163 w 1675102"/>
              <a:gd name="connsiteY25-52" fmla="*/ 1146143 h 1471263"/>
              <a:gd name="connsiteX26-53" fmla="*/ 1132245 w 1675102"/>
              <a:gd name="connsiteY26-54" fmla="*/ 1146143 h 1471263"/>
              <a:gd name="connsiteX27-55" fmla="*/ 1025225 w 1675102"/>
              <a:gd name="connsiteY27-56" fmla="*/ 1471263 h 1471263"/>
              <a:gd name="connsiteX28-57" fmla="*/ 977143 w 1675102"/>
              <a:gd name="connsiteY28-58" fmla="*/ 1471263 h 1471263"/>
              <a:gd name="connsiteX29-59" fmla="*/ 1084163 w 1675102"/>
              <a:gd name="connsiteY29-60" fmla="*/ 1146143 h 1471263"/>
              <a:gd name="connsiteX30-61" fmla="*/ 975591 w 1675102"/>
              <a:gd name="connsiteY30-62" fmla="*/ 1146143 h 1471263"/>
              <a:gd name="connsiteX31-63" fmla="*/ 1023673 w 1675102"/>
              <a:gd name="connsiteY31-64" fmla="*/ 1146143 h 1471263"/>
              <a:gd name="connsiteX32-65" fmla="*/ 916653 w 1675102"/>
              <a:gd name="connsiteY32-66" fmla="*/ 1471263 h 1471263"/>
              <a:gd name="connsiteX33-67" fmla="*/ 868571 w 1675102"/>
              <a:gd name="connsiteY33-68" fmla="*/ 1471263 h 1471263"/>
              <a:gd name="connsiteX34-69" fmla="*/ 975591 w 1675102"/>
              <a:gd name="connsiteY34-70" fmla="*/ 1146143 h 1471263"/>
              <a:gd name="connsiteX35-71" fmla="*/ 867020 w 1675102"/>
              <a:gd name="connsiteY35-72" fmla="*/ 1146143 h 1471263"/>
              <a:gd name="connsiteX36-73" fmla="*/ 915102 w 1675102"/>
              <a:gd name="connsiteY36-74" fmla="*/ 1146143 h 1471263"/>
              <a:gd name="connsiteX37-75" fmla="*/ 808082 w 1675102"/>
              <a:gd name="connsiteY37-76" fmla="*/ 1471263 h 1471263"/>
              <a:gd name="connsiteX38-77" fmla="*/ 760000 w 1675102"/>
              <a:gd name="connsiteY38-78" fmla="*/ 1471263 h 1471263"/>
              <a:gd name="connsiteX39-79" fmla="*/ 867020 w 1675102"/>
              <a:gd name="connsiteY39-80" fmla="*/ 1146143 h 1471263"/>
              <a:gd name="connsiteX40-81" fmla="*/ 758449 w 1675102"/>
              <a:gd name="connsiteY40-82" fmla="*/ 1146143 h 1471263"/>
              <a:gd name="connsiteX41-83" fmla="*/ 806531 w 1675102"/>
              <a:gd name="connsiteY41-84" fmla="*/ 1146143 h 1471263"/>
              <a:gd name="connsiteX42-85" fmla="*/ 699511 w 1675102"/>
              <a:gd name="connsiteY42-86" fmla="*/ 1471263 h 1471263"/>
              <a:gd name="connsiteX43-87" fmla="*/ 651429 w 1675102"/>
              <a:gd name="connsiteY43-88" fmla="*/ 1471263 h 1471263"/>
              <a:gd name="connsiteX44-89" fmla="*/ 758449 w 1675102"/>
              <a:gd name="connsiteY44-90" fmla="*/ 1146143 h 1471263"/>
              <a:gd name="connsiteX45-91" fmla="*/ 649877 w 1675102"/>
              <a:gd name="connsiteY45-92" fmla="*/ 1146143 h 1471263"/>
              <a:gd name="connsiteX46-93" fmla="*/ 697959 w 1675102"/>
              <a:gd name="connsiteY46-94" fmla="*/ 1146143 h 1471263"/>
              <a:gd name="connsiteX47-95" fmla="*/ 590939 w 1675102"/>
              <a:gd name="connsiteY47-96" fmla="*/ 1471263 h 1471263"/>
              <a:gd name="connsiteX48-97" fmla="*/ 542857 w 1675102"/>
              <a:gd name="connsiteY48-98" fmla="*/ 1471263 h 1471263"/>
              <a:gd name="connsiteX49-99" fmla="*/ 649877 w 1675102"/>
              <a:gd name="connsiteY49-100" fmla="*/ 1146143 h 1471263"/>
              <a:gd name="connsiteX50-101" fmla="*/ 541306 w 1675102"/>
              <a:gd name="connsiteY50-102" fmla="*/ 1146143 h 1471263"/>
              <a:gd name="connsiteX51-103" fmla="*/ 589388 w 1675102"/>
              <a:gd name="connsiteY51-104" fmla="*/ 1146143 h 1471263"/>
              <a:gd name="connsiteX52-105" fmla="*/ 482368 w 1675102"/>
              <a:gd name="connsiteY52-106" fmla="*/ 1471263 h 1471263"/>
              <a:gd name="connsiteX53-107" fmla="*/ 434286 w 1675102"/>
              <a:gd name="connsiteY53-108" fmla="*/ 1471263 h 1471263"/>
              <a:gd name="connsiteX54-109" fmla="*/ 541306 w 1675102"/>
              <a:gd name="connsiteY54-110" fmla="*/ 1146143 h 1471263"/>
              <a:gd name="connsiteX55-111" fmla="*/ 432734 w 1675102"/>
              <a:gd name="connsiteY55-112" fmla="*/ 1146143 h 1471263"/>
              <a:gd name="connsiteX56-113" fmla="*/ 480816 w 1675102"/>
              <a:gd name="connsiteY56-114" fmla="*/ 1146143 h 1471263"/>
              <a:gd name="connsiteX57-115" fmla="*/ 373796 w 1675102"/>
              <a:gd name="connsiteY57-116" fmla="*/ 1471263 h 1471263"/>
              <a:gd name="connsiteX58-117" fmla="*/ 325714 w 1675102"/>
              <a:gd name="connsiteY58-118" fmla="*/ 1471263 h 1471263"/>
              <a:gd name="connsiteX59-119" fmla="*/ 432734 w 1675102"/>
              <a:gd name="connsiteY59-120" fmla="*/ 1146143 h 1471263"/>
              <a:gd name="connsiteX60-121" fmla="*/ 324163 w 1675102"/>
              <a:gd name="connsiteY60-122" fmla="*/ 1146143 h 1471263"/>
              <a:gd name="connsiteX61-123" fmla="*/ 372245 w 1675102"/>
              <a:gd name="connsiteY61-124" fmla="*/ 1146143 h 1471263"/>
              <a:gd name="connsiteX62-125" fmla="*/ 265225 w 1675102"/>
              <a:gd name="connsiteY62-126" fmla="*/ 1471263 h 1471263"/>
              <a:gd name="connsiteX63-127" fmla="*/ 217143 w 1675102"/>
              <a:gd name="connsiteY63-128"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959951 w 1675102"/>
              <a:gd name="connsiteY75" fmla="*/ 549275 h 1471263"/>
              <a:gd name="connsiteX76" fmla="*/ 1478429 w 1675102"/>
              <a:gd name="connsiteY76" fmla="*/ 0 h 1471263"/>
              <a:gd name="connsiteX77" fmla="*/ 1478429 w 1675102"/>
              <a:gd name="connsiteY77" fmla="*/ 549275 h 1471263"/>
              <a:gd name="connsiteX78" fmla="*/ 959951 w 1675102"/>
              <a:gd name="connsiteY78" fmla="*/ 549275 h 1471263"/>
              <a:gd name="connsiteX0-129" fmla="*/ 1627020 w 1675102"/>
              <a:gd name="connsiteY0-130" fmla="*/ 1146143 h 1471263"/>
              <a:gd name="connsiteX1-131" fmla="*/ 1675102 w 1675102"/>
              <a:gd name="connsiteY1-132" fmla="*/ 1146143 h 1471263"/>
              <a:gd name="connsiteX2-133" fmla="*/ 1568082 w 1675102"/>
              <a:gd name="connsiteY2-134" fmla="*/ 1471263 h 1471263"/>
              <a:gd name="connsiteX3-135" fmla="*/ 1520000 w 1675102"/>
              <a:gd name="connsiteY3-136" fmla="*/ 1471263 h 1471263"/>
              <a:gd name="connsiteX4-137" fmla="*/ 1627020 w 1675102"/>
              <a:gd name="connsiteY4-138" fmla="*/ 1146143 h 1471263"/>
              <a:gd name="connsiteX5-139" fmla="*/ 1518448 w 1675102"/>
              <a:gd name="connsiteY5-140" fmla="*/ 1146143 h 1471263"/>
              <a:gd name="connsiteX6-141" fmla="*/ 1566530 w 1675102"/>
              <a:gd name="connsiteY6-142" fmla="*/ 1146143 h 1471263"/>
              <a:gd name="connsiteX7-143" fmla="*/ 1459510 w 1675102"/>
              <a:gd name="connsiteY7-144" fmla="*/ 1471263 h 1471263"/>
              <a:gd name="connsiteX8-145" fmla="*/ 1411428 w 1675102"/>
              <a:gd name="connsiteY8-146" fmla="*/ 1471263 h 1471263"/>
              <a:gd name="connsiteX9-147" fmla="*/ 1518448 w 1675102"/>
              <a:gd name="connsiteY9-148" fmla="*/ 1146143 h 1471263"/>
              <a:gd name="connsiteX10-149" fmla="*/ 1409877 w 1675102"/>
              <a:gd name="connsiteY10-150" fmla="*/ 1146143 h 1471263"/>
              <a:gd name="connsiteX11-151" fmla="*/ 1457959 w 1675102"/>
              <a:gd name="connsiteY11-152" fmla="*/ 1146143 h 1471263"/>
              <a:gd name="connsiteX12-153" fmla="*/ 1350939 w 1675102"/>
              <a:gd name="connsiteY12-154" fmla="*/ 1471263 h 1471263"/>
              <a:gd name="connsiteX13-155" fmla="*/ 1302857 w 1675102"/>
              <a:gd name="connsiteY13-156" fmla="*/ 1471263 h 1471263"/>
              <a:gd name="connsiteX14-157" fmla="*/ 1409877 w 1675102"/>
              <a:gd name="connsiteY14-158" fmla="*/ 1146143 h 1471263"/>
              <a:gd name="connsiteX15-159" fmla="*/ 1301305 w 1675102"/>
              <a:gd name="connsiteY15-160" fmla="*/ 1146143 h 1471263"/>
              <a:gd name="connsiteX16-161" fmla="*/ 1349387 w 1675102"/>
              <a:gd name="connsiteY16-162" fmla="*/ 1146143 h 1471263"/>
              <a:gd name="connsiteX17-163" fmla="*/ 1242367 w 1675102"/>
              <a:gd name="connsiteY17-164" fmla="*/ 1471263 h 1471263"/>
              <a:gd name="connsiteX18-165" fmla="*/ 1194285 w 1675102"/>
              <a:gd name="connsiteY18-166" fmla="*/ 1471263 h 1471263"/>
              <a:gd name="connsiteX19-167" fmla="*/ 1301305 w 1675102"/>
              <a:gd name="connsiteY19-168" fmla="*/ 1146143 h 1471263"/>
              <a:gd name="connsiteX20-169" fmla="*/ 1192734 w 1675102"/>
              <a:gd name="connsiteY20-170" fmla="*/ 1146143 h 1471263"/>
              <a:gd name="connsiteX21-171" fmla="*/ 1240816 w 1675102"/>
              <a:gd name="connsiteY21-172" fmla="*/ 1146143 h 1471263"/>
              <a:gd name="connsiteX22-173" fmla="*/ 1133796 w 1675102"/>
              <a:gd name="connsiteY22-174" fmla="*/ 1471263 h 1471263"/>
              <a:gd name="connsiteX23-175" fmla="*/ 1085714 w 1675102"/>
              <a:gd name="connsiteY23-176" fmla="*/ 1471263 h 1471263"/>
              <a:gd name="connsiteX24-177" fmla="*/ 1192734 w 1675102"/>
              <a:gd name="connsiteY24-178" fmla="*/ 1146143 h 1471263"/>
              <a:gd name="connsiteX25-179" fmla="*/ 1084163 w 1675102"/>
              <a:gd name="connsiteY25-180" fmla="*/ 1146143 h 1471263"/>
              <a:gd name="connsiteX26-181" fmla="*/ 1132245 w 1675102"/>
              <a:gd name="connsiteY26-182" fmla="*/ 1146143 h 1471263"/>
              <a:gd name="connsiteX27-183" fmla="*/ 1025225 w 1675102"/>
              <a:gd name="connsiteY27-184" fmla="*/ 1471263 h 1471263"/>
              <a:gd name="connsiteX28-185" fmla="*/ 977143 w 1675102"/>
              <a:gd name="connsiteY28-186" fmla="*/ 1471263 h 1471263"/>
              <a:gd name="connsiteX29-187" fmla="*/ 1084163 w 1675102"/>
              <a:gd name="connsiteY29-188" fmla="*/ 1146143 h 1471263"/>
              <a:gd name="connsiteX30-189" fmla="*/ 975591 w 1675102"/>
              <a:gd name="connsiteY30-190" fmla="*/ 1146143 h 1471263"/>
              <a:gd name="connsiteX31-191" fmla="*/ 1023673 w 1675102"/>
              <a:gd name="connsiteY31-192" fmla="*/ 1146143 h 1471263"/>
              <a:gd name="connsiteX32-193" fmla="*/ 916653 w 1675102"/>
              <a:gd name="connsiteY32-194" fmla="*/ 1471263 h 1471263"/>
              <a:gd name="connsiteX33-195" fmla="*/ 868571 w 1675102"/>
              <a:gd name="connsiteY33-196" fmla="*/ 1471263 h 1471263"/>
              <a:gd name="connsiteX34-197" fmla="*/ 975591 w 1675102"/>
              <a:gd name="connsiteY34-198" fmla="*/ 1146143 h 1471263"/>
              <a:gd name="connsiteX35-199" fmla="*/ 867020 w 1675102"/>
              <a:gd name="connsiteY35-200" fmla="*/ 1146143 h 1471263"/>
              <a:gd name="connsiteX36-201" fmla="*/ 915102 w 1675102"/>
              <a:gd name="connsiteY36-202" fmla="*/ 1146143 h 1471263"/>
              <a:gd name="connsiteX37-203" fmla="*/ 808082 w 1675102"/>
              <a:gd name="connsiteY37-204" fmla="*/ 1471263 h 1471263"/>
              <a:gd name="connsiteX38-205" fmla="*/ 760000 w 1675102"/>
              <a:gd name="connsiteY38-206" fmla="*/ 1471263 h 1471263"/>
              <a:gd name="connsiteX39-207" fmla="*/ 867020 w 1675102"/>
              <a:gd name="connsiteY39-208" fmla="*/ 1146143 h 1471263"/>
              <a:gd name="connsiteX40-209" fmla="*/ 758449 w 1675102"/>
              <a:gd name="connsiteY40-210" fmla="*/ 1146143 h 1471263"/>
              <a:gd name="connsiteX41-211" fmla="*/ 806531 w 1675102"/>
              <a:gd name="connsiteY41-212" fmla="*/ 1146143 h 1471263"/>
              <a:gd name="connsiteX42-213" fmla="*/ 699511 w 1675102"/>
              <a:gd name="connsiteY42-214" fmla="*/ 1471263 h 1471263"/>
              <a:gd name="connsiteX43-215" fmla="*/ 651429 w 1675102"/>
              <a:gd name="connsiteY43-216" fmla="*/ 1471263 h 1471263"/>
              <a:gd name="connsiteX44-217" fmla="*/ 758449 w 1675102"/>
              <a:gd name="connsiteY44-218" fmla="*/ 1146143 h 1471263"/>
              <a:gd name="connsiteX45-219" fmla="*/ 649877 w 1675102"/>
              <a:gd name="connsiteY45-220" fmla="*/ 1146143 h 1471263"/>
              <a:gd name="connsiteX46-221" fmla="*/ 697959 w 1675102"/>
              <a:gd name="connsiteY46-222" fmla="*/ 1146143 h 1471263"/>
              <a:gd name="connsiteX47-223" fmla="*/ 590939 w 1675102"/>
              <a:gd name="connsiteY47-224" fmla="*/ 1471263 h 1471263"/>
              <a:gd name="connsiteX48-225" fmla="*/ 542857 w 1675102"/>
              <a:gd name="connsiteY48-226" fmla="*/ 1471263 h 1471263"/>
              <a:gd name="connsiteX49-227" fmla="*/ 649877 w 1675102"/>
              <a:gd name="connsiteY49-228" fmla="*/ 1146143 h 1471263"/>
              <a:gd name="connsiteX50-229" fmla="*/ 541306 w 1675102"/>
              <a:gd name="connsiteY50-230" fmla="*/ 1146143 h 1471263"/>
              <a:gd name="connsiteX51-231" fmla="*/ 589388 w 1675102"/>
              <a:gd name="connsiteY51-232" fmla="*/ 1146143 h 1471263"/>
              <a:gd name="connsiteX52-233" fmla="*/ 482368 w 1675102"/>
              <a:gd name="connsiteY52-234" fmla="*/ 1471263 h 1471263"/>
              <a:gd name="connsiteX53-235" fmla="*/ 434286 w 1675102"/>
              <a:gd name="connsiteY53-236" fmla="*/ 1471263 h 1471263"/>
              <a:gd name="connsiteX54-237" fmla="*/ 541306 w 1675102"/>
              <a:gd name="connsiteY54-238" fmla="*/ 1146143 h 1471263"/>
              <a:gd name="connsiteX55-239" fmla="*/ 432734 w 1675102"/>
              <a:gd name="connsiteY55-240" fmla="*/ 1146143 h 1471263"/>
              <a:gd name="connsiteX56-241" fmla="*/ 480816 w 1675102"/>
              <a:gd name="connsiteY56-242" fmla="*/ 1146143 h 1471263"/>
              <a:gd name="connsiteX57-243" fmla="*/ 373796 w 1675102"/>
              <a:gd name="connsiteY57-244" fmla="*/ 1471263 h 1471263"/>
              <a:gd name="connsiteX58-245" fmla="*/ 325714 w 1675102"/>
              <a:gd name="connsiteY58-246" fmla="*/ 1471263 h 1471263"/>
              <a:gd name="connsiteX59-247" fmla="*/ 432734 w 1675102"/>
              <a:gd name="connsiteY59-248" fmla="*/ 1146143 h 1471263"/>
              <a:gd name="connsiteX60-249" fmla="*/ 324163 w 1675102"/>
              <a:gd name="connsiteY60-250" fmla="*/ 1146143 h 1471263"/>
              <a:gd name="connsiteX61-251" fmla="*/ 372245 w 1675102"/>
              <a:gd name="connsiteY61-252" fmla="*/ 1146143 h 1471263"/>
              <a:gd name="connsiteX62-253" fmla="*/ 265225 w 1675102"/>
              <a:gd name="connsiteY62-254" fmla="*/ 1471263 h 1471263"/>
              <a:gd name="connsiteX63-255" fmla="*/ 217143 w 1675102"/>
              <a:gd name="connsiteY63-256" fmla="*/ 1471263 h 1471263"/>
              <a:gd name="connsiteX64-257" fmla="*/ 324163 w 1675102"/>
              <a:gd name="connsiteY64-258" fmla="*/ 1146143 h 1471263"/>
              <a:gd name="connsiteX65-259" fmla="*/ 215591 w 1675102"/>
              <a:gd name="connsiteY65-260" fmla="*/ 1146143 h 1471263"/>
              <a:gd name="connsiteX66-261" fmla="*/ 263673 w 1675102"/>
              <a:gd name="connsiteY66-262" fmla="*/ 1146143 h 1471263"/>
              <a:gd name="connsiteX67-263" fmla="*/ 156653 w 1675102"/>
              <a:gd name="connsiteY67-264" fmla="*/ 1471263 h 1471263"/>
              <a:gd name="connsiteX68-265" fmla="*/ 108571 w 1675102"/>
              <a:gd name="connsiteY68-266" fmla="*/ 1471263 h 1471263"/>
              <a:gd name="connsiteX69-267" fmla="*/ 215591 w 1675102"/>
              <a:gd name="connsiteY69-268" fmla="*/ 1146143 h 1471263"/>
              <a:gd name="connsiteX70-269" fmla="*/ 107020 w 1675102"/>
              <a:gd name="connsiteY70-270" fmla="*/ 1146143 h 1471263"/>
              <a:gd name="connsiteX71-271" fmla="*/ 155102 w 1675102"/>
              <a:gd name="connsiteY71-272" fmla="*/ 1146143 h 1471263"/>
              <a:gd name="connsiteX72-273" fmla="*/ 48082 w 1675102"/>
              <a:gd name="connsiteY72-274" fmla="*/ 1471263 h 1471263"/>
              <a:gd name="connsiteX73-275" fmla="*/ 0 w 1675102"/>
              <a:gd name="connsiteY73-276" fmla="*/ 1471263 h 1471263"/>
              <a:gd name="connsiteX74-277" fmla="*/ 107020 w 1675102"/>
              <a:gd name="connsiteY74-278" fmla="*/ 1146143 h 1471263"/>
              <a:gd name="connsiteX75-279" fmla="*/ 1478429 w 1675102"/>
              <a:gd name="connsiteY75-280" fmla="*/ 549275 h 1471263"/>
              <a:gd name="connsiteX76-281" fmla="*/ 1478429 w 1675102"/>
              <a:gd name="connsiteY76-282" fmla="*/ 0 h 1471263"/>
              <a:gd name="connsiteX77-283" fmla="*/ 1478429 w 1675102"/>
              <a:gd name="connsiteY77-284" fmla="*/ 549275 h 1471263"/>
              <a:gd name="connsiteX0-285" fmla="*/ 1627020 w 1675102"/>
              <a:gd name="connsiteY0-286" fmla="*/ 0 h 325120"/>
              <a:gd name="connsiteX1-287" fmla="*/ 1675102 w 1675102"/>
              <a:gd name="connsiteY1-288" fmla="*/ 0 h 325120"/>
              <a:gd name="connsiteX2-289" fmla="*/ 1568082 w 1675102"/>
              <a:gd name="connsiteY2-290" fmla="*/ 325120 h 325120"/>
              <a:gd name="connsiteX3-291" fmla="*/ 1520000 w 1675102"/>
              <a:gd name="connsiteY3-292" fmla="*/ 325120 h 325120"/>
              <a:gd name="connsiteX4-293" fmla="*/ 1627020 w 1675102"/>
              <a:gd name="connsiteY4-294" fmla="*/ 0 h 325120"/>
              <a:gd name="connsiteX5-295" fmla="*/ 1518448 w 1675102"/>
              <a:gd name="connsiteY5-296" fmla="*/ 0 h 325120"/>
              <a:gd name="connsiteX6-297" fmla="*/ 1566530 w 1675102"/>
              <a:gd name="connsiteY6-298" fmla="*/ 0 h 325120"/>
              <a:gd name="connsiteX7-299" fmla="*/ 1459510 w 1675102"/>
              <a:gd name="connsiteY7-300" fmla="*/ 325120 h 325120"/>
              <a:gd name="connsiteX8-301" fmla="*/ 1411428 w 1675102"/>
              <a:gd name="connsiteY8-302" fmla="*/ 325120 h 325120"/>
              <a:gd name="connsiteX9-303" fmla="*/ 1518448 w 1675102"/>
              <a:gd name="connsiteY9-304" fmla="*/ 0 h 325120"/>
              <a:gd name="connsiteX10-305" fmla="*/ 1409877 w 1675102"/>
              <a:gd name="connsiteY10-306" fmla="*/ 0 h 325120"/>
              <a:gd name="connsiteX11-307" fmla="*/ 1457959 w 1675102"/>
              <a:gd name="connsiteY11-308" fmla="*/ 0 h 325120"/>
              <a:gd name="connsiteX12-309" fmla="*/ 1350939 w 1675102"/>
              <a:gd name="connsiteY12-310" fmla="*/ 325120 h 325120"/>
              <a:gd name="connsiteX13-311" fmla="*/ 1302857 w 1675102"/>
              <a:gd name="connsiteY13-312" fmla="*/ 325120 h 325120"/>
              <a:gd name="connsiteX14-313" fmla="*/ 1409877 w 1675102"/>
              <a:gd name="connsiteY14-314" fmla="*/ 0 h 325120"/>
              <a:gd name="connsiteX15-315" fmla="*/ 1301305 w 1675102"/>
              <a:gd name="connsiteY15-316" fmla="*/ 0 h 325120"/>
              <a:gd name="connsiteX16-317" fmla="*/ 1349387 w 1675102"/>
              <a:gd name="connsiteY16-318" fmla="*/ 0 h 325120"/>
              <a:gd name="connsiteX17-319" fmla="*/ 1242367 w 1675102"/>
              <a:gd name="connsiteY17-320" fmla="*/ 325120 h 325120"/>
              <a:gd name="connsiteX18-321" fmla="*/ 1194285 w 1675102"/>
              <a:gd name="connsiteY18-322" fmla="*/ 325120 h 325120"/>
              <a:gd name="connsiteX19-323" fmla="*/ 1301305 w 1675102"/>
              <a:gd name="connsiteY19-324" fmla="*/ 0 h 325120"/>
              <a:gd name="connsiteX20-325" fmla="*/ 1192734 w 1675102"/>
              <a:gd name="connsiteY20-326" fmla="*/ 0 h 325120"/>
              <a:gd name="connsiteX21-327" fmla="*/ 1240816 w 1675102"/>
              <a:gd name="connsiteY21-328" fmla="*/ 0 h 325120"/>
              <a:gd name="connsiteX22-329" fmla="*/ 1133796 w 1675102"/>
              <a:gd name="connsiteY22-330" fmla="*/ 325120 h 325120"/>
              <a:gd name="connsiteX23-331" fmla="*/ 1085714 w 1675102"/>
              <a:gd name="connsiteY23-332" fmla="*/ 325120 h 325120"/>
              <a:gd name="connsiteX24-333" fmla="*/ 1192734 w 1675102"/>
              <a:gd name="connsiteY24-334" fmla="*/ 0 h 325120"/>
              <a:gd name="connsiteX25-335" fmla="*/ 1084163 w 1675102"/>
              <a:gd name="connsiteY25-336" fmla="*/ 0 h 325120"/>
              <a:gd name="connsiteX26-337" fmla="*/ 1132245 w 1675102"/>
              <a:gd name="connsiteY26-338" fmla="*/ 0 h 325120"/>
              <a:gd name="connsiteX27-339" fmla="*/ 1025225 w 1675102"/>
              <a:gd name="connsiteY27-340" fmla="*/ 325120 h 325120"/>
              <a:gd name="connsiteX28-341" fmla="*/ 977143 w 1675102"/>
              <a:gd name="connsiteY28-342" fmla="*/ 325120 h 325120"/>
              <a:gd name="connsiteX29-343" fmla="*/ 1084163 w 1675102"/>
              <a:gd name="connsiteY29-344" fmla="*/ 0 h 325120"/>
              <a:gd name="connsiteX30-345" fmla="*/ 975591 w 1675102"/>
              <a:gd name="connsiteY30-346" fmla="*/ 0 h 325120"/>
              <a:gd name="connsiteX31-347" fmla="*/ 1023673 w 1675102"/>
              <a:gd name="connsiteY31-348" fmla="*/ 0 h 325120"/>
              <a:gd name="connsiteX32-349" fmla="*/ 916653 w 1675102"/>
              <a:gd name="connsiteY32-350" fmla="*/ 325120 h 325120"/>
              <a:gd name="connsiteX33-351" fmla="*/ 868571 w 1675102"/>
              <a:gd name="connsiteY33-352" fmla="*/ 325120 h 325120"/>
              <a:gd name="connsiteX34-353" fmla="*/ 975591 w 1675102"/>
              <a:gd name="connsiteY34-354" fmla="*/ 0 h 325120"/>
              <a:gd name="connsiteX35-355" fmla="*/ 867020 w 1675102"/>
              <a:gd name="connsiteY35-356" fmla="*/ 0 h 325120"/>
              <a:gd name="connsiteX36-357" fmla="*/ 915102 w 1675102"/>
              <a:gd name="connsiteY36-358" fmla="*/ 0 h 325120"/>
              <a:gd name="connsiteX37-359" fmla="*/ 808082 w 1675102"/>
              <a:gd name="connsiteY37-360" fmla="*/ 325120 h 325120"/>
              <a:gd name="connsiteX38-361" fmla="*/ 760000 w 1675102"/>
              <a:gd name="connsiteY38-362" fmla="*/ 325120 h 325120"/>
              <a:gd name="connsiteX39-363" fmla="*/ 867020 w 1675102"/>
              <a:gd name="connsiteY39-364" fmla="*/ 0 h 325120"/>
              <a:gd name="connsiteX40-365" fmla="*/ 758449 w 1675102"/>
              <a:gd name="connsiteY40-366" fmla="*/ 0 h 325120"/>
              <a:gd name="connsiteX41-367" fmla="*/ 806531 w 1675102"/>
              <a:gd name="connsiteY41-368" fmla="*/ 0 h 325120"/>
              <a:gd name="connsiteX42-369" fmla="*/ 699511 w 1675102"/>
              <a:gd name="connsiteY42-370" fmla="*/ 325120 h 325120"/>
              <a:gd name="connsiteX43-371" fmla="*/ 651429 w 1675102"/>
              <a:gd name="connsiteY43-372" fmla="*/ 325120 h 325120"/>
              <a:gd name="connsiteX44-373" fmla="*/ 758449 w 1675102"/>
              <a:gd name="connsiteY44-374" fmla="*/ 0 h 325120"/>
              <a:gd name="connsiteX45-375" fmla="*/ 649877 w 1675102"/>
              <a:gd name="connsiteY45-376" fmla="*/ 0 h 325120"/>
              <a:gd name="connsiteX46-377" fmla="*/ 697959 w 1675102"/>
              <a:gd name="connsiteY46-378" fmla="*/ 0 h 325120"/>
              <a:gd name="connsiteX47-379" fmla="*/ 590939 w 1675102"/>
              <a:gd name="connsiteY47-380" fmla="*/ 325120 h 325120"/>
              <a:gd name="connsiteX48-381" fmla="*/ 542857 w 1675102"/>
              <a:gd name="connsiteY48-382" fmla="*/ 325120 h 325120"/>
              <a:gd name="connsiteX49-383" fmla="*/ 649877 w 1675102"/>
              <a:gd name="connsiteY49-384" fmla="*/ 0 h 325120"/>
              <a:gd name="connsiteX50-385" fmla="*/ 541306 w 1675102"/>
              <a:gd name="connsiteY50-386" fmla="*/ 0 h 325120"/>
              <a:gd name="connsiteX51-387" fmla="*/ 589388 w 1675102"/>
              <a:gd name="connsiteY51-388" fmla="*/ 0 h 325120"/>
              <a:gd name="connsiteX52-389" fmla="*/ 482368 w 1675102"/>
              <a:gd name="connsiteY52-390" fmla="*/ 325120 h 325120"/>
              <a:gd name="connsiteX53-391" fmla="*/ 434286 w 1675102"/>
              <a:gd name="connsiteY53-392" fmla="*/ 325120 h 325120"/>
              <a:gd name="connsiteX54-393" fmla="*/ 541306 w 1675102"/>
              <a:gd name="connsiteY54-394" fmla="*/ 0 h 325120"/>
              <a:gd name="connsiteX55-395" fmla="*/ 432734 w 1675102"/>
              <a:gd name="connsiteY55-396" fmla="*/ 0 h 325120"/>
              <a:gd name="connsiteX56-397" fmla="*/ 480816 w 1675102"/>
              <a:gd name="connsiteY56-398" fmla="*/ 0 h 325120"/>
              <a:gd name="connsiteX57-399" fmla="*/ 373796 w 1675102"/>
              <a:gd name="connsiteY57-400" fmla="*/ 325120 h 325120"/>
              <a:gd name="connsiteX58-401" fmla="*/ 325714 w 1675102"/>
              <a:gd name="connsiteY58-402" fmla="*/ 325120 h 325120"/>
              <a:gd name="connsiteX59-403" fmla="*/ 432734 w 1675102"/>
              <a:gd name="connsiteY59-404" fmla="*/ 0 h 325120"/>
              <a:gd name="connsiteX60-405" fmla="*/ 324163 w 1675102"/>
              <a:gd name="connsiteY60-406" fmla="*/ 0 h 325120"/>
              <a:gd name="connsiteX61-407" fmla="*/ 372245 w 1675102"/>
              <a:gd name="connsiteY61-408" fmla="*/ 0 h 325120"/>
              <a:gd name="connsiteX62-409" fmla="*/ 265225 w 1675102"/>
              <a:gd name="connsiteY62-410" fmla="*/ 325120 h 325120"/>
              <a:gd name="connsiteX63-411" fmla="*/ 217143 w 1675102"/>
              <a:gd name="connsiteY63-412" fmla="*/ 325120 h 325120"/>
              <a:gd name="connsiteX64-413" fmla="*/ 324163 w 1675102"/>
              <a:gd name="connsiteY64-414" fmla="*/ 0 h 325120"/>
              <a:gd name="connsiteX65-415" fmla="*/ 215591 w 1675102"/>
              <a:gd name="connsiteY65-416" fmla="*/ 0 h 325120"/>
              <a:gd name="connsiteX66-417" fmla="*/ 263673 w 1675102"/>
              <a:gd name="connsiteY66-418" fmla="*/ 0 h 325120"/>
              <a:gd name="connsiteX67-419" fmla="*/ 156653 w 1675102"/>
              <a:gd name="connsiteY67-420" fmla="*/ 325120 h 325120"/>
              <a:gd name="connsiteX68-421" fmla="*/ 108571 w 1675102"/>
              <a:gd name="connsiteY68-422" fmla="*/ 325120 h 325120"/>
              <a:gd name="connsiteX69-423" fmla="*/ 215591 w 1675102"/>
              <a:gd name="connsiteY69-424" fmla="*/ 0 h 325120"/>
              <a:gd name="connsiteX70-425" fmla="*/ 107020 w 1675102"/>
              <a:gd name="connsiteY70-426" fmla="*/ 0 h 325120"/>
              <a:gd name="connsiteX71-427" fmla="*/ 155102 w 1675102"/>
              <a:gd name="connsiteY71-428" fmla="*/ 0 h 325120"/>
              <a:gd name="connsiteX72-429" fmla="*/ 48082 w 1675102"/>
              <a:gd name="connsiteY72-430" fmla="*/ 325120 h 325120"/>
              <a:gd name="connsiteX73-431" fmla="*/ 0 w 1675102"/>
              <a:gd name="connsiteY73-432" fmla="*/ 325120 h 325120"/>
              <a:gd name="connsiteX74-433" fmla="*/ 107020 w 1675102"/>
              <a:gd name="connsiteY74-434"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257" y="connsiteY64-258"/>
              </a:cxn>
              <a:cxn ang="0">
                <a:pos x="connsiteX65-259" y="connsiteY65-260"/>
              </a:cxn>
              <a:cxn ang="0">
                <a:pos x="connsiteX66-261" y="connsiteY66-262"/>
              </a:cxn>
              <a:cxn ang="0">
                <a:pos x="connsiteX67-263" y="connsiteY67-264"/>
              </a:cxn>
              <a:cxn ang="0">
                <a:pos x="connsiteX68-265" y="connsiteY68-266"/>
              </a:cxn>
              <a:cxn ang="0">
                <a:pos x="connsiteX69-267" y="connsiteY69-268"/>
              </a:cxn>
              <a:cxn ang="0">
                <a:pos x="connsiteX70-269" y="connsiteY70-270"/>
              </a:cxn>
              <a:cxn ang="0">
                <a:pos x="connsiteX71-271" y="connsiteY71-272"/>
              </a:cxn>
              <a:cxn ang="0">
                <a:pos x="connsiteX72-273" y="connsiteY72-274"/>
              </a:cxn>
              <a:cxn ang="0">
                <a:pos x="connsiteX73-275" y="connsiteY73-276"/>
              </a:cxn>
              <a:cxn ang="0">
                <a:pos x="connsiteX74-277" y="connsiteY74-278"/>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6340421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三段内容6（递进式）">
    <p:spTree>
      <p:nvGrpSpPr>
        <p:cNvPr id="1" name=""/>
        <p:cNvGrpSpPr/>
        <p:nvPr/>
      </p:nvGrpSpPr>
      <p:grpSpPr>
        <a:xfrm>
          <a:off x="0" y="0"/>
          <a:ext cx="0" cy="0"/>
          <a:chOff x="0" y="0"/>
          <a:chExt cx="0" cy="0"/>
        </a:xfrm>
      </p:grpSpPr>
      <p:sp>
        <p:nvSpPr>
          <p:cNvPr id="9" name="任意多边形: 形状 38">
            <a:extLst>
              <a:ext uri="{FF2B5EF4-FFF2-40B4-BE49-F238E27FC236}">
                <a16:creationId xmlns:a16="http://schemas.microsoft.com/office/drawing/2014/main" id="{40A47D24-79A8-4BBC-A46F-1C3CA4DCFD24}"/>
              </a:ext>
            </a:extLst>
          </p:cNvPr>
          <p:cNvSpPr/>
          <p:nvPr/>
        </p:nvSpPr>
        <p:spPr>
          <a:xfrm>
            <a:off x="-1219200" y="198438"/>
            <a:ext cx="15936913" cy="9826625"/>
          </a:xfrm>
          <a:custGeom>
            <a:avLst/>
            <a:gdLst>
              <a:gd name="connsiteX0" fmla="*/ 0 w 14383265"/>
              <a:gd name="connsiteY0" fmla="*/ 4436076 h 4436076"/>
              <a:gd name="connsiteX1" fmla="*/ 14383265 w 14383265"/>
              <a:gd name="connsiteY1" fmla="*/ 0 h 4436076"/>
              <a:gd name="connsiteX0-1" fmla="*/ 0 w 14383265"/>
              <a:gd name="connsiteY0-2" fmla="*/ 4436076 h 4436076"/>
              <a:gd name="connsiteX1-3" fmla="*/ 14383265 w 14383265"/>
              <a:gd name="connsiteY1-4" fmla="*/ 0 h 4436076"/>
              <a:gd name="connsiteX0-5" fmla="*/ 0 w 14383265"/>
              <a:gd name="connsiteY0-6" fmla="*/ 4436076 h 4436076"/>
              <a:gd name="connsiteX1-7" fmla="*/ 14383265 w 14383265"/>
              <a:gd name="connsiteY1-8" fmla="*/ 0 h 4436076"/>
              <a:gd name="connsiteX0-9" fmla="*/ 0 w 14383265"/>
              <a:gd name="connsiteY0-10" fmla="*/ 4436076 h 4436076"/>
              <a:gd name="connsiteX1-11" fmla="*/ 14383265 w 14383265"/>
              <a:gd name="connsiteY1-12" fmla="*/ 0 h 4436076"/>
              <a:gd name="connsiteX0-13" fmla="*/ 0 w 14136129"/>
              <a:gd name="connsiteY0-14" fmla="*/ 4917989 h 4917989"/>
              <a:gd name="connsiteX1-15" fmla="*/ 14136129 w 14136129"/>
              <a:gd name="connsiteY1-16" fmla="*/ 0 h 4917989"/>
              <a:gd name="connsiteX0-17" fmla="*/ 0 w 14136129"/>
              <a:gd name="connsiteY0-18" fmla="*/ 4917989 h 4917989"/>
              <a:gd name="connsiteX1-19" fmla="*/ 14136129 w 14136129"/>
              <a:gd name="connsiteY1-20" fmla="*/ 0 h 4917989"/>
              <a:gd name="connsiteX0-21" fmla="*/ 0 w 14136129"/>
              <a:gd name="connsiteY0-22" fmla="*/ 4917989 h 4917989"/>
              <a:gd name="connsiteX1-23" fmla="*/ 14136129 w 14136129"/>
              <a:gd name="connsiteY1-24" fmla="*/ 0 h 4917989"/>
              <a:gd name="connsiteX0-25" fmla="*/ 0 w 15177122"/>
              <a:gd name="connsiteY0-26" fmla="*/ 5278522 h 5278522"/>
              <a:gd name="connsiteX1-27" fmla="*/ 14136129 w 15177122"/>
              <a:gd name="connsiteY1-28" fmla="*/ 360533 h 5278522"/>
              <a:gd name="connsiteX2" fmla="*/ 14114711 w 15177122"/>
              <a:gd name="connsiteY2" fmla="*/ 373718 h 5278522"/>
              <a:gd name="connsiteX0-29" fmla="*/ 0 w 16047586"/>
              <a:gd name="connsiteY0-30" fmla="*/ 5154226 h 5154226"/>
              <a:gd name="connsiteX1-31" fmla="*/ 14136129 w 16047586"/>
              <a:gd name="connsiteY1-32" fmla="*/ 236237 h 5154226"/>
              <a:gd name="connsiteX2-33" fmla="*/ 16004471 w 16047586"/>
              <a:gd name="connsiteY2-34" fmla="*/ 987780 h 5154226"/>
              <a:gd name="connsiteX0-35" fmla="*/ 0 w 16402016"/>
              <a:gd name="connsiteY0-36" fmla="*/ 4996469 h 5101949"/>
              <a:gd name="connsiteX1-37" fmla="*/ 14136129 w 16402016"/>
              <a:gd name="connsiteY1-38" fmla="*/ 78480 h 5101949"/>
              <a:gd name="connsiteX2-39" fmla="*/ 16400711 w 16402016"/>
              <a:gd name="connsiteY2-40" fmla="*/ 5101949 h 5101949"/>
              <a:gd name="connsiteX0-41" fmla="*/ 0 w 15504191"/>
              <a:gd name="connsiteY0-42" fmla="*/ 4971356 h 8083006"/>
              <a:gd name="connsiteX1-43" fmla="*/ 14136129 w 15504191"/>
              <a:gd name="connsiteY1-44" fmla="*/ 53367 h 8083006"/>
              <a:gd name="connsiteX2-45" fmla="*/ 15090071 w 15504191"/>
              <a:gd name="connsiteY2-46" fmla="*/ 8083006 h 8083006"/>
              <a:gd name="connsiteX0-47" fmla="*/ 0 w 15360714"/>
              <a:gd name="connsiteY0-48" fmla="*/ 4970764 h 8187894"/>
              <a:gd name="connsiteX1-49" fmla="*/ 14136129 w 15360714"/>
              <a:gd name="connsiteY1-50" fmla="*/ 52775 h 8187894"/>
              <a:gd name="connsiteX2-51" fmla="*/ 14724311 w 15360714"/>
              <a:gd name="connsiteY2-52" fmla="*/ 8187894 h 8187894"/>
              <a:gd name="connsiteX0-53" fmla="*/ 0 w 15360714"/>
              <a:gd name="connsiteY0-54" fmla="*/ 4970764 h 8782979"/>
              <a:gd name="connsiteX1-55" fmla="*/ 14136129 w 15360714"/>
              <a:gd name="connsiteY1-56" fmla="*/ 52775 h 8782979"/>
              <a:gd name="connsiteX2-57" fmla="*/ 14724311 w 15360714"/>
              <a:gd name="connsiteY2-58" fmla="*/ 8187894 h 8782979"/>
              <a:gd name="connsiteX3" fmla="*/ 14754791 w 15360714"/>
              <a:gd name="connsiteY3" fmla="*/ 8161523 h 8782979"/>
              <a:gd name="connsiteX0-59" fmla="*/ 0 w 15973991"/>
              <a:gd name="connsiteY0-60" fmla="*/ 4970764 h 8989097"/>
              <a:gd name="connsiteX1-61" fmla="*/ 14136129 w 15973991"/>
              <a:gd name="connsiteY1-62" fmla="*/ 52775 h 8989097"/>
              <a:gd name="connsiteX2-63" fmla="*/ 14724311 w 15973991"/>
              <a:gd name="connsiteY2-64" fmla="*/ 8187894 h 8989097"/>
              <a:gd name="connsiteX3-65" fmla="*/ 15973991 w 15973991"/>
              <a:gd name="connsiteY3-66" fmla="*/ 8768031 h 8989097"/>
              <a:gd name="connsiteX0-67" fmla="*/ 1247210 w 16607924"/>
              <a:gd name="connsiteY0-68" fmla="*/ 4970764 h 8546648"/>
              <a:gd name="connsiteX1-69" fmla="*/ 15383339 w 16607924"/>
              <a:gd name="connsiteY1-70" fmla="*/ 52775 h 8546648"/>
              <a:gd name="connsiteX2-71" fmla="*/ 15971521 w 16607924"/>
              <a:gd name="connsiteY2-72" fmla="*/ 8187894 h 8546648"/>
              <a:gd name="connsiteX3-73" fmla="*/ 1 w 16607924"/>
              <a:gd name="connsiteY3-74" fmla="*/ 6632068 h 8546648"/>
              <a:gd name="connsiteX0-75" fmla="*/ 576651 w 15937365"/>
              <a:gd name="connsiteY0-76" fmla="*/ 4970764 h 8501366"/>
              <a:gd name="connsiteX1-77" fmla="*/ 14712780 w 15937365"/>
              <a:gd name="connsiteY1-78" fmla="*/ 52775 h 8501366"/>
              <a:gd name="connsiteX2-79" fmla="*/ 15300962 w 15937365"/>
              <a:gd name="connsiteY2-80" fmla="*/ 8187894 h 8501366"/>
              <a:gd name="connsiteX3-81" fmla="*/ 2 w 15937365"/>
              <a:gd name="connsiteY3-82" fmla="*/ 6078300 h 8501366"/>
              <a:gd name="connsiteX0-83" fmla="*/ 576651 w 15937365"/>
              <a:gd name="connsiteY0-84" fmla="*/ 4970764 h 8501366"/>
              <a:gd name="connsiteX1-85" fmla="*/ 14712780 w 15937365"/>
              <a:gd name="connsiteY1-86" fmla="*/ 52775 h 8501366"/>
              <a:gd name="connsiteX2-87" fmla="*/ 15300962 w 15937365"/>
              <a:gd name="connsiteY2-88" fmla="*/ 8187894 h 8501366"/>
              <a:gd name="connsiteX3-89" fmla="*/ 2 w 15937365"/>
              <a:gd name="connsiteY3-90" fmla="*/ 6078300 h 8501366"/>
              <a:gd name="connsiteX4" fmla="*/ 576651 w 15937365"/>
              <a:gd name="connsiteY4" fmla="*/ 4970764 h 8501366"/>
            </a:gdLst>
            <a:ahLst/>
            <a:cxnLst>
              <a:cxn ang="0">
                <a:pos x="connsiteX0-1" y="connsiteY0-2"/>
              </a:cxn>
              <a:cxn ang="0">
                <a:pos x="connsiteX1-3" y="connsiteY1-4"/>
              </a:cxn>
              <a:cxn ang="0">
                <a:pos x="connsiteX2-33" y="connsiteY2-34"/>
              </a:cxn>
              <a:cxn ang="0">
                <a:pos x="connsiteX3-65" y="connsiteY3-66"/>
              </a:cxn>
              <a:cxn ang="0">
                <a:pos x="connsiteX4" y="connsiteY4"/>
              </a:cxn>
            </a:cxnLst>
            <a:rect l="l" t="t" r="r" b="b"/>
            <a:pathLst>
              <a:path w="15937365" h="8501366">
                <a:moveTo>
                  <a:pt x="576651" y="4970764"/>
                </a:moveTo>
                <a:cubicBezTo>
                  <a:pt x="8006469" y="4250263"/>
                  <a:pt x="12342976" y="2212949"/>
                  <a:pt x="14712780" y="52775"/>
                </a:cubicBezTo>
                <a:cubicBezTo>
                  <a:pt x="17065232" y="-764692"/>
                  <a:pt x="15305424" y="8185147"/>
                  <a:pt x="15300962" y="8187894"/>
                </a:cubicBezTo>
                <a:cubicBezTo>
                  <a:pt x="15404072" y="9539352"/>
                  <a:pt x="-6348" y="6083794"/>
                  <a:pt x="2" y="6078300"/>
                </a:cubicBezTo>
                <a:lnTo>
                  <a:pt x="576651" y="4970764"/>
                </a:lnTo>
                <a:close/>
              </a:path>
            </a:pathLst>
          </a:custGeom>
          <a:noFill/>
          <a:ln w="3175">
            <a:solidFill>
              <a:schemeClr val="accent1">
                <a:shade val="50000"/>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任意多边形: 形状 39">
            <a:extLst>
              <a:ext uri="{FF2B5EF4-FFF2-40B4-BE49-F238E27FC236}">
                <a16:creationId xmlns:a16="http://schemas.microsoft.com/office/drawing/2014/main" id="{ED64CE88-083E-4553-ACFD-ABFA0F6392E0}"/>
              </a:ext>
            </a:extLst>
          </p:cNvPr>
          <p:cNvSpPr/>
          <p:nvPr/>
        </p:nvSpPr>
        <p:spPr>
          <a:xfrm>
            <a:off x="-10186988" y="-5730875"/>
            <a:ext cx="32565976" cy="18319750"/>
          </a:xfrm>
          <a:custGeom>
            <a:avLst/>
            <a:gdLst>
              <a:gd name="connsiteX0" fmla="*/ 10187093 w 32566185"/>
              <a:gd name="connsiteY0" fmla="*/ 5730240 h 18318480"/>
              <a:gd name="connsiteX1" fmla="*/ 10187093 w 32566185"/>
              <a:gd name="connsiteY1" fmla="*/ 12588240 h 18318480"/>
              <a:gd name="connsiteX2" fmla="*/ 22379093 w 32566185"/>
              <a:gd name="connsiteY2" fmla="*/ 12588240 h 18318480"/>
              <a:gd name="connsiteX3" fmla="*/ 22379093 w 32566185"/>
              <a:gd name="connsiteY3" fmla="*/ 5730240 h 18318480"/>
              <a:gd name="connsiteX4" fmla="*/ 0 w 32566185"/>
              <a:gd name="connsiteY4" fmla="*/ 0 h 18318480"/>
              <a:gd name="connsiteX5" fmla="*/ 32566185 w 32566185"/>
              <a:gd name="connsiteY5" fmla="*/ 0 h 18318480"/>
              <a:gd name="connsiteX6" fmla="*/ 32566185 w 32566185"/>
              <a:gd name="connsiteY6" fmla="*/ 18318480 h 18318480"/>
              <a:gd name="connsiteX7" fmla="*/ 0 w 32566185"/>
              <a:gd name="connsiteY7" fmla="*/ 18318480 h 183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185" h="18318480">
                <a:moveTo>
                  <a:pt x="10187093" y="5730240"/>
                </a:moveTo>
                <a:lnTo>
                  <a:pt x="10187093" y="12588240"/>
                </a:lnTo>
                <a:lnTo>
                  <a:pt x="22379093" y="12588240"/>
                </a:lnTo>
                <a:lnTo>
                  <a:pt x="22379093" y="5730240"/>
                </a:lnTo>
                <a:close/>
                <a:moveTo>
                  <a:pt x="0" y="0"/>
                </a:moveTo>
                <a:lnTo>
                  <a:pt x="32566185" y="0"/>
                </a:lnTo>
                <a:lnTo>
                  <a:pt x="32566185" y="18318480"/>
                </a:lnTo>
                <a:lnTo>
                  <a:pt x="0" y="18318480"/>
                </a:lnTo>
                <a:close/>
              </a:path>
            </a:pathLst>
          </a:custGeom>
          <a:solidFill>
            <a:srgbClr val="E6E6E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椭圆 10">
            <a:extLst>
              <a:ext uri="{FF2B5EF4-FFF2-40B4-BE49-F238E27FC236}">
                <a16:creationId xmlns:a16="http://schemas.microsoft.com/office/drawing/2014/main" id="{62D87877-A35A-429A-B241-D72A76745A58}"/>
              </a:ext>
            </a:extLst>
          </p:cNvPr>
          <p:cNvSpPr/>
          <p:nvPr/>
        </p:nvSpPr>
        <p:spPr>
          <a:xfrm>
            <a:off x="2271713" y="5062538"/>
            <a:ext cx="765175" cy="765175"/>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椭圆 11">
            <a:extLst>
              <a:ext uri="{FF2B5EF4-FFF2-40B4-BE49-F238E27FC236}">
                <a16:creationId xmlns:a16="http://schemas.microsoft.com/office/drawing/2014/main" id="{31CDE26C-AB6F-4EB0-A10F-B7078F38D484}"/>
              </a:ext>
            </a:extLst>
          </p:cNvPr>
          <p:cNvSpPr/>
          <p:nvPr/>
        </p:nvSpPr>
        <p:spPr>
          <a:xfrm>
            <a:off x="5299075" y="3763963"/>
            <a:ext cx="1593850" cy="1593850"/>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a:extLst>
              <a:ext uri="{FF2B5EF4-FFF2-40B4-BE49-F238E27FC236}">
                <a16:creationId xmlns:a16="http://schemas.microsoft.com/office/drawing/2014/main" id="{9ED0D31E-8AB8-4C0B-96DF-746F2714BE09}"/>
              </a:ext>
            </a:extLst>
          </p:cNvPr>
          <p:cNvSpPr/>
          <p:nvPr/>
        </p:nvSpPr>
        <p:spPr>
          <a:xfrm>
            <a:off x="8655050" y="1808163"/>
            <a:ext cx="2362200" cy="2362200"/>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a:extLst>
              <a:ext uri="{FF2B5EF4-FFF2-40B4-BE49-F238E27FC236}">
                <a16:creationId xmlns:a16="http://schemas.microsoft.com/office/drawing/2014/main" id="{2D8C0C7E-5AED-452C-BADD-327AE676FF4E}"/>
              </a:ext>
            </a:extLst>
          </p:cNvPr>
          <p:cNvSpPr/>
          <p:nvPr/>
        </p:nvSpPr>
        <p:spPr>
          <a:xfrm>
            <a:off x="2611438" y="5402263"/>
            <a:ext cx="85725" cy="85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5" name="椭圆 14">
            <a:extLst>
              <a:ext uri="{FF2B5EF4-FFF2-40B4-BE49-F238E27FC236}">
                <a16:creationId xmlns:a16="http://schemas.microsoft.com/office/drawing/2014/main" id="{4AFD30AF-8D2F-40F6-95A0-63950F54994C}"/>
              </a:ext>
            </a:extLst>
          </p:cNvPr>
          <p:cNvSpPr/>
          <p:nvPr/>
        </p:nvSpPr>
        <p:spPr>
          <a:xfrm>
            <a:off x="6016625" y="4481513"/>
            <a:ext cx="158750" cy="1571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6" name="椭圆 15">
            <a:extLst>
              <a:ext uri="{FF2B5EF4-FFF2-40B4-BE49-F238E27FC236}">
                <a16:creationId xmlns:a16="http://schemas.microsoft.com/office/drawing/2014/main" id="{CABB9E69-3FF9-4BD2-94BB-ABF4E968A393}"/>
              </a:ext>
            </a:extLst>
          </p:cNvPr>
          <p:cNvSpPr/>
          <p:nvPr/>
        </p:nvSpPr>
        <p:spPr>
          <a:xfrm>
            <a:off x="9709150" y="2862263"/>
            <a:ext cx="252413" cy="25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17" name="直接连接符 16">
            <a:extLst>
              <a:ext uri="{FF2B5EF4-FFF2-40B4-BE49-F238E27FC236}">
                <a16:creationId xmlns:a16="http://schemas.microsoft.com/office/drawing/2014/main" id="{D0B37D59-9EB0-4FCD-A954-F34B5E0F0936}"/>
              </a:ext>
            </a:extLst>
          </p:cNvPr>
          <p:cNvCxnSpPr/>
          <p:nvPr/>
        </p:nvCxnSpPr>
        <p:spPr>
          <a:xfrm flipV="1">
            <a:off x="2649538" y="4797425"/>
            <a:ext cx="0" cy="646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04FD81-B94C-40BE-A69F-EB3B32CF4488}"/>
              </a:ext>
            </a:extLst>
          </p:cNvPr>
          <p:cNvCxnSpPr/>
          <p:nvPr/>
        </p:nvCxnSpPr>
        <p:spPr>
          <a:xfrm flipV="1">
            <a:off x="6092825" y="3295650"/>
            <a:ext cx="0" cy="124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9220683-2BDC-4324-A1F4-FF21AECAA846}"/>
              </a:ext>
            </a:extLst>
          </p:cNvPr>
          <p:cNvCxnSpPr/>
          <p:nvPr/>
        </p:nvCxnSpPr>
        <p:spPr>
          <a:xfrm flipV="1">
            <a:off x="9844088" y="3040063"/>
            <a:ext cx="0" cy="1249362"/>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20">
            <a:extLst>
              <a:ext uri="{FF2B5EF4-FFF2-40B4-BE49-F238E27FC236}">
                <a16:creationId xmlns:a16="http://schemas.microsoft.com/office/drawing/2014/main" id="{4FFE3862-0938-427E-B10C-6522B6444744}"/>
              </a:ext>
            </a:extLst>
          </p:cNvPr>
          <p:cNvSpPr txBox="1">
            <a:spLocks noChangeArrowheads="1"/>
          </p:cNvSpPr>
          <p:nvPr/>
        </p:nvSpPr>
        <p:spPr bwMode="auto">
          <a:xfrm>
            <a:off x="568325" y="6259513"/>
            <a:ext cx="2030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979997"/>
                </a:solidFill>
                <a:ea typeface="微软雅黑" panose="020B0503020204020204" pitchFamily="34" charset="-122"/>
              </a:rPr>
              <a:t>海纳百川，有容乃大</a:t>
            </a:r>
          </a:p>
        </p:txBody>
      </p:sp>
      <p:sp>
        <p:nvSpPr>
          <p:cNvPr id="21" name="矩形 46">
            <a:extLst>
              <a:ext uri="{FF2B5EF4-FFF2-40B4-BE49-F238E27FC236}">
                <a16:creationId xmlns:a16="http://schemas.microsoft.com/office/drawing/2014/main" id="{B4CF1771-B509-4D31-BCF7-EA4945BA4719}"/>
              </a:ext>
            </a:extLst>
          </p:cNvPr>
          <p:cNvSpPr>
            <a:spLocks noChangeArrowheads="1"/>
          </p:cNvSpPr>
          <p:nvPr/>
        </p:nvSpPr>
        <p:spPr bwMode="auto">
          <a:xfrm>
            <a:off x="9713913" y="6229350"/>
            <a:ext cx="1979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979997"/>
                </a:solidFill>
                <a:ea typeface="微软雅黑" panose="020B0503020204020204" pitchFamily="34" charset="-122"/>
              </a:rPr>
              <a:t>www.scu.edu.cn/</a:t>
            </a:r>
            <a:r>
              <a:rPr lang="zh-CN" altLang="en-US">
                <a:solidFill>
                  <a:srgbClr val="979997"/>
                </a:solidFill>
                <a:ea typeface="微软雅黑" panose="020B0503020204020204" pitchFamily="34" charset="-122"/>
              </a:rPr>
              <a:t> </a:t>
            </a:r>
            <a:endParaRPr lang="zh-CN" altLang="en-US">
              <a:solidFill>
                <a:srgbClr val="000000"/>
              </a:solidFill>
              <a:ea typeface="微软雅黑" panose="020B0503020204020204" pitchFamily="34" charset="-122"/>
            </a:endParaRPr>
          </a:p>
        </p:txBody>
      </p:sp>
      <p:cxnSp>
        <p:nvCxnSpPr>
          <p:cNvPr id="22" name="直接连接符 21">
            <a:extLst>
              <a:ext uri="{FF2B5EF4-FFF2-40B4-BE49-F238E27FC236}">
                <a16:creationId xmlns:a16="http://schemas.microsoft.com/office/drawing/2014/main" id="{9F01DF02-9F7B-4FFA-AFAD-9D41E4577F5E}"/>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49" name="文本占位符 48"/>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6"/>
          </p:nvPr>
        </p:nvSpPr>
        <p:spPr>
          <a:xfrm>
            <a:off x="7757366" y="4899709"/>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文本占位符 2"/>
          <p:cNvSpPr>
            <a:spLocks noGrp="1"/>
          </p:cNvSpPr>
          <p:nvPr>
            <p:ph type="body" sz="quarter" idx="27"/>
          </p:nvPr>
        </p:nvSpPr>
        <p:spPr>
          <a:xfrm>
            <a:off x="7770184" y="4428422"/>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8"/>
          </p:nvPr>
        </p:nvSpPr>
        <p:spPr>
          <a:xfrm>
            <a:off x="4282694" y="2235727"/>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文本占位符 4"/>
          <p:cNvSpPr>
            <a:spLocks noGrp="1"/>
          </p:cNvSpPr>
          <p:nvPr>
            <p:ph type="body" sz="quarter" idx="29"/>
          </p:nvPr>
        </p:nvSpPr>
        <p:spPr>
          <a:xfrm>
            <a:off x="4282694" y="1764440"/>
            <a:ext cx="3749744"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30"/>
          </p:nvPr>
        </p:nvSpPr>
        <p:spPr>
          <a:xfrm>
            <a:off x="673218" y="3249465"/>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31"/>
          </p:nvPr>
        </p:nvSpPr>
        <p:spPr>
          <a:xfrm>
            <a:off x="660400" y="3720752"/>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p:txBody>
      </p:sp>
    </p:spTree>
    <p:extLst>
      <p:ext uri="{BB962C8B-B14F-4D97-AF65-F5344CB8AC3E}">
        <p14:creationId xmlns:p14="http://schemas.microsoft.com/office/powerpoint/2010/main" val="1731845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三段内容6">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A4128A6-CC92-494B-8D1B-10FAD50789A2}"/>
              </a:ext>
            </a:extLst>
          </p:cNvPr>
          <p:cNvSpPr/>
          <p:nvPr/>
        </p:nvSpPr>
        <p:spPr>
          <a:xfrm>
            <a:off x="-12700" y="1733550"/>
            <a:ext cx="1377950" cy="3927475"/>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18" name="矩形 17">
            <a:extLst>
              <a:ext uri="{FF2B5EF4-FFF2-40B4-BE49-F238E27FC236}">
                <a16:creationId xmlns:a16="http://schemas.microsoft.com/office/drawing/2014/main" id="{D1524D96-76E3-4519-8677-70629C8F7CB0}"/>
              </a:ext>
            </a:extLst>
          </p:cNvPr>
          <p:cNvSpPr/>
          <p:nvPr/>
        </p:nvSpPr>
        <p:spPr>
          <a:xfrm>
            <a:off x="1606550" y="1804988"/>
            <a:ext cx="3702050" cy="3787775"/>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9" name="组合 36">
            <a:extLst>
              <a:ext uri="{FF2B5EF4-FFF2-40B4-BE49-F238E27FC236}">
                <a16:creationId xmlns:a16="http://schemas.microsoft.com/office/drawing/2014/main" id="{79673C9E-A1EC-4D08-9422-AC1919A1791E}"/>
              </a:ext>
            </a:extLst>
          </p:cNvPr>
          <p:cNvGrpSpPr>
            <a:grpSpLocks/>
          </p:cNvGrpSpPr>
          <p:nvPr/>
        </p:nvGrpSpPr>
        <p:grpSpPr bwMode="auto">
          <a:xfrm>
            <a:off x="1538288" y="1733550"/>
            <a:ext cx="3838575" cy="3929063"/>
            <a:chOff x="1462065" y="1565765"/>
            <a:chExt cx="4133129" cy="4153190"/>
          </a:xfrm>
        </p:grpSpPr>
        <p:sp>
          <p:nvSpPr>
            <p:cNvPr id="20" name="矩形 19">
              <a:extLst>
                <a:ext uri="{FF2B5EF4-FFF2-40B4-BE49-F238E27FC236}">
                  <a16:creationId xmlns:a16="http://schemas.microsoft.com/office/drawing/2014/main" id="{7BC91FC2-81E6-42F3-9B3A-60440F6593BF}"/>
                </a:ext>
              </a:extLst>
            </p:cNvPr>
            <p:cNvSpPr/>
            <p:nvPr/>
          </p:nvSpPr>
          <p:spPr>
            <a:xfrm>
              <a:off x="1462065"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21" name="矩形 20">
              <a:extLst>
                <a:ext uri="{FF2B5EF4-FFF2-40B4-BE49-F238E27FC236}">
                  <a16:creationId xmlns:a16="http://schemas.microsoft.com/office/drawing/2014/main" id="{5C8FE59F-C2E3-45E7-917A-401EF69ECDDC}"/>
                </a:ext>
              </a:extLst>
            </p:cNvPr>
            <p:cNvSpPr/>
            <p:nvPr/>
          </p:nvSpPr>
          <p:spPr>
            <a:xfrm flipH="1">
              <a:off x="4998166"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22" name="矩形 21">
              <a:extLst>
                <a:ext uri="{FF2B5EF4-FFF2-40B4-BE49-F238E27FC236}">
                  <a16:creationId xmlns:a16="http://schemas.microsoft.com/office/drawing/2014/main" id="{25603C1C-EE31-4EE5-A815-71555EF80D0F}"/>
                </a:ext>
              </a:extLst>
            </p:cNvPr>
            <p:cNvSpPr/>
            <p:nvPr/>
          </p:nvSpPr>
          <p:spPr>
            <a:xfrm flipH="1" flipV="1">
              <a:off x="4998166"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23" name="矩形 22">
              <a:extLst>
                <a:ext uri="{FF2B5EF4-FFF2-40B4-BE49-F238E27FC236}">
                  <a16:creationId xmlns:a16="http://schemas.microsoft.com/office/drawing/2014/main" id="{91095F33-C9F1-4A58-B3F7-FE93F665C8C4}"/>
                </a:ext>
              </a:extLst>
            </p:cNvPr>
            <p:cNvSpPr/>
            <p:nvPr/>
          </p:nvSpPr>
          <p:spPr>
            <a:xfrm flipV="1">
              <a:off x="1462065"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grpSp>
      <p:sp>
        <p:nvSpPr>
          <p:cNvPr id="7" name="图片占位符 6"/>
          <p:cNvSpPr>
            <a:spLocks noGrp="1"/>
          </p:cNvSpPr>
          <p:nvPr>
            <p:ph type="pic" sz="quarter" idx="10"/>
          </p:nvPr>
        </p:nvSpPr>
        <p:spPr>
          <a:xfrm>
            <a:off x="1640867" y="1839043"/>
            <a:ext cx="3633531" cy="3718882"/>
          </a:xfrm>
          <a:prstGeom prst="rect">
            <a:avLst/>
          </a:prstGeom>
        </p:spPr>
        <p:txBody>
          <a:bodyPr/>
          <a:lstStyle/>
          <a:p>
            <a:pPr lvl="0"/>
            <a:r>
              <a:rPr lang="zh-CN" altLang="en-US" noProof="0"/>
              <a:t>单击图标添加图片</a:t>
            </a:r>
          </a:p>
        </p:txBody>
      </p:sp>
      <p:sp>
        <p:nvSpPr>
          <p:cNvPr id="2" name="文本占位符 1"/>
          <p:cNvSpPr>
            <a:spLocks noGrp="1"/>
          </p:cNvSpPr>
          <p:nvPr>
            <p:ph type="body" sz="quarter" idx="11"/>
          </p:nvPr>
        </p:nvSpPr>
        <p:spPr>
          <a:xfrm>
            <a:off x="551229" y="1966034"/>
            <a:ext cx="800763" cy="3471598"/>
          </a:xfrm>
          <a:prstGeom prst="rect">
            <a:avLst/>
          </a:prstGeom>
        </p:spPr>
        <p:txBody>
          <a:bodyPr vert="eaVert" wrap="square" lIns="91440" tIns="45720" rIns="91440" bIns="45720" anchor="b"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2"/>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3"/>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4"/>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15"/>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16"/>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17"/>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2" name="文本占位符 31"/>
          <p:cNvSpPr>
            <a:spLocks noGrp="1"/>
          </p:cNvSpPr>
          <p:nvPr>
            <p:ph type="body" sz="quarter" idx="18"/>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3" name="文本占位符 32"/>
          <p:cNvSpPr>
            <a:spLocks noGrp="1"/>
          </p:cNvSpPr>
          <p:nvPr>
            <p:ph type="body" sz="quarter" idx="19"/>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4" name="文本占位符 33"/>
          <p:cNvSpPr>
            <a:spLocks noGrp="1"/>
          </p:cNvSpPr>
          <p:nvPr>
            <p:ph type="body" sz="quarter" idx="20"/>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5" name="文本占位符 34"/>
          <p:cNvSpPr>
            <a:spLocks noGrp="1"/>
          </p:cNvSpPr>
          <p:nvPr>
            <p:ph type="body" sz="quarter" idx="2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6" name="文本占位符 35"/>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7" name="文本占位符 36"/>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8" name="文本占位符 37"/>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74312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三段内容7">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3FFAD11-7C35-484C-A4B2-2136AF90226B}"/>
              </a:ext>
            </a:extLst>
          </p:cNvPr>
          <p:cNvSpPr/>
          <p:nvPr/>
        </p:nvSpPr>
        <p:spPr>
          <a:xfrm>
            <a:off x="659822"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22" name="矩形 21">
            <a:extLst>
              <a:ext uri="{FF2B5EF4-FFF2-40B4-BE49-F238E27FC236}">
                <a16:creationId xmlns:a16="http://schemas.microsoft.com/office/drawing/2014/main" id="{6EE7E394-D89A-4E33-B60D-163FD4EABE60}"/>
              </a:ext>
            </a:extLst>
          </p:cNvPr>
          <p:cNvSpPr/>
          <p:nvPr/>
        </p:nvSpPr>
        <p:spPr>
          <a:xfrm flipV="1">
            <a:off x="659822" y="5108952"/>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23" name="矩形 22">
            <a:extLst>
              <a:ext uri="{FF2B5EF4-FFF2-40B4-BE49-F238E27FC236}">
                <a16:creationId xmlns:a16="http://schemas.microsoft.com/office/drawing/2014/main" id="{0B8F2F97-0761-4823-A330-22E9A7D77BC9}"/>
              </a:ext>
            </a:extLst>
          </p:cNvPr>
          <p:cNvSpPr/>
          <p:nvPr/>
        </p:nvSpPr>
        <p:spPr>
          <a:xfrm flipH="1">
            <a:off x="4873051"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33" name="图片占位符 32"/>
          <p:cNvSpPr>
            <a:spLocks noGrp="1"/>
          </p:cNvSpPr>
          <p:nvPr>
            <p:ph type="pic" sz="quarter" idx="10"/>
          </p:nvPr>
        </p:nvSpPr>
        <p:spPr>
          <a:xfrm>
            <a:off x="2831460" y="1844713"/>
            <a:ext cx="2487300" cy="3708340"/>
          </a:xfrm>
          <a:prstGeom prst="round2DiagRect">
            <a:avLst/>
          </a:prstGeom>
          <a:ln w="12700">
            <a:solidFill>
              <a:schemeClr val="accent2">
                <a:lumMod val="60000"/>
                <a:lumOff val="40000"/>
              </a:schemeClr>
            </a:solidFill>
          </a:ln>
          <a:effectLst/>
        </p:spPr>
        <p:txBody>
          <a:bodyPr/>
          <a:lstStyle/>
          <a:p>
            <a:pPr lvl="0"/>
            <a:r>
              <a:rPr lang="zh-CN" altLang="en-US" noProof="0"/>
              <a:t>单击图标添加图片</a:t>
            </a:r>
          </a:p>
        </p:txBody>
      </p:sp>
      <p:sp>
        <p:nvSpPr>
          <p:cNvPr id="34" name="图片占位符 33"/>
          <p:cNvSpPr>
            <a:spLocks noGrp="1"/>
          </p:cNvSpPr>
          <p:nvPr>
            <p:ph type="pic" sz="quarter" idx="11"/>
          </p:nvPr>
        </p:nvSpPr>
        <p:spPr>
          <a:xfrm>
            <a:off x="781093" y="1844718"/>
            <a:ext cx="1923269" cy="1733246"/>
          </a:xfrm>
          <a:prstGeom prst="round2DiagRect">
            <a:avLst>
              <a:gd name="adj1" fmla="val 0"/>
              <a:gd name="adj2" fmla="val 20223"/>
            </a:avLst>
          </a:prstGeom>
          <a:ln w="12700">
            <a:solidFill>
              <a:schemeClr val="accent2">
                <a:lumMod val="60000"/>
                <a:lumOff val="40000"/>
              </a:schemeClr>
            </a:solidFill>
          </a:ln>
          <a:effectLst/>
        </p:spPr>
        <p:txBody>
          <a:bodyPr/>
          <a:lstStyle/>
          <a:p>
            <a:pPr lvl="0"/>
            <a:r>
              <a:rPr lang="zh-CN" altLang="en-US" noProof="0"/>
              <a:t>单击图标添加图片</a:t>
            </a:r>
            <a:endParaRPr lang="zh-CN" altLang="en-US" noProof="0" dirty="0"/>
          </a:p>
        </p:txBody>
      </p:sp>
      <p:sp>
        <p:nvSpPr>
          <p:cNvPr id="35" name="图片占位符 34"/>
          <p:cNvSpPr>
            <a:spLocks noGrp="1"/>
          </p:cNvSpPr>
          <p:nvPr>
            <p:ph type="pic" sz="quarter" idx="12"/>
          </p:nvPr>
        </p:nvSpPr>
        <p:spPr>
          <a:xfrm>
            <a:off x="781095" y="3699161"/>
            <a:ext cx="1923269" cy="1854170"/>
          </a:xfrm>
          <a:prstGeom prst="round2DiagRect">
            <a:avLst/>
          </a:prstGeom>
          <a:ln w="12700">
            <a:solidFill>
              <a:schemeClr val="accent2">
                <a:lumMod val="60000"/>
                <a:lumOff val="40000"/>
              </a:schemeClr>
            </a:solidFill>
          </a:ln>
          <a:effectLst/>
        </p:spPr>
        <p:txBody>
          <a:bodyPr/>
          <a:lstStyle/>
          <a:p>
            <a:pPr lvl="0"/>
            <a:r>
              <a:rPr lang="zh-CN" altLang="en-US" noProof="0"/>
              <a:t>单击图标添加图片</a:t>
            </a:r>
          </a:p>
        </p:txBody>
      </p:sp>
      <p:sp>
        <p:nvSpPr>
          <p:cNvPr id="57" name="文本占位符 56"/>
          <p:cNvSpPr>
            <a:spLocks noGrp="1"/>
          </p:cNvSpPr>
          <p:nvPr>
            <p:ph type="body" sz="quarter" idx="13"/>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8" name="文本占位符 57"/>
          <p:cNvSpPr>
            <a:spLocks noGrp="1"/>
          </p:cNvSpPr>
          <p:nvPr>
            <p:ph type="body" sz="quarter" idx="14"/>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9" name="文本占位符 58"/>
          <p:cNvSpPr>
            <a:spLocks noGrp="1"/>
          </p:cNvSpPr>
          <p:nvPr>
            <p:ph type="body" sz="quarter" idx="15"/>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0" name="文本占位符 59"/>
          <p:cNvSpPr>
            <a:spLocks noGrp="1"/>
          </p:cNvSpPr>
          <p:nvPr>
            <p:ph type="body" sz="quarter" idx="16"/>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1" name="文本占位符 60"/>
          <p:cNvSpPr>
            <a:spLocks noGrp="1"/>
          </p:cNvSpPr>
          <p:nvPr>
            <p:ph type="body" sz="quarter" idx="17"/>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2" name="文本占位符 61"/>
          <p:cNvSpPr>
            <a:spLocks noGrp="1"/>
          </p:cNvSpPr>
          <p:nvPr>
            <p:ph type="body" sz="quarter" idx="18"/>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3" name="文本占位符 62"/>
          <p:cNvSpPr>
            <a:spLocks noGrp="1"/>
          </p:cNvSpPr>
          <p:nvPr>
            <p:ph type="body" sz="quarter" idx="19"/>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4" name="文本占位符 63"/>
          <p:cNvSpPr>
            <a:spLocks noGrp="1"/>
          </p:cNvSpPr>
          <p:nvPr>
            <p:ph type="body" sz="quarter" idx="20"/>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5" name="文本占位符 64"/>
          <p:cNvSpPr>
            <a:spLocks noGrp="1"/>
          </p:cNvSpPr>
          <p:nvPr>
            <p:ph type="body" sz="quarter" idx="2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8" name="文本占位符 67"/>
          <p:cNvSpPr>
            <a:spLocks noGrp="1"/>
          </p:cNvSpPr>
          <p:nvPr>
            <p:ph type="body" sz="quarter" idx="22"/>
          </p:nvPr>
        </p:nvSpPr>
        <p:spPr>
          <a:xfrm>
            <a:off x="2831460" y="4975007"/>
            <a:ext cx="578046" cy="578046"/>
          </a:xfrm>
          <a:custGeom>
            <a:avLst/>
            <a:gdLst>
              <a:gd name="connsiteX0" fmla="*/ 188940 w 578046"/>
              <a:gd name="connsiteY0" fmla="*/ 0 h 578046"/>
              <a:gd name="connsiteX1" fmla="*/ 578046 w 578046"/>
              <a:gd name="connsiteY1" fmla="*/ 0 h 578046"/>
              <a:gd name="connsiteX2" fmla="*/ 578046 w 578046"/>
              <a:gd name="connsiteY2" fmla="*/ 389106 h 578046"/>
              <a:gd name="connsiteX3" fmla="*/ 389106 w 578046"/>
              <a:gd name="connsiteY3" fmla="*/ 578046 h 578046"/>
              <a:gd name="connsiteX4" fmla="*/ 0 w 578046"/>
              <a:gd name="connsiteY4" fmla="*/ 578046 h 578046"/>
              <a:gd name="connsiteX5" fmla="*/ 0 w 578046"/>
              <a:gd name="connsiteY5" fmla="*/ 188940 h 578046"/>
              <a:gd name="connsiteX6" fmla="*/ 188940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188940" y="0"/>
                </a:moveTo>
                <a:lnTo>
                  <a:pt x="578046" y="0"/>
                </a:lnTo>
                <a:lnTo>
                  <a:pt x="578046" y="389106"/>
                </a:lnTo>
                <a:cubicBezTo>
                  <a:pt x="578046" y="493455"/>
                  <a:pt x="493455" y="578046"/>
                  <a:pt x="389106" y="578046"/>
                </a:cubicBezTo>
                <a:lnTo>
                  <a:pt x="0" y="578046"/>
                </a:lnTo>
                <a:lnTo>
                  <a:pt x="0" y="188940"/>
                </a:lnTo>
                <a:cubicBezTo>
                  <a:pt x="0" y="84591"/>
                  <a:pt x="84591" y="0"/>
                  <a:pt x="188940" y="0"/>
                </a:cubicBezTo>
                <a:close/>
              </a:path>
            </a:pathLst>
          </a:custGeom>
          <a:solidFill>
            <a:schemeClr val="accent1"/>
          </a:solidFill>
        </p:spPr>
        <p:txBody>
          <a:bodyPr wrap="square" tIns="72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zh-CN" altLang="en-US"/>
              <a:t>单击此处编辑母版文本样式</a:t>
            </a:r>
          </a:p>
        </p:txBody>
      </p:sp>
      <p:sp>
        <p:nvSpPr>
          <p:cNvPr id="70" name="文本占位符 69"/>
          <p:cNvSpPr>
            <a:spLocks noGrp="1"/>
          </p:cNvSpPr>
          <p:nvPr>
            <p:ph type="body" sz="quarter" idx="23"/>
          </p:nvPr>
        </p:nvSpPr>
        <p:spPr>
          <a:xfrm>
            <a:off x="2126315" y="2999918"/>
            <a:ext cx="578046" cy="578046"/>
          </a:xfrm>
          <a:custGeom>
            <a:avLst/>
            <a:gdLst>
              <a:gd name="connsiteX0" fmla="*/ 0 w 578046"/>
              <a:gd name="connsiteY0" fmla="*/ 0 h 578046"/>
              <a:gd name="connsiteX1" fmla="*/ 400678 w 578046"/>
              <a:gd name="connsiteY1" fmla="*/ 0 h 578046"/>
              <a:gd name="connsiteX2" fmla="*/ 578046 w 578046"/>
              <a:gd name="connsiteY2" fmla="*/ 177368 h 578046"/>
              <a:gd name="connsiteX3" fmla="*/ 578046 w 578046"/>
              <a:gd name="connsiteY3" fmla="*/ 578046 h 578046"/>
              <a:gd name="connsiteX4" fmla="*/ 177368 w 578046"/>
              <a:gd name="connsiteY4" fmla="*/ 578046 h 578046"/>
              <a:gd name="connsiteX5" fmla="*/ 0 w 578046"/>
              <a:gd name="connsiteY5" fmla="*/ 400678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46" h="578046">
                <a:moveTo>
                  <a:pt x="0" y="0"/>
                </a:moveTo>
                <a:lnTo>
                  <a:pt x="400678" y="0"/>
                </a:lnTo>
                <a:cubicBezTo>
                  <a:pt x="498636" y="0"/>
                  <a:pt x="578046" y="79410"/>
                  <a:pt x="578046" y="177368"/>
                </a:cubicBezTo>
                <a:lnTo>
                  <a:pt x="578046" y="578046"/>
                </a:lnTo>
                <a:lnTo>
                  <a:pt x="177368" y="578046"/>
                </a:lnTo>
                <a:cubicBezTo>
                  <a:pt x="79410" y="578046"/>
                  <a:pt x="0" y="498636"/>
                  <a:pt x="0" y="400678"/>
                </a:cubicBezTo>
                <a:close/>
              </a:path>
            </a:pathLst>
          </a:custGeom>
          <a:solidFill>
            <a:schemeClr val="accent1"/>
          </a:solidFill>
        </p:spPr>
        <p:txBody>
          <a:bodyPr wrap="square" tIns="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zh-CN" altLang="en-US"/>
              <a:t>单击此处编辑母版文本样式</a:t>
            </a:r>
          </a:p>
        </p:txBody>
      </p:sp>
      <p:sp>
        <p:nvSpPr>
          <p:cNvPr id="72" name="文本占位符 71"/>
          <p:cNvSpPr>
            <a:spLocks noGrp="1"/>
          </p:cNvSpPr>
          <p:nvPr>
            <p:ph type="body" sz="quarter" idx="24"/>
          </p:nvPr>
        </p:nvSpPr>
        <p:spPr>
          <a:xfrm>
            <a:off x="2126317" y="3699161"/>
            <a:ext cx="578046" cy="578046"/>
          </a:xfrm>
          <a:custGeom>
            <a:avLst/>
            <a:gdLst>
              <a:gd name="connsiteX0" fmla="*/ 212091 w 578046"/>
              <a:gd name="connsiteY0" fmla="*/ 0 h 578046"/>
              <a:gd name="connsiteX1" fmla="*/ 578046 w 578046"/>
              <a:gd name="connsiteY1" fmla="*/ 0 h 578046"/>
              <a:gd name="connsiteX2" fmla="*/ 578046 w 578046"/>
              <a:gd name="connsiteY2" fmla="*/ 365955 h 578046"/>
              <a:gd name="connsiteX3" fmla="*/ 365955 w 578046"/>
              <a:gd name="connsiteY3" fmla="*/ 578046 h 578046"/>
              <a:gd name="connsiteX4" fmla="*/ 0 w 578046"/>
              <a:gd name="connsiteY4" fmla="*/ 578046 h 578046"/>
              <a:gd name="connsiteX5" fmla="*/ 0 w 578046"/>
              <a:gd name="connsiteY5" fmla="*/ 212091 h 578046"/>
              <a:gd name="connsiteX6" fmla="*/ 212091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212091" y="0"/>
                </a:moveTo>
                <a:lnTo>
                  <a:pt x="578046" y="0"/>
                </a:lnTo>
                <a:lnTo>
                  <a:pt x="578046" y="365955"/>
                </a:lnTo>
                <a:cubicBezTo>
                  <a:pt x="578046" y="483090"/>
                  <a:pt x="483090" y="578046"/>
                  <a:pt x="365955" y="578046"/>
                </a:cubicBezTo>
                <a:lnTo>
                  <a:pt x="0" y="578046"/>
                </a:lnTo>
                <a:lnTo>
                  <a:pt x="0" y="212091"/>
                </a:lnTo>
                <a:cubicBezTo>
                  <a:pt x="0" y="94956"/>
                  <a:pt x="94956" y="0"/>
                  <a:pt x="212091" y="0"/>
                </a:cubicBezTo>
                <a:close/>
              </a:path>
            </a:pathLst>
          </a:custGeom>
          <a:solidFill>
            <a:schemeClr val="accent1"/>
          </a:solidFill>
        </p:spPr>
        <p:txBody>
          <a:bodyPr wrap="square" tIns="36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zh-CN" altLang="en-US"/>
              <a:t>单击此处编辑母版文本样式</a:t>
            </a:r>
          </a:p>
        </p:txBody>
      </p:sp>
      <p:sp>
        <p:nvSpPr>
          <p:cNvPr id="73" name="文本占位符 72"/>
          <p:cNvSpPr>
            <a:spLocks noGrp="1"/>
          </p:cNvSpPr>
          <p:nvPr>
            <p:ph type="body" sz="quarter" idx="2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1" name="文本占位符 70"/>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75" name="文本占位符 74"/>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77" name="文本占位符 76"/>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2039909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四段内容1">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5201D37-62E9-4D10-BA98-45C20850CF2C}"/>
              </a:ext>
            </a:extLst>
          </p:cNvPr>
          <p:cNvSpPr/>
          <p:nvPr/>
        </p:nvSpPr>
        <p:spPr>
          <a:xfrm>
            <a:off x="0" y="3668713"/>
            <a:ext cx="12192000" cy="7302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EF03AD58-6F3A-472A-BCCF-E498AF382176}"/>
              </a:ext>
            </a:extLst>
          </p:cNvPr>
          <p:cNvSpPr/>
          <p:nvPr/>
        </p:nvSpPr>
        <p:spPr>
          <a:xfrm>
            <a:off x="0" y="1460500"/>
            <a:ext cx="12192000" cy="71438"/>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1" name="直接连接符 20">
            <a:extLst>
              <a:ext uri="{FF2B5EF4-FFF2-40B4-BE49-F238E27FC236}">
                <a16:creationId xmlns:a16="http://schemas.microsoft.com/office/drawing/2014/main" id="{D9190939-CA34-4372-93DB-E829EED3A6D3}"/>
              </a:ext>
            </a:extLst>
          </p:cNvPr>
          <p:cNvCxnSpPr/>
          <p:nvPr/>
        </p:nvCxnSpPr>
        <p:spPr>
          <a:xfrm>
            <a:off x="3290888" y="4135438"/>
            <a:ext cx="0" cy="18399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DA54D22-4AAF-4FE8-901A-58D9D4B337B6}"/>
              </a:ext>
            </a:extLst>
          </p:cNvPr>
          <p:cNvCxnSpPr/>
          <p:nvPr/>
        </p:nvCxnSpPr>
        <p:spPr>
          <a:xfrm>
            <a:off x="6149975" y="4135438"/>
            <a:ext cx="0" cy="18399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0BCFBA5-9183-4EE3-8195-E7395946F218}"/>
              </a:ext>
            </a:extLst>
          </p:cNvPr>
          <p:cNvCxnSpPr/>
          <p:nvPr/>
        </p:nvCxnSpPr>
        <p:spPr>
          <a:xfrm>
            <a:off x="9010650" y="4135438"/>
            <a:ext cx="0" cy="18399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6"/>
          </p:nvPr>
        </p:nvSpPr>
        <p:spPr>
          <a:xfrm>
            <a:off x="66549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352500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638451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6" name="文本占位符 65"/>
          <p:cNvSpPr>
            <a:spLocks noGrp="1"/>
          </p:cNvSpPr>
          <p:nvPr>
            <p:ph type="body" sz="quarter" idx="26"/>
          </p:nvPr>
        </p:nvSpPr>
        <p:spPr>
          <a:xfrm>
            <a:off x="59149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7" name="文本占位符 66"/>
          <p:cNvSpPr>
            <a:spLocks noGrp="1"/>
          </p:cNvSpPr>
          <p:nvPr>
            <p:ph type="body" sz="quarter" idx="27"/>
          </p:nvPr>
        </p:nvSpPr>
        <p:spPr>
          <a:xfrm>
            <a:off x="345100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8" name="文本占位符 67"/>
          <p:cNvSpPr>
            <a:spLocks noGrp="1"/>
          </p:cNvSpPr>
          <p:nvPr>
            <p:ph type="body" sz="quarter" idx="28"/>
          </p:nvPr>
        </p:nvSpPr>
        <p:spPr>
          <a:xfrm>
            <a:off x="631051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图片占位符 1"/>
          <p:cNvSpPr>
            <a:spLocks noGrp="1"/>
          </p:cNvSpPr>
          <p:nvPr>
            <p:ph type="pic" sz="quarter" idx="35"/>
          </p:nvPr>
        </p:nvSpPr>
        <p:spPr>
          <a:xfrm>
            <a:off x="9009915" y="1536984"/>
            <a:ext cx="3183058" cy="2115495"/>
          </a:xfrm>
          <a:prstGeom prst="rect">
            <a:avLst/>
          </a:prstGeom>
          <a:ln w="28575">
            <a:solidFill>
              <a:schemeClr val="bg1">
                <a:lumMod val="85000"/>
              </a:schemeClr>
            </a:solidFill>
          </a:ln>
        </p:spPr>
        <p:txBody>
          <a:bodyPr/>
          <a:lstStyle/>
          <a:p>
            <a:pPr lvl="0"/>
            <a:r>
              <a:rPr lang="zh-CN" altLang="en-US" noProof="0"/>
              <a:t>单击图标添加图片</a:t>
            </a:r>
          </a:p>
        </p:txBody>
      </p:sp>
      <p:sp>
        <p:nvSpPr>
          <p:cNvPr id="3" name="图片占位符 2"/>
          <p:cNvSpPr>
            <a:spLocks noGrp="1"/>
          </p:cNvSpPr>
          <p:nvPr>
            <p:ph type="pic" sz="quarter" idx="36"/>
          </p:nvPr>
        </p:nvSpPr>
        <p:spPr>
          <a:xfrm>
            <a:off x="6150403" y="1536984"/>
            <a:ext cx="2859511" cy="2115495"/>
          </a:xfrm>
          <a:prstGeom prst="rect">
            <a:avLst/>
          </a:prstGeom>
          <a:ln w="28575">
            <a:solidFill>
              <a:schemeClr val="bg1">
                <a:lumMod val="85000"/>
              </a:schemeClr>
            </a:solidFill>
          </a:ln>
        </p:spPr>
        <p:txBody>
          <a:bodyPr/>
          <a:lstStyle/>
          <a:p>
            <a:pPr lvl="0"/>
            <a:r>
              <a:rPr lang="zh-CN" altLang="en-US" noProof="0"/>
              <a:t>单击图标添加图片</a:t>
            </a:r>
          </a:p>
        </p:txBody>
      </p:sp>
      <p:sp>
        <p:nvSpPr>
          <p:cNvPr id="4" name="图片占位符 3"/>
          <p:cNvSpPr>
            <a:spLocks noGrp="1"/>
          </p:cNvSpPr>
          <p:nvPr>
            <p:ph type="pic" sz="quarter" idx="37"/>
          </p:nvPr>
        </p:nvSpPr>
        <p:spPr>
          <a:xfrm>
            <a:off x="3290893" y="1536984"/>
            <a:ext cx="2858535" cy="2115495"/>
          </a:xfrm>
          <a:prstGeom prst="rect">
            <a:avLst/>
          </a:prstGeom>
          <a:ln w="28575">
            <a:solidFill>
              <a:schemeClr val="bg1">
                <a:lumMod val="85000"/>
              </a:schemeClr>
            </a:solidFill>
          </a:ln>
        </p:spPr>
        <p:txBody>
          <a:bodyPr/>
          <a:lstStyle/>
          <a:p>
            <a:pPr lvl="0"/>
            <a:r>
              <a:rPr lang="zh-CN" altLang="en-US" noProof="0"/>
              <a:t>单击图标添加图片</a:t>
            </a:r>
          </a:p>
        </p:txBody>
      </p:sp>
      <p:sp>
        <p:nvSpPr>
          <p:cNvPr id="12" name="图片占位符 11"/>
          <p:cNvSpPr>
            <a:spLocks noGrp="1"/>
          </p:cNvSpPr>
          <p:nvPr>
            <p:ph type="pic" sz="quarter" idx="38"/>
          </p:nvPr>
        </p:nvSpPr>
        <p:spPr>
          <a:xfrm>
            <a:off x="0" y="1536984"/>
            <a:ext cx="3290895" cy="2115495"/>
          </a:xfrm>
          <a:prstGeom prst="rect">
            <a:avLst/>
          </a:prstGeom>
          <a:ln w="28575">
            <a:solidFill>
              <a:schemeClr val="bg1">
                <a:lumMod val="85000"/>
              </a:schemeClr>
            </a:solidFill>
          </a:ln>
        </p:spPr>
        <p:txBody>
          <a:bodyPr/>
          <a:lstStyle/>
          <a:p>
            <a:pPr lvl="0"/>
            <a:r>
              <a:rPr lang="zh-CN" altLang="en-US" noProof="0"/>
              <a:t>单击图标添加图片</a:t>
            </a:r>
          </a:p>
        </p:txBody>
      </p:sp>
      <p:sp>
        <p:nvSpPr>
          <p:cNvPr id="28" name="文本占位符 27"/>
          <p:cNvSpPr>
            <a:spLocks noGrp="1"/>
          </p:cNvSpPr>
          <p:nvPr>
            <p:ph type="body" sz="quarter" idx="32"/>
          </p:nvPr>
        </p:nvSpPr>
        <p:spPr>
          <a:xfrm>
            <a:off x="157314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zh-CN" altLang="en-US"/>
              <a:t>单击此处编辑母版文本样式</a:t>
            </a:r>
          </a:p>
        </p:txBody>
      </p:sp>
      <p:sp>
        <p:nvSpPr>
          <p:cNvPr id="29" name="文本占位符 28"/>
          <p:cNvSpPr>
            <a:spLocks noGrp="1"/>
          </p:cNvSpPr>
          <p:nvPr>
            <p:ph type="body" sz="quarter" idx="33"/>
          </p:nvPr>
        </p:nvSpPr>
        <p:spPr>
          <a:xfrm>
            <a:off x="443265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
        <p:nvSpPr>
          <p:cNvPr id="30" name="文本占位符 29"/>
          <p:cNvSpPr>
            <a:spLocks noGrp="1"/>
          </p:cNvSpPr>
          <p:nvPr>
            <p:ph type="body" sz="quarter" idx="34"/>
          </p:nvPr>
        </p:nvSpPr>
        <p:spPr>
          <a:xfrm>
            <a:off x="729216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
        <p:nvSpPr>
          <p:cNvPr id="24" name="文本占位符 9"/>
          <p:cNvSpPr>
            <a:spLocks noGrp="1"/>
          </p:cNvSpPr>
          <p:nvPr>
            <p:ph type="body" sz="quarter" idx="39"/>
          </p:nvPr>
        </p:nvSpPr>
        <p:spPr>
          <a:xfrm>
            <a:off x="9244027"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文本占位符 67"/>
          <p:cNvSpPr>
            <a:spLocks noGrp="1"/>
          </p:cNvSpPr>
          <p:nvPr>
            <p:ph type="body" sz="quarter" idx="40"/>
          </p:nvPr>
        </p:nvSpPr>
        <p:spPr>
          <a:xfrm>
            <a:off x="9170019"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6" name="文本占位符 29"/>
          <p:cNvSpPr>
            <a:spLocks noGrp="1"/>
          </p:cNvSpPr>
          <p:nvPr>
            <p:ph type="body" sz="quarter" idx="41"/>
          </p:nvPr>
        </p:nvSpPr>
        <p:spPr>
          <a:xfrm>
            <a:off x="10151669"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12783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3685869226"/>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四段内容2">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75B4809-8F16-4A65-84AC-B290FDFE0D6D}"/>
              </a:ext>
            </a:extLst>
          </p:cNvPr>
          <p:cNvSpPr/>
          <p:nvPr/>
        </p:nvSpPr>
        <p:spPr>
          <a:xfrm>
            <a:off x="6477000" y="1593850"/>
            <a:ext cx="2298700" cy="1776413"/>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矩形 18">
            <a:extLst>
              <a:ext uri="{FF2B5EF4-FFF2-40B4-BE49-F238E27FC236}">
                <a16:creationId xmlns:a16="http://schemas.microsoft.com/office/drawing/2014/main" id="{A0B69B74-F065-4B34-9C93-7DDA72F56A75}"/>
              </a:ext>
            </a:extLst>
          </p:cNvPr>
          <p:cNvSpPr/>
          <p:nvPr/>
        </p:nvSpPr>
        <p:spPr>
          <a:xfrm>
            <a:off x="6477000" y="3941763"/>
            <a:ext cx="2298700" cy="1890712"/>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446CB5F2-CEE2-449A-9499-03BAFCE8970F}"/>
              </a:ext>
            </a:extLst>
          </p:cNvPr>
          <p:cNvSpPr/>
          <p:nvPr/>
        </p:nvSpPr>
        <p:spPr>
          <a:xfrm>
            <a:off x="682625" y="3941763"/>
            <a:ext cx="2298700" cy="1890712"/>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a:extLst>
              <a:ext uri="{FF2B5EF4-FFF2-40B4-BE49-F238E27FC236}">
                <a16:creationId xmlns:a16="http://schemas.microsoft.com/office/drawing/2014/main" id="{6188AA96-8EE8-41D8-8B25-978502362F2B}"/>
              </a:ext>
            </a:extLst>
          </p:cNvPr>
          <p:cNvSpPr/>
          <p:nvPr/>
        </p:nvSpPr>
        <p:spPr>
          <a:xfrm>
            <a:off x="682625" y="1593850"/>
            <a:ext cx="2298700" cy="1776413"/>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a:extLst>
              <a:ext uri="{FF2B5EF4-FFF2-40B4-BE49-F238E27FC236}">
                <a16:creationId xmlns:a16="http://schemas.microsoft.com/office/drawing/2014/main" id="{7CC35927-74A1-44C9-AFD5-E67B6B3EBC5C}"/>
              </a:ext>
            </a:extLst>
          </p:cNvPr>
          <p:cNvSpPr/>
          <p:nvPr/>
        </p:nvSpPr>
        <p:spPr>
          <a:xfrm>
            <a:off x="3403600" y="2001838"/>
            <a:ext cx="1079500" cy="19050"/>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a:extLst>
              <a:ext uri="{FF2B5EF4-FFF2-40B4-BE49-F238E27FC236}">
                <a16:creationId xmlns:a16="http://schemas.microsoft.com/office/drawing/2014/main" id="{76F0B69D-316B-4E63-A460-A15CB9BC22F6}"/>
              </a:ext>
            </a:extLst>
          </p:cNvPr>
          <p:cNvSpPr/>
          <p:nvPr/>
        </p:nvSpPr>
        <p:spPr>
          <a:xfrm>
            <a:off x="9196388" y="2001838"/>
            <a:ext cx="1081087" cy="19050"/>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23">
            <a:extLst>
              <a:ext uri="{FF2B5EF4-FFF2-40B4-BE49-F238E27FC236}">
                <a16:creationId xmlns:a16="http://schemas.microsoft.com/office/drawing/2014/main" id="{D5462590-DF52-4FFF-B020-088C26DD9E0E}"/>
              </a:ext>
            </a:extLst>
          </p:cNvPr>
          <p:cNvSpPr/>
          <p:nvPr/>
        </p:nvSpPr>
        <p:spPr>
          <a:xfrm>
            <a:off x="3403600" y="4394200"/>
            <a:ext cx="1079500" cy="19050"/>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a:extLst>
              <a:ext uri="{FF2B5EF4-FFF2-40B4-BE49-F238E27FC236}">
                <a16:creationId xmlns:a16="http://schemas.microsoft.com/office/drawing/2014/main" id="{2C82DEE4-0913-4408-800F-9F3C45861154}"/>
              </a:ext>
            </a:extLst>
          </p:cNvPr>
          <p:cNvSpPr/>
          <p:nvPr/>
        </p:nvSpPr>
        <p:spPr>
          <a:xfrm>
            <a:off x="9196388" y="4394200"/>
            <a:ext cx="1081087" cy="19050"/>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6" name="组合 30">
            <a:extLst>
              <a:ext uri="{FF2B5EF4-FFF2-40B4-BE49-F238E27FC236}">
                <a16:creationId xmlns:a16="http://schemas.microsoft.com/office/drawing/2014/main" id="{CBFA2150-718E-486E-A959-60CA2AB36E5C}"/>
              </a:ext>
            </a:extLst>
          </p:cNvPr>
          <p:cNvGrpSpPr>
            <a:grpSpLocks/>
          </p:cNvGrpSpPr>
          <p:nvPr/>
        </p:nvGrpSpPr>
        <p:grpSpPr bwMode="auto">
          <a:xfrm>
            <a:off x="682625" y="3941763"/>
            <a:ext cx="2298700" cy="1890712"/>
            <a:chOff x="8290059" y="1444888"/>
            <a:chExt cx="3231381" cy="2378570"/>
          </a:xfrm>
        </p:grpSpPr>
        <p:sp>
          <p:nvSpPr>
            <p:cNvPr id="27" name="矩形 26">
              <a:extLst>
                <a:ext uri="{FF2B5EF4-FFF2-40B4-BE49-F238E27FC236}">
                  <a16:creationId xmlns:a16="http://schemas.microsoft.com/office/drawing/2014/main" id="{3B00B6DA-1177-4B2E-AE4B-D4AFFCDB2A3B}"/>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矩形 27">
              <a:extLst>
                <a:ext uri="{FF2B5EF4-FFF2-40B4-BE49-F238E27FC236}">
                  <a16:creationId xmlns:a16="http://schemas.microsoft.com/office/drawing/2014/main" id="{4CADAA26-D21F-48D2-A05A-D2382F58DFA0}"/>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矩形 28">
              <a:extLst>
                <a:ext uri="{FF2B5EF4-FFF2-40B4-BE49-F238E27FC236}">
                  <a16:creationId xmlns:a16="http://schemas.microsoft.com/office/drawing/2014/main" id="{7132C225-F6D3-4ABD-82E9-49D5F90C4BAF}"/>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矩形 29">
              <a:extLst>
                <a:ext uri="{FF2B5EF4-FFF2-40B4-BE49-F238E27FC236}">
                  <a16:creationId xmlns:a16="http://schemas.microsoft.com/office/drawing/2014/main" id="{FB2C8F02-7C15-47E9-B978-F679AEF2EB89}"/>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 name="组合 35">
            <a:extLst>
              <a:ext uri="{FF2B5EF4-FFF2-40B4-BE49-F238E27FC236}">
                <a16:creationId xmlns:a16="http://schemas.microsoft.com/office/drawing/2014/main" id="{E15F4F08-F253-4588-9933-0DF0E52A407F}"/>
              </a:ext>
            </a:extLst>
          </p:cNvPr>
          <p:cNvGrpSpPr>
            <a:grpSpLocks/>
          </p:cNvGrpSpPr>
          <p:nvPr/>
        </p:nvGrpSpPr>
        <p:grpSpPr bwMode="auto">
          <a:xfrm>
            <a:off x="6477000" y="3941763"/>
            <a:ext cx="2298700" cy="1890712"/>
            <a:chOff x="8290059" y="1444888"/>
            <a:chExt cx="3231381" cy="2378570"/>
          </a:xfrm>
        </p:grpSpPr>
        <p:sp>
          <p:nvSpPr>
            <p:cNvPr id="32" name="矩形 31">
              <a:extLst>
                <a:ext uri="{FF2B5EF4-FFF2-40B4-BE49-F238E27FC236}">
                  <a16:creationId xmlns:a16="http://schemas.microsoft.com/office/drawing/2014/main" id="{902D7E54-4C2A-4F04-A30B-47B72D7B13C2}"/>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矩形 32">
              <a:extLst>
                <a:ext uri="{FF2B5EF4-FFF2-40B4-BE49-F238E27FC236}">
                  <a16:creationId xmlns:a16="http://schemas.microsoft.com/office/drawing/2014/main" id="{71261BE7-EAA5-441E-A102-09292BE7902D}"/>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矩形 33">
              <a:extLst>
                <a:ext uri="{FF2B5EF4-FFF2-40B4-BE49-F238E27FC236}">
                  <a16:creationId xmlns:a16="http://schemas.microsoft.com/office/drawing/2014/main" id="{FCFBA0D2-4187-4BA2-9D2F-76B6880FB245}"/>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矩形 34">
              <a:extLst>
                <a:ext uri="{FF2B5EF4-FFF2-40B4-BE49-F238E27FC236}">
                  <a16:creationId xmlns:a16="http://schemas.microsoft.com/office/drawing/2014/main" id="{E388D93D-F8AA-478E-826B-3F5C21ABFD31}"/>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6" name="组合 40">
            <a:extLst>
              <a:ext uri="{FF2B5EF4-FFF2-40B4-BE49-F238E27FC236}">
                <a16:creationId xmlns:a16="http://schemas.microsoft.com/office/drawing/2014/main" id="{01E4489D-9F10-4A70-96E7-C82C019DB2EA}"/>
              </a:ext>
            </a:extLst>
          </p:cNvPr>
          <p:cNvGrpSpPr>
            <a:grpSpLocks/>
          </p:cNvGrpSpPr>
          <p:nvPr/>
        </p:nvGrpSpPr>
        <p:grpSpPr bwMode="auto">
          <a:xfrm>
            <a:off x="6477000" y="1593850"/>
            <a:ext cx="2298700" cy="1776413"/>
            <a:chOff x="8290059" y="1444888"/>
            <a:chExt cx="3231381" cy="2378570"/>
          </a:xfrm>
        </p:grpSpPr>
        <p:sp>
          <p:nvSpPr>
            <p:cNvPr id="37" name="矩形 36">
              <a:extLst>
                <a:ext uri="{FF2B5EF4-FFF2-40B4-BE49-F238E27FC236}">
                  <a16:creationId xmlns:a16="http://schemas.microsoft.com/office/drawing/2014/main" id="{C46851C8-59F2-4AFD-AA92-2B3C528F5802}"/>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矩形 37">
              <a:extLst>
                <a:ext uri="{FF2B5EF4-FFF2-40B4-BE49-F238E27FC236}">
                  <a16:creationId xmlns:a16="http://schemas.microsoft.com/office/drawing/2014/main" id="{539A2F23-085D-4234-83D9-680D1EA2C0EE}"/>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矩形 38">
              <a:extLst>
                <a:ext uri="{FF2B5EF4-FFF2-40B4-BE49-F238E27FC236}">
                  <a16:creationId xmlns:a16="http://schemas.microsoft.com/office/drawing/2014/main" id="{570D2961-7485-4E6F-A620-F343B6B4CAE1}"/>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矩形 39">
              <a:extLst>
                <a:ext uri="{FF2B5EF4-FFF2-40B4-BE49-F238E27FC236}">
                  <a16:creationId xmlns:a16="http://schemas.microsoft.com/office/drawing/2014/main" id="{0C50FCC8-49D3-4C37-AD06-712897285F7B}"/>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1" name="组合 45">
            <a:extLst>
              <a:ext uri="{FF2B5EF4-FFF2-40B4-BE49-F238E27FC236}">
                <a16:creationId xmlns:a16="http://schemas.microsoft.com/office/drawing/2014/main" id="{4CEC96F4-BB29-4901-87E6-5168D4F3311B}"/>
              </a:ext>
            </a:extLst>
          </p:cNvPr>
          <p:cNvGrpSpPr>
            <a:grpSpLocks/>
          </p:cNvGrpSpPr>
          <p:nvPr/>
        </p:nvGrpSpPr>
        <p:grpSpPr bwMode="auto">
          <a:xfrm>
            <a:off x="682625" y="1593850"/>
            <a:ext cx="2298700" cy="1776413"/>
            <a:chOff x="8290059" y="1444888"/>
            <a:chExt cx="3231381" cy="2378570"/>
          </a:xfrm>
        </p:grpSpPr>
        <p:sp>
          <p:nvSpPr>
            <p:cNvPr id="42" name="矩形 41">
              <a:extLst>
                <a:ext uri="{FF2B5EF4-FFF2-40B4-BE49-F238E27FC236}">
                  <a16:creationId xmlns:a16="http://schemas.microsoft.com/office/drawing/2014/main" id="{CAAB64C5-88F2-40A9-9F27-6D0720FFB917}"/>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a:extLst>
                <a:ext uri="{FF2B5EF4-FFF2-40B4-BE49-F238E27FC236}">
                  <a16:creationId xmlns:a16="http://schemas.microsoft.com/office/drawing/2014/main" id="{A92FD394-4939-420F-8E26-797CA5F3790D}"/>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矩形 43">
              <a:extLst>
                <a:ext uri="{FF2B5EF4-FFF2-40B4-BE49-F238E27FC236}">
                  <a16:creationId xmlns:a16="http://schemas.microsoft.com/office/drawing/2014/main" id="{F1E7E91F-4A7C-4694-BDDA-10950804FD5B}"/>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矩形 44">
              <a:extLst>
                <a:ext uri="{FF2B5EF4-FFF2-40B4-BE49-F238E27FC236}">
                  <a16:creationId xmlns:a16="http://schemas.microsoft.com/office/drawing/2014/main" id="{026830B9-8DFA-445D-B4D4-1CEFCE5F6789}"/>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46" name="直接连接符 45">
            <a:extLst>
              <a:ext uri="{FF2B5EF4-FFF2-40B4-BE49-F238E27FC236}">
                <a16:creationId xmlns:a16="http://schemas.microsoft.com/office/drawing/2014/main" id="{864101C2-29B0-49D8-89F3-AD766A02A561}"/>
              </a:ext>
            </a:extLst>
          </p:cNvPr>
          <p:cNvCxnSpPr/>
          <p:nvPr/>
        </p:nvCxnSpPr>
        <p:spPr>
          <a:xfrm>
            <a:off x="6089650" y="1576388"/>
            <a:ext cx="0" cy="42846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66C0C22-6F9E-4662-8F1B-924248562469}"/>
              </a:ext>
            </a:extLst>
          </p:cNvPr>
          <p:cNvCxnSpPr/>
          <p:nvPr/>
        </p:nvCxnSpPr>
        <p:spPr>
          <a:xfrm>
            <a:off x="660400" y="3717925"/>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图片占位符 4"/>
          <p:cNvSpPr>
            <a:spLocks noGrp="1"/>
          </p:cNvSpPr>
          <p:nvPr>
            <p:ph type="pic" sz="quarter" idx="23"/>
          </p:nvPr>
        </p:nvSpPr>
        <p:spPr>
          <a:xfrm>
            <a:off x="6571009" y="1664953"/>
            <a:ext cx="2109399" cy="1633870"/>
          </a:xfrm>
          <a:prstGeom prst="rect">
            <a:avLst/>
          </a:prstGeom>
          <a:ln>
            <a:solidFill>
              <a:schemeClr val="bg1">
                <a:lumMod val="85000"/>
              </a:schemeClr>
            </a:solidFill>
          </a:ln>
        </p:spPr>
        <p:txBody>
          <a:bodyPr/>
          <a:lstStyle/>
          <a:p>
            <a:pPr lvl="0"/>
            <a:r>
              <a:rPr lang="zh-CN" altLang="en-US" noProof="0"/>
              <a:t>单击图标添加图片</a:t>
            </a:r>
          </a:p>
        </p:txBody>
      </p:sp>
      <p:sp>
        <p:nvSpPr>
          <p:cNvPr id="7" name="图片占位符 6"/>
          <p:cNvSpPr>
            <a:spLocks noGrp="1"/>
          </p:cNvSpPr>
          <p:nvPr>
            <p:ph type="pic" sz="quarter" idx="24"/>
          </p:nvPr>
        </p:nvSpPr>
        <p:spPr>
          <a:xfrm>
            <a:off x="6571009" y="4017999"/>
            <a:ext cx="2109399" cy="1737511"/>
          </a:xfrm>
          <a:prstGeom prst="rect">
            <a:avLst/>
          </a:prstGeom>
          <a:ln>
            <a:solidFill>
              <a:schemeClr val="bg1">
                <a:lumMod val="85000"/>
              </a:schemeClr>
            </a:solidFill>
          </a:ln>
        </p:spPr>
        <p:txBody>
          <a:bodyPr/>
          <a:lstStyle/>
          <a:p>
            <a:pPr lvl="0"/>
            <a:r>
              <a:rPr lang="zh-CN" altLang="en-US" noProof="0"/>
              <a:t>单击图标添加图片</a:t>
            </a:r>
          </a:p>
        </p:txBody>
      </p:sp>
      <p:sp>
        <p:nvSpPr>
          <p:cNvPr id="8" name="图片占位符 7"/>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pPr lvl="0"/>
            <a:r>
              <a:rPr lang="zh-CN" altLang="en-US" noProof="0"/>
              <a:t>单击图标添加图片</a:t>
            </a:r>
          </a:p>
        </p:txBody>
      </p:sp>
      <p:sp>
        <p:nvSpPr>
          <p:cNvPr id="9" name="图片占位符 8"/>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pPr lvl="0"/>
            <a:r>
              <a:rPr lang="zh-CN" altLang="en-US" noProof="0"/>
              <a:t>单击图标添加图片</a:t>
            </a:r>
          </a:p>
        </p:txBody>
      </p:sp>
      <p:sp>
        <p:nvSpPr>
          <p:cNvPr id="54" name="文本占位符 14"/>
          <p:cNvSpPr>
            <a:spLocks noGrp="1"/>
          </p:cNvSpPr>
          <p:nvPr>
            <p:ph type="body" sz="quarter" idx="37"/>
          </p:nvPr>
        </p:nvSpPr>
        <p:spPr>
          <a:xfrm>
            <a:off x="919705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53" name="文本占位符 14"/>
          <p:cNvSpPr>
            <a:spLocks noGrp="1"/>
          </p:cNvSpPr>
          <p:nvPr>
            <p:ph type="body" sz="quarter" idx="36"/>
          </p:nvPr>
        </p:nvSpPr>
        <p:spPr>
          <a:xfrm>
            <a:off x="340382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12" name="文本占位符 11"/>
          <p:cNvSpPr>
            <a:spLocks noGrp="1"/>
          </p:cNvSpPr>
          <p:nvPr>
            <p:ph type="body" sz="quarter" idx="29"/>
          </p:nvPr>
        </p:nvSpPr>
        <p:spPr>
          <a:xfrm>
            <a:off x="340382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3" name="文本占位符 12"/>
          <p:cNvSpPr>
            <a:spLocks noGrp="1"/>
          </p:cNvSpPr>
          <p:nvPr>
            <p:ph type="body" sz="quarter" idx="30"/>
          </p:nvPr>
        </p:nvSpPr>
        <p:spPr>
          <a:xfrm>
            <a:off x="919705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2" name="文本占位符 14"/>
          <p:cNvSpPr>
            <a:spLocks noGrp="1"/>
          </p:cNvSpPr>
          <p:nvPr>
            <p:ph type="body" sz="quarter" idx="35"/>
          </p:nvPr>
        </p:nvSpPr>
        <p:spPr>
          <a:xfrm>
            <a:off x="919705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15" name="文本占位符 14"/>
          <p:cNvSpPr>
            <a:spLocks noGrp="1"/>
          </p:cNvSpPr>
          <p:nvPr>
            <p:ph type="body" sz="quarter" idx="32"/>
          </p:nvPr>
        </p:nvSpPr>
        <p:spPr>
          <a:xfrm>
            <a:off x="340382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16" name="文本占位符 15"/>
          <p:cNvSpPr>
            <a:spLocks noGrp="1"/>
          </p:cNvSpPr>
          <p:nvPr>
            <p:ph type="body" sz="quarter" idx="33"/>
          </p:nvPr>
        </p:nvSpPr>
        <p:spPr>
          <a:xfrm>
            <a:off x="340382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7" name="文本占位符 16"/>
          <p:cNvSpPr>
            <a:spLocks noGrp="1"/>
          </p:cNvSpPr>
          <p:nvPr>
            <p:ph type="body" sz="quarter" idx="34"/>
          </p:nvPr>
        </p:nvSpPr>
        <p:spPr>
          <a:xfrm>
            <a:off x="919705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455090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四段内容3">
    <p:spTree>
      <p:nvGrpSpPr>
        <p:cNvPr id="1" name=""/>
        <p:cNvGrpSpPr/>
        <p:nvPr/>
      </p:nvGrpSpPr>
      <p:grpSpPr>
        <a:xfrm>
          <a:off x="0" y="0"/>
          <a:ext cx="0" cy="0"/>
          <a:chOff x="0" y="0"/>
          <a:chExt cx="0" cy="0"/>
        </a:xfrm>
      </p:grpSpPr>
      <p:sp>
        <p:nvSpPr>
          <p:cNvPr id="41" name="椭圆 20">
            <a:extLst>
              <a:ext uri="{FF2B5EF4-FFF2-40B4-BE49-F238E27FC236}">
                <a16:creationId xmlns:a16="http://schemas.microsoft.com/office/drawing/2014/main" id="{60F0DD67-4C75-4723-8B78-3B975E217F0C}"/>
              </a:ext>
            </a:extLst>
          </p:cNvPr>
          <p:cNvSpPr/>
          <p:nvPr/>
        </p:nvSpPr>
        <p:spPr>
          <a:xfrm>
            <a:off x="3830638" y="1433513"/>
            <a:ext cx="4530725" cy="4530725"/>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1" fmla="*/ 3988985 w 7859947"/>
              <a:gd name="connsiteY0-2" fmla="*/ 3429001 h 5364481"/>
              <a:gd name="connsiteX1-3" fmla="*/ 0 w 7859947"/>
              <a:gd name="connsiteY1-4" fmla="*/ 0 h 5364481"/>
              <a:gd name="connsiteX2-5" fmla="*/ 5924466 w 7859947"/>
              <a:gd name="connsiteY2-6" fmla="*/ 1493521 h 5364481"/>
              <a:gd name="connsiteX3-7" fmla="*/ 7859947 w 7859947"/>
              <a:gd name="connsiteY3-8" fmla="*/ 3429001 h 5364481"/>
              <a:gd name="connsiteX4-9" fmla="*/ 5924466 w 7859947"/>
              <a:gd name="connsiteY4-10" fmla="*/ 5364481 h 5364481"/>
              <a:gd name="connsiteX5" fmla="*/ 3988985 w 7859947"/>
              <a:gd name="connsiteY5" fmla="*/ 3429001 h 5364481"/>
              <a:gd name="connsiteX0-11" fmla="*/ 0 w 3870962"/>
              <a:gd name="connsiteY0-12" fmla="*/ 1935480 h 3870960"/>
              <a:gd name="connsiteX1-13" fmla="*/ 1935481 w 3870962"/>
              <a:gd name="connsiteY1-14" fmla="*/ 0 h 3870960"/>
              <a:gd name="connsiteX2-15" fmla="*/ 3870962 w 3870962"/>
              <a:gd name="connsiteY2-16" fmla="*/ 1935480 h 3870960"/>
              <a:gd name="connsiteX3-17" fmla="*/ 1935481 w 3870962"/>
              <a:gd name="connsiteY3-18" fmla="*/ 3870960 h 3870960"/>
              <a:gd name="connsiteX4-19" fmla="*/ 0 w 3870962"/>
              <a:gd name="connsiteY4-20" fmla="*/ 1935480 h 387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2" name="任意多边形: 形状 20">
            <a:extLst>
              <a:ext uri="{FF2B5EF4-FFF2-40B4-BE49-F238E27FC236}">
                <a16:creationId xmlns:a16="http://schemas.microsoft.com/office/drawing/2014/main" id="{3F412B4F-7F23-4C74-B433-CFCE49A3ABDF}"/>
              </a:ext>
            </a:extLst>
          </p:cNvPr>
          <p:cNvSpPr/>
          <p:nvPr/>
        </p:nvSpPr>
        <p:spPr>
          <a:xfrm>
            <a:off x="4129088" y="1731963"/>
            <a:ext cx="1922462" cy="1922462"/>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57466" tIns="957466" rIns="270256" bIns="270256" spcCol="1270" anchor="ctr"/>
          <a:lstStyle/>
          <a:p>
            <a:pPr algn="ctr" defTabSz="1689100" eaLnBrk="1" fontAlgn="auto" hangingPunct="1">
              <a:lnSpc>
                <a:spcPct val="90000"/>
              </a:lnSpc>
              <a:spcAft>
                <a:spcPct val="35000"/>
              </a:spcAft>
              <a:defRPr/>
            </a:pPr>
            <a:endParaRPr lang="zh-CN" altLang="en-US" sz="3800"/>
          </a:p>
        </p:txBody>
      </p:sp>
      <p:sp>
        <p:nvSpPr>
          <p:cNvPr id="43" name="任意多边形: 形状 21">
            <a:extLst>
              <a:ext uri="{FF2B5EF4-FFF2-40B4-BE49-F238E27FC236}">
                <a16:creationId xmlns:a16="http://schemas.microsoft.com/office/drawing/2014/main" id="{080EF233-9808-4792-A99B-5C7A40B32ADA}"/>
              </a:ext>
            </a:extLst>
          </p:cNvPr>
          <p:cNvSpPr/>
          <p:nvPr/>
        </p:nvSpPr>
        <p:spPr>
          <a:xfrm>
            <a:off x="6140450" y="1731963"/>
            <a:ext cx="1922463" cy="1922462"/>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0256" tIns="957466" rIns="957466" bIns="270256" spcCol="1270" anchor="ctr"/>
          <a:lstStyle/>
          <a:p>
            <a:pPr algn="ctr" defTabSz="1689100" eaLnBrk="1" fontAlgn="auto" hangingPunct="1">
              <a:lnSpc>
                <a:spcPct val="90000"/>
              </a:lnSpc>
              <a:spcAft>
                <a:spcPct val="35000"/>
              </a:spcAft>
              <a:defRPr/>
            </a:pPr>
            <a:endParaRPr lang="zh-CN" altLang="en-US" sz="3800"/>
          </a:p>
        </p:txBody>
      </p:sp>
      <p:sp>
        <p:nvSpPr>
          <p:cNvPr id="44" name="任意多边形: 形状 22">
            <a:extLst>
              <a:ext uri="{FF2B5EF4-FFF2-40B4-BE49-F238E27FC236}">
                <a16:creationId xmlns:a16="http://schemas.microsoft.com/office/drawing/2014/main" id="{8E9EA5BE-A2D9-4C0B-A912-12644B149173}"/>
              </a:ext>
            </a:extLst>
          </p:cNvPr>
          <p:cNvSpPr/>
          <p:nvPr/>
        </p:nvSpPr>
        <p:spPr>
          <a:xfrm>
            <a:off x="4129088" y="3743325"/>
            <a:ext cx="1922462" cy="1922463"/>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57466" tIns="270256" rIns="270256" bIns="957466" spcCol="1270" anchor="ctr"/>
          <a:lstStyle/>
          <a:p>
            <a:pPr algn="ctr" defTabSz="1689100" eaLnBrk="1" fontAlgn="auto" hangingPunct="1">
              <a:lnSpc>
                <a:spcPct val="90000"/>
              </a:lnSpc>
              <a:spcAft>
                <a:spcPct val="35000"/>
              </a:spcAft>
              <a:defRPr/>
            </a:pPr>
            <a:endParaRPr lang="zh-CN" altLang="en-US" sz="3800"/>
          </a:p>
        </p:txBody>
      </p:sp>
      <p:sp>
        <p:nvSpPr>
          <p:cNvPr id="45" name="任意多边形: 形状 24">
            <a:extLst>
              <a:ext uri="{FF2B5EF4-FFF2-40B4-BE49-F238E27FC236}">
                <a16:creationId xmlns:a16="http://schemas.microsoft.com/office/drawing/2014/main" id="{5A8A4C3F-0230-491F-B180-E57F307DCBF5}"/>
              </a:ext>
            </a:extLst>
          </p:cNvPr>
          <p:cNvSpPr/>
          <p:nvPr/>
        </p:nvSpPr>
        <p:spPr>
          <a:xfrm>
            <a:off x="6140450" y="3743325"/>
            <a:ext cx="1922463" cy="1922463"/>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8" name="文本占位符 47"/>
          <p:cNvSpPr>
            <a:spLocks noGrp="1"/>
          </p:cNvSpPr>
          <p:nvPr>
            <p:ph type="body" sz="quarter" idx="31"/>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50" name="文本占位符 49"/>
          <p:cNvSpPr>
            <a:spLocks noGrp="1"/>
          </p:cNvSpPr>
          <p:nvPr>
            <p:ph type="body" sz="quarter" idx="32"/>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52" name="文本占位符 51"/>
          <p:cNvSpPr>
            <a:spLocks noGrp="1"/>
          </p:cNvSpPr>
          <p:nvPr>
            <p:ph type="body" sz="quarter" idx="33"/>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54" name="文本占位符 53"/>
          <p:cNvSpPr>
            <a:spLocks noGrp="1"/>
          </p:cNvSpPr>
          <p:nvPr>
            <p:ph type="body" sz="quarter" idx="34"/>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37" name="文本占位符 47"/>
          <p:cNvSpPr>
            <a:spLocks noGrp="1"/>
          </p:cNvSpPr>
          <p:nvPr>
            <p:ph type="body" sz="quarter" idx="47"/>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8" name="文本占位符 49"/>
          <p:cNvSpPr>
            <a:spLocks noGrp="1"/>
          </p:cNvSpPr>
          <p:nvPr>
            <p:ph type="body" sz="quarter" idx="48"/>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39" name="文本占位符 51"/>
          <p:cNvSpPr>
            <a:spLocks noGrp="1"/>
          </p:cNvSpPr>
          <p:nvPr>
            <p:ph type="body" sz="quarter" idx="49"/>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40" name="文本占位符 53"/>
          <p:cNvSpPr>
            <a:spLocks noGrp="1"/>
          </p:cNvSpPr>
          <p:nvPr>
            <p:ph type="body" sz="quarter" idx="50"/>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 name="文本占位符 1"/>
          <p:cNvSpPr>
            <a:spLocks noGrp="1"/>
          </p:cNvSpPr>
          <p:nvPr>
            <p:ph type="body" sz="quarter" idx="23"/>
          </p:nvPr>
        </p:nvSpPr>
        <p:spPr>
          <a:xfrm>
            <a:off x="660401"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24"/>
          </p:nvPr>
        </p:nvSpPr>
        <p:spPr>
          <a:xfrm>
            <a:off x="660401"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31" name="文本占位符 30"/>
          <p:cNvSpPr>
            <a:spLocks noGrp="1"/>
          </p:cNvSpPr>
          <p:nvPr>
            <p:ph type="body" sz="quarter" idx="25"/>
          </p:nvPr>
        </p:nvSpPr>
        <p:spPr>
          <a:xfrm>
            <a:off x="660401"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32" name="文本占位符 31"/>
          <p:cNvSpPr>
            <a:spLocks noGrp="1"/>
          </p:cNvSpPr>
          <p:nvPr>
            <p:ph type="body" sz="quarter" idx="26"/>
          </p:nvPr>
        </p:nvSpPr>
        <p:spPr>
          <a:xfrm>
            <a:off x="660401"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3" name="文本占位符 32"/>
          <p:cNvSpPr>
            <a:spLocks noGrp="1"/>
          </p:cNvSpPr>
          <p:nvPr>
            <p:ph type="body" sz="quarter" idx="27"/>
          </p:nvPr>
        </p:nvSpPr>
        <p:spPr>
          <a:xfrm>
            <a:off x="8540325"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4" name="文本占位符 33"/>
          <p:cNvSpPr>
            <a:spLocks noGrp="1"/>
          </p:cNvSpPr>
          <p:nvPr>
            <p:ph type="body" sz="quarter" idx="28"/>
          </p:nvPr>
        </p:nvSpPr>
        <p:spPr>
          <a:xfrm>
            <a:off x="8540325"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35" name="文本占位符 34"/>
          <p:cNvSpPr>
            <a:spLocks noGrp="1"/>
          </p:cNvSpPr>
          <p:nvPr>
            <p:ph type="body" sz="quarter" idx="29"/>
          </p:nvPr>
        </p:nvSpPr>
        <p:spPr>
          <a:xfrm>
            <a:off x="8540325"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36" name="文本占位符 35"/>
          <p:cNvSpPr>
            <a:spLocks noGrp="1"/>
          </p:cNvSpPr>
          <p:nvPr>
            <p:ph type="body" sz="quarter" idx="30"/>
          </p:nvPr>
        </p:nvSpPr>
        <p:spPr>
          <a:xfrm>
            <a:off x="8540325"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35"/>
          </p:nvPr>
        </p:nvSpPr>
        <p:spPr>
          <a:xfrm>
            <a:off x="6243594" y="2691460"/>
            <a:ext cx="758541"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36"/>
          </p:nvPr>
        </p:nvSpPr>
        <p:spPr>
          <a:xfrm>
            <a:off x="4495671" y="4008422"/>
            <a:ext cx="644727"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37"/>
          </p:nvPr>
        </p:nvSpPr>
        <p:spPr>
          <a:xfrm>
            <a:off x="4620871" y="2691460"/>
            <a:ext cx="510076"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38"/>
          </p:nvPr>
        </p:nvSpPr>
        <p:spPr>
          <a:xfrm>
            <a:off x="6336992" y="4008422"/>
            <a:ext cx="508473"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39"/>
          </p:nvPr>
        </p:nvSpPr>
        <p:spPr>
          <a:xfrm>
            <a:off x="6840899" y="2763786"/>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40"/>
          </p:nvPr>
        </p:nvSpPr>
        <p:spPr>
          <a:xfrm>
            <a:off x="6840898" y="3085837"/>
            <a:ext cx="1040670"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 name="文本占位符 11"/>
          <p:cNvSpPr>
            <a:spLocks noGrp="1"/>
          </p:cNvSpPr>
          <p:nvPr>
            <p:ph type="body" sz="quarter" idx="41"/>
          </p:nvPr>
        </p:nvSpPr>
        <p:spPr>
          <a:xfrm>
            <a:off x="4986682" y="3064293"/>
            <a:ext cx="830677" cy="307777"/>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5" name="文本占位符 54"/>
          <p:cNvSpPr>
            <a:spLocks noGrp="1"/>
          </p:cNvSpPr>
          <p:nvPr>
            <p:ph type="body" sz="quarter" idx="42"/>
          </p:nvPr>
        </p:nvSpPr>
        <p:spPr>
          <a:xfrm>
            <a:off x="4986682" y="2768403"/>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6" name="文本占位符 55"/>
          <p:cNvSpPr>
            <a:spLocks noGrp="1"/>
          </p:cNvSpPr>
          <p:nvPr>
            <p:ph type="body" sz="quarter" idx="43"/>
          </p:nvPr>
        </p:nvSpPr>
        <p:spPr>
          <a:xfrm>
            <a:off x="4986682"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7" name="文本占位符 56"/>
          <p:cNvSpPr>
            <a:spLocks noGrp="1"/>
          </p:cNvSpPr>
          <p:nvPr>
            <p:ph type="body" sz="quarter" idx="44"/>
          </p:nvPr>
        </p:nvSpPr>
        <p:spPr>
          <a:xfrm>
            <a:off x="4986682" y="4390784"/>
            <a:ext cx="1109599"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8" name="文本占位符 57"/>
          <p:cNvSpPr>
            <a:spLocks noGrp="1"/>
          </p:cNvSpPr>
          <p:nvPr>
            <p:ph type="body" sz="quarter" idx="45"/>
          </p:nvPr>
        </p:nvSpPr>
        <p:spPr>
          <a:xfrm>
            <a:off x="6748299"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9" name="文本占位符 58"/>
          <p:cNvSpPr>
            <a:spLocks noGrp="1"/>
          </p:cNvSpPr>
          <p:nvPr>
            <p:ph type="body" sz="quarter" idx="46"/>
          </p:nvPr>
        </p:nvSpPr>
        <p:spPr>
          <a:xfrm>
            <a:off x="6748299" y="4390784"/>
            <a:ext cx="681597"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8098285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四段内容4">
    <p:spTree>
      <p:nvGrpSpPr>
        <p:cNvPr id="1" name=""/>
        <p:cNvGrpSpPr/>
        <p:nvPr/>
      </p:nvGrpSpPr>
      <p:grpSpPr>
        <a:xfrm>
          <a:off x="0" y="0"/>
          <a:ext cx="0" cy="0"/>
          <a:chOff x="0" y="0"/>
          <a:chExt cx="0" cy="0"/>
        </a:xfrm>
      </p:grpSpPr>
      <p:sp>
        <p:nvSpPr>
          <p:cNvPr id="25" name="椭圆 20">
            <a:extLst>
              <a:ext uri="{FF2B5EF4-FFF2-40B4-BE49-F238E27FC236}">
                <a16:creationId xmlns:a16="http://schemas.microsoft.com/office/drawing/2014/main" id="{1CC84026-C889-423B-A737-1E71A2983587}"/>
              </a:ext>
            </a:extLst>
          </p:cNvPr>
          <p:cNvSpPr/>
          <p:nvPr/>
        </p:nvSpPr>
        <p:spPr>
          <a:xfrm>
            <a:off x="4338638" y="1862138"/>
            <a:ext cx="3514725" cy="3514725"/>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1" fmla="*/ 3988985 w 7859947"/>
              <a:gd name="connsiteY0-2" fmla="*/ 3429001 h 5364481"/>
              <a:gd name="connsiteX1-3" fmla="*/ 0 w 7859947"/>
              <a:gd name="connsiteY1-4" fmla="*/ 0 h 5364481"/>
              <a:gd name="connsiteX2-5" fmla="*/ 5924466 w 7859947"/>
              <a:gd name="connsiteY2-6" fmla="*/ 1493521 h 5364481"/>
              <a:gd name="connsiteX3-7" fmla="*/ 7859947 w 7859947"/>
              <a:gd name="connsiteY3-8" fmla="*/ 3429001 h 5364481"/>
              <a:gd name="connsiteX4-9" fmla="*/ 5924466 w 7859947"/>
              <a:gd name="connsiteY4-10" fmla="*/ 5364481 h 5364481"/>
              <a:gd name="connsiteX5" fmla="*/ 3988985 w 7859947"/>
              <a:gd name="connsiteY5" fmla="*/ 3429001 h 5364481"/>
              <a:gd name="connsiteX0-11" fmla="*/ 0 w 3870962"/>
              <a:gd name="connsiteY0-12" fmla="*/ 1935480 h 3870960"/>
              <a:gd name="connsiteX1-13" fmla="*/ 1935481 w 3870962"/>
              <a:gd name="connsiteY1-14" fmla="*/ 0 h 3870960"/>
              <a:gd name="connsiteX2-15" fmla="*/ 3870962 w 3870962"/>
              <a:gd name="connsiteY2-16" fmla="*/ 1935480 h 3870960"/>
              <a:gd name="connsiteX3-17" fmla="*/ 1935481 w 3870962"/>
              <a:gd name="connsiteY3-18" fmla="*/ 3870960 h 3870960"/>
              <a:gd name="connsiteX4-19" fmla="*/ 0 w 3870962"/>
              <a:gd name="connsiteY4-20" fmla="*/ 1935480 h 387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任意多边形: 形状 10">
            <a:extLst>
              <a:ext uri="{FF2B5EF4-FFF2-40B4-BE49-F238E27FC236}">
                <a16:creationId xmlns:a16="http://schemas.microsoft.com/office/drawing/2014/main" id="{26138E58-83D2-4F12-9EE9-9C7ED671C827}"/>
              </a:ext>
            </a:extLst>
          </p:cNvPr>
          <p:cNvSpPr/>
          <p:nvPr/>
        </p:nvSpPr>
        <p:spPr>
          <a:xfrm>
            <a:off x="4570413" y="2093913"/>
            <a:ext cx="1490662" cy="1490662"/>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57466" tIns="957466" rIns="270256" bIns="270256" spcCol="1270" anchor="ctr"/>
          <a:lstStyle/>
          <a:p>
            <a:pPr algn="ctr" defTabSz="1689100" eaLnBrk="1" fontAlgn="auto" hangingPunct="1">
              <a:lnSpc>
                <a:spcPct val="90000"/>
              </a:lnSpc>
              <a:spcAft>
                <a:spcPct val="35000"/>
              </a:spcAft>
              <a:defRPr/>
            </a:pPr>
            <a:endParaRPr lang="zh-CN" altLang="en-US" sz="3800"/>
          </a:p>
        </p:txBody>
      </p:sp>
      <p:sp>
        <p:nvSpPr>
          <p:cNvPr id="30" name="任意多边形: 形状 11">
            <a:extLst>
              <a:ext uri="{FF2B5EF4-FFF2-40B4-BE49-F238E27FC236}">
                <a16:creationId xmlns:a16="http://schemas.microsoft.com/office/drawing/2014/main" id="{80F8D793-B888-4915-BD93-C88775923009}"/>
              </a:ext>
            </a:extLst>
          </p:cNvPr>
          <p:cNvSpPr/>
          <p:nvPr/>
        </p:nvSpPr>
        <p:spPr>
          <a:xfrm>
            <a:off x="6130925" y="2093913"/>
            <a:ext cx="1490663" cy="1490662"/>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0256" tIns="957466" rIns="957466" bIns="270256" spcCol="1270" anchor="ctr"/>
          <a:lstStyle/>
          <a:p>
            <a:pPr algn="ctr" defTabSz="1689100" eaLnBrk="1" fontAlgn="auto" hangingPunct="1">
              <a:lnSpc>
                <a:spcPct val="90000"/>
              </a:lnSpc>
              <a:spcAft>
                <a:spcPct val="35000"/>
              </a:spcAft>
              <a:defRPr/>
            </a:pPr>
            <a:endParaRPr lang="zh-CN" altLang="en-US" sz="3800"/>
          </a:p>
        </p:txBody>
      </p:sp>
      <p:sp>
        <p:nvSpPr>
          <p:cNvPr id="31" name="任意多边形: 形状 12">
            <a:extLst>
              <a:ext uri="{FF2B5EF4-FFF2-40B4-BE49-F238E27FC236}">
                <a16:creationId xmlns:a16="http://schemas.microsoft.com/office/drawing/2014/main" id="{0CAB2B1B-653D-4D51-8CD1-7FFFEC912F91}"/>
              </a:ext>
            </a:extLst>
          </p:cNvPr>
          <p:cNvSpPr/>
          <p:nvPr/>
        </p:nvSpPr>
        <p:spPr>
          <a:xfrm>
            <a:off x="4570413" y="3654425"/>
            <a:ext cx="1490662" cy="1490663"/>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57466" tIns="270256" rIns="270256" bIns="957466" spcCol="1270" anchor="ctr"/>
          <a:lstStyle/>
          <a:p>
            <a:pPr algn="ctr" defTabSz="1689100" eaLnBrk="1" fontAlgn="auto" hangingPunct="1">
              <a:lnSpc>
                <a:spcPct val="90000"/>
              </a:lnSpc>
              <a:spcAft>
                <a:spcPct val="35000"/>
              </a:spcAft>
              <a:defRPr/>
            </a:pPr>
            <a:endParaRPr lang="zh-CN" altLang="en-US" sz="3800"/>
          </a:p>
        </p:txBody>
      </p:sp>
      <p:sp>
        <p:nvSpPr>
          <p:cNvPr id="32" name="任意多边形: 形状 14">
            <a:extLst>
              <a:ext uri="{FF2B5EF4-FFF2-40B4-BE49-F238E27FC236}">
                <a16:creationId xmlns:a16="http://schemas.microsoft.com/office/drawing/2014/main" id="{41883485-FC61-448A-BF30-62E189523D24}"/>
              </a:ext>
            </a:extLst>
          </p:cNvPr>
          <p:cNvSpPr/>
          <p:nvPr/>
        </p:nvSpPr>
        <p:spPr>
          <a:xfrm>
            <a:off x="6130925" y="3654425"/>
            <a:ext cx="1490663" cy="1490663"/>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文本占位符 36"/>
          <p:cNvSpPr>
            <a:spLocks noGrp="1"/>
          </p:cNvSpPr>
          <p:nvPr>
            <p:ph type="body" sz="quarter" idx="35"/>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39" name="文本占位符 38"/>
          <p:cNvSpPr>
            <a:spLocks noGrp="1"/>
          </p:cNvSpPr>
          <p:nvPr>
            <p:ph type="body" sz="quarter" idx="36"/>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42" name="文本占位符 41"/>
          <p:cNvSpPr>
            <a:spLocks noGrp="1"/>
          </p:cNvSpPr>
          <p:nvPr>
            <p:ph type="body" sz="quarter" idx="37"/>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44" name="文本占位符 43"/>
          <p:cNvSpPr>
            <a:spLocks noGrp="1"/>
          </p:cNvSpPr>
          <p:nvPr>
            <p:ph type="body" sz="quarter" idx="38"/>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2"/>
          </a:solidFill>
        </p:spPr>
        <p:txBody>
          <a:bodyPr wrap="square">
            <a:noAutofit/>
          </a:bodyPr>
          <a:lstStyle>
            <a:lvl1pPr marL="0" indent="0">
              <a:buNone/>
              <a:defRPr sz="100">
                <a:noFill/>
              </a:defRPr>
            </a:lvl1pPr>
          </a:lstStyle>
          <a:p>
            <a:pPr lvl="0"/>
            <a:r>
              <a:rPr lang="zh-CN" altLang="en-US"/>
              <a:t>单击此处编辑母版文本样式</a:t>
            </a:r>
          </a:p>
        </p:txBody>
      </p:sp>
      <p:sp>
        <p:nvSpPr>
          <p:cNvPr id="24" name="文本占位符 36"/>
          <p:cNvSpPr>
            <a:spLocks noGrp="1"/>
          </p:cNvSpPr>
          <p:nvPr>
            <p:ph type="body" sz="quarter" idx="39"/>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6" name="文本占位符 38"/>
          <p:cNvSpPr>
            <a:spLocks noGrp="1"/>
          </p:cNvSpPr>
          <p:nvPr>
            <p:ph type="body" sz="quarter" idx="40"/>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7" name="文本占位符 41"/>
          <p:cNvSpPr>
            <a:spLocks noGrp="1"/>
          </p:cNvSpPr>
          <p:nvPr>
            <p:ph type="body" sz="quarter" idx="41"/>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8" name="文本占位符 43"/>
          <p:cNvSpPr>
            <a:spLocks noGrp="1"/>
          </p:cNvSpPr>
          <p:nvPr>
            <p:ph type="body" sz="quarter" idx="42"/>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20" name="文本占位符 19"/>
          <p:cNvSpPr>
            <a:spLocks noGrp="1"/>
          </p:cNvSpPr>
          <p:nvPr>
            <p:ph type="body" sz="quarter" idx="31"/>
          </p:nvPr>
        </p:nvSpPr>
        <p:spPr>
          <a:xfrm>
            <a:off x="5215881"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1" name="文本占位符 20"/>
          <p:cNvSpPr>
            <a:spLocks noGrp="1"/>
          </p:cNvSpPr>
          <p:nvPr>
            <p:ph type="body" sz="quarter" idx="32"/>
          </p:nvPr>
        </p:nvSpPr>
        <p:spPr>
          <a:xfrm>
            <a:off x="5215881"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2" name="文本占位符 21"/>
          <p:cNvSpPr>
            <a:spLocks noGrp="1"/>
          </p:cNvSpPr>
          <p:nvPr>
            <p:ph type="body" sz="quarter" idx="33"/>
          </p:nvPr>
        </p:nvSpPr>
        <p:spPr>
          <a:xfrm>
            <a:off x="6389375"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文本占位符 22"/>
          <p:cNvSpPr>
            <a:spLocks noGrp="1"/>
          </p:cNvSpPr>
          <p:nvPr>
            <p:ph type="body" sz="quarter" idx="34"/>
          </p:nvPr>
        </p:nvSpPr>
        <p:spPr>
          <a:xfrm>
            <a:off x="6389375"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3"/>
          </p:nvPr>
        </p:nvSpPr>
        <p:spPr>
          <a:xfrm>
            <a:off x="8280478" y="1468058"/>
            <a:ext cx="3420000"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4"/>
          </p:nvPr>
        </p:nvSpPr>
        <p:spPr>
          <a:xfrm>
            <a:off x="8280478"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5" name="文本占位符 4"/>
          <p:cNvSpPr>
            <a:spLocks noGrp="1"/>
          </p:cNvSpPr>
          <p:nvPr>
            <p:ph type="body" sz="quarter" idx="25"/>
          </p:nvPr>
        </p:nvSpPr>
        <p:spPr>
          <a:xfrm>
            <a:off x="8280478"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26"/>
          </p:nvPr>
        </p:nvSpPr>
        <p:spPr>
          <a:xfrm>
            <a:off x="8280478"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7" name="文本占位符 6"/>
          <p:cNvSpPr>
            <a:spLocks noGrp="1"/>
          </p:cNvSpPr>
          <p:nvPr>
            <p:ph type="body" sz="quarter" idx="27"/>
          </p:nvPr>
        </p:nvSpPr>
        <p:spPr>
          <a:xfrm>
            <a:off x="660400" y="1468058"/>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28"/>
          </p:nvPr>
        </p:nvSpPr>
        <p:spPr>
          <a:xfrm>
            <a:off x="660400"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9" name="文本占位符 8"/>
          <p:cNvSpPr>
            <a:spLocks noGrp="1"/>
          </p:cNvSpPr>
          <p:nvPr>
            <p:ph type="body" sz="quarter" idx="29"/>
          </p:nvPr>
        </p:nvSpPr>
        <p:spPr>
          <a:xfrm>
            <a:off x="660400"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30"/>
          </p:nvPr>
        </p:nvSpPr>
        <p:spPr>
          <a:xfrm>
            <a:off x="660400"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Tree>
    <p:extLst>
      <p:ext uri="{BB962C8B-B14F-4D97-AF65-F5344CB8AC3E}">
        <p14:creationId xmlns:p14="http://schemas.microsoft.com/office/powerpoint/2010/main" val="40871839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四段内容5">
    <p:spTree>
      <p:nvGrpSpPr>
        <p:cNvPr id="1" name=""/>
        <p:cNvGrpSpPr/>
        <p:nvPr/>
      </p:nvGrpSpPr>
      <p:grpSpPr>
        <a:xfrm>
          <a:off x="0" y="0"/>
          <a:ext cx="0" cy="0"/>
          <a:chOff x="0" y="0"/>
          <a:chExt cx="0" cy="0"/>
        </a:xfrm>
      </p:grpSpPr>
      <p:sp>
        <p:nvSpPr>
          <p:cNvPr id="23" name="矩形: 圆角 6">
            <a:extLst>
              <a:ext uri="{FF2B5EF4-FFF2-40B4-BE49-F238E27FC236}">
                <a16:creationId xmlns:a16="http://schemas.microsoft.com/office/drawing/2014/main" id="{23202C84-ECAE-46B5-A3FE-C4BB4384FA52}"/>
              </a:ext>
            </a:extLst>
          </p:cNvPr>
          <p:cNvSpPr/>
          <p:nvPr/>
        </p:nvSpPr>
        <p:spPr>
          <a:xfrm>
            <a:off x="660400" y="17843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圆角 7">
            <a:extLst>
              <a:ext uri="{FF2B5EF4-FFF2-40B4-BE49-F238E27FC236}">
                <a16:creationId xmlns:a16="http://schemas.microsoft.com/office/drawing/2014/main" id="{71992156-865E-4E7B-A5EA-09EFB819DCA6}"/>
              </a:ext>
            </a:extLst>
          </p:cNvPr>
          <p:cNvSpPr/>
          <p:nvPr/>
        </p:nvSpPr>
        <p:spPr>
          <a:xfrm>
            <a:off x="660400" y="37612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圆角 8">
            <a:extLst>
              <a:ext uri="{FF2B5EF4-FFF2-40B4-BE49-F238E27FC236}">
                <a16:creationId xmlns:a16="http://schemas.microsoft.com/office/drawing/2014/main" id="{2A2C5B78-CBED-48DC-A688-758B695D0BB2}"/>
              </a:ext>
            </a:extLst>
          </p:cNvPr>
          <p:cNvSpPr/>
          <p:nvPr/>
        </p:nvSpPr>
        <p:spPr>
          <a:xfrm>
            <a:off x="7339117" y="21348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矩形: 圆角 9">
            <a:extLst>
              <a:ext uri="{FF2B5EF4-FFF2-40B4-BE49-F238E27FC236}">
                <a16:creationId xmlns:a16="http://schemas.microsoft.com/office/drawing/2014/main" id="{7F930698-CB98-46A7-BE1B-B15137C3074E}"/>
              </a:ext>
            </a:extLst>
          </p:cNvPr>
          <p:cNvSpPr/>
          <p:nvPr/>
        </p:nvSpPr>
        <p:spPr>
          <a:xfrm>
            <a:off x="7339117" y="41117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弧形 26">
            <a:extLst>
              <a:ext uri="{FF2B5EF4-FFF2-40B4-BE49-F238E27FC236}">
                <a16:creationId xmlns:a16="http://schemas.microsoft.com/office/drawing/2014/main" id="{A84830DE-1C84-48E0-A53C-8F645CFE960D}"/>
              </a:ext>
            </a:extLst>
          </p:cNvPr>
          <p:cNvSpPr/>
          <p:nvPr/>
        </p:nvSpPr>
        <p:spPr>
          <a:xfrm>
            <a:off x="4208463" y="1465263"/>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弧形 27">
            <a:extLst>
              <a:ext uri="{FF2B5EF4-FFF2-40B4-BE49-F238E27FC236}">
                <a16:creationId xmlns:a16="http://schemas.microsoft.com/office/drawing/2014/main" id="{CF7C38BF-3588-4C83-AA4A-A53CBA697216}"/>
              </a:ext>
            </a:extLst>
          </p:cNvPr>
          <p:cNvSpPr/>
          <p:nvPr/>
        </p:nvSpPr>
        <p:spPr>
          <a:xfrm>
            <a:off x="6186488" y="1816100"/>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弧形 28">
            <a:extLst>
              <a:ext uri="{FF2B5EF4-FFF2-40B4-BE49-F238E27FC236}">
                <a16:creationId xmlns:a16="http://schemas.microsoft.com/office/drawing/2014/main" id="{0607B380-43F2-4C97-BB01-86131F38222C}"/>
              </a:ext>
            </a:extLst>
          </p:cNvPr>
          <p:cNvSpPr/>
          <p:nvPr/>
        </p:nvSpPr>
        <p:spPr>
          <a:xfrm>
            <a:off x="4208463" y="3563938"/>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弧形 29">
            <a:extLst>
              <a:ext uri="{FF2B5EF4-FFF2-40B4-BE49-F238E27FC236}">
                <a16:creationId xmlns:a16="http://schemas.microsoft.com/office/drawing/2014/main" id="{9FDD6DA4-8102-46F9-8634-404E74412279}"/>
              </a:ext>
            </a:extLst>
          </p:cNvPr>
          <p:cNvSpPr/>
          <p:nvPr/>
        </p:nvSpPr>
        <p:spPr>
          <a:xfrm>
            <a:off x="6186488" y="3914775"/>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占位符 1"/>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979494" y="380482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979494" y="182913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3"/>
          </p:nvPr>
        </p:nvSpPr>
        <p:spPr>
          <a:xfrm>
            <a:off x="9188779" y="2173980"/>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14"/>
          </p:nvPr>
        </p:nvSpPr>
        <p:spPr>
          <a:xfrm>
            <a:off x="9188779" y="4155347"/>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15"/>
          </p:nvPr>
        </p:nvSpPr>
        <p:spPr>
          <a:xfrm>
            <a:off x="673099" y="2424413"/>
            <a:ext cx="3312000"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12" name="文本占位符 11"/>
          <p:cNvSpPr>
            <a:spLocks noGrp="1"/>
          </p:cNvSpPr>
          <p:nvPr>
            <p:ph type="body" sz="quarter" idx="16"/>
          </p:nvPr>
        </p:nvSpPr>
        <p:spPr>
          <a:xfrm>
            <a:off x="660399" y="4401313"/>
            <a:ext cx="3312000" cy="1393330"/>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3" name="文本占位符 12"/>
          <p:cNvSpPr>
            <a:spLocks noGrp="1"/>
          </p:cNvSpPr>
          <p:nvPr>
            <p:ph type="body" sz="quarter" idx="17"/>
          </p:nvPr>
        </p:nvSpPr>
        <p:spPr>
          <a:xfrm>
            <a:off x="8206598" y="4751833"/>
            <a:ext cx="33250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14" name="文本占位符 13"/>
          <p:cNvSpPr>
            <a:spLocks noGrp="1"/>
          </p:cNvSpPr>
          <p:nvPr>
            <p:ph type="body" sz="quarter" idx="18"/>
          </p:nvPr>
        </p:nvSpPr>
        <p:spPr>
          <a:xfrm>
            <a:off x="8206598" y="2774933"/>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36" name="图片占位符 35"/>
          <p:cNvSpPr>
            <a:spLocks noGrp="1"/>
          </p:cNvSpPr>
          <p:nvPr>
            <p:ph type="pic" sz="quarter" idx="19"/>
          </p:nvPr>
        </p:nvSpPr>
        <p:spPr>
          <a:xfrm>
            <a:off x="4297550" y="3654086"/>
            <a:ext cx="1620000" cy="1618168"/>
          </a:xfrm>
          <a:prstGeom prst="ellipse">
            <a:avLst/>
          </a:prstGeom>
          <a:ln>
            <a:solidFill>
              <a:schemeClr val="accent2"/>
            </a:solidFill>
          </a:ln>
          <a:effectLst>
            <a:innerShdw blurRad="254000">
              <a:prstClr val="black">
                <a:alpha val="30000"/>
              </a:prstClr>
            </a:innerShdw>
          </a:effectLst>
        </p:spPr>
        <p:txBody>
          <a:bodyPr/>
          <a:lstStyle/>
          <a:p>
            <a:pPr lvl="0"/>
            <a:r>
              <a:rPr lang="zh-CN" altLang="en-US" noProof="0"/>
              <a:t>单击图标添加图片</a:t>
            </a:r>
          </a:p>
        </p:txBody>
      </p:sp>
      <p:sp>
        <p:nvSpPr>
          <p:cNvPr id="37" name="图片占位符 36"/>
          <p:cNvSpPr>
            <a:spLocks noGrp="1"/>
          </p:cNvSpPr>
          <p:nvPr>
            <p:ph type="pic" sz="quarter" idx="20"/>
          </p:nvPr>
        </p:nvSpPr>
        <p:spPr>
          <a:xfrm>
            <a:off x="6274450" y="4004606"/>
            <a:ext cx="1620000" cy="1618168"/>
          </a:xfrm>
          <a:prstGeom prst="ellipse">
            <a:avLst/>
          </a:prstGeom>
          <a:ln>
            <a:solidFill>
              <a:schemeClr val="accent2"/>
            </a:solidFill>
          </a:ln>
          <a:effectLst>
            <a:innerShdw blurRad="254000">
              <a:prstClr val="black">
                <a:alpha val="30000"/>
              </a:prstClr>
            </a:innerShdw>
          </a:effectLst>
        </p:spPr>
        <p:txBody>
          <a:bodyPr/>
          <a:lstStyle/>
          <a:p>
            <a:pPr lvl="0"/>
            <a:r>
              <a:rPr lang="zh-CN" altLang="en-US" noProof="0"/>
              <a:t>单击图标添加图片</a:t>
            </a:r>
          </a:p>
        </p:txBody>
      </p:sp>
      <p:sp>
        <p:nvSpPr>
          <p:cNvPr id="38" name="图片占位符 37"/>
          <p:cNvSpPr>
            <a:spLocks noGrp="1"/>
          </p:cNvSpPr>
          <p:nvPr>
            <p:ph type="pic" sz="quarter" idx="21"/>
          </p:nvPr>
        </p:nvSpPr>
        <p:spPr>
          <a:xfrm>
            <a:off x="6274450" y="1905786"/>
            <a:ext cx="1620000" cy="1618168"/>
          </a:xfrm>
          <a:prstGeom prst="ellipse">
            <a:avLst/>
          </a:prstGeom>
          <a:ln>
            <a:solidFill>
              <a:schemeClr val="accent2"/>
            </a:solidFill>
          </a:ln>
          <a:effectLst>
            <a:innerShdw blurRad="254000">
              <a:prstClr val="black">
                <a:alpha val="30000"/>
              </a:prstClr>
            </a:innerShdw>
          </a:effectLst>
        </p:spPr>
        <p:txBody>
          <a:bodyPr/>
          <a:lstStyle/>
          <a:p>
            <a:pPr lvl="0"/>
            <a:r>
              <a:rPr lang="zh-CN" altLang="en-US" noProof="0"/>
              <a:t>单击图标添加图片</a:t>
            </a:r>
          </a:p>
        </p:txBody>
      </p:sp>
      <p:sp>
        <p:nvSpPr>
          <p:cNvPr id="39" name="图片占位符 38"/>
          <p:cNvSpPr>
            <a:spLocks noGrp="1"/>
          </p:cNvSpPr>
          <p:nvPr>
            <p:ph type="pic" sz="quarter" idx="22"/>
          </p:nvPr>
        </p:nvSpPr>
        <p:spPr>
          <a:xfrm>
            <a:off x="4298466" y="1555266"/>
            <a:ext cx="1620000" cy="1618168"/>
          </a:xfrm>
          <a:prstGeom prst="ellipse">
            <a:avLst/>
          </a:prstGeom>
          <a:ln>
            <a:solidFill>
              <a:schemeClr val="accent2"/>
            </a:solidFill>
          </a:ln>
          <a:effectLst>
            <a:innerShdw blurRad="254000">
              <a:prstClr val="black">
                <a:alpha val="30000"/>
              </a:prstClr>
            </a:innerShdw>
          </a:effectLst>
        </p:spPr>
        <p:txBody>
          <a:bodyPr/>
          <a:lstStyle/>
          <a:p>
            <a:pPr lvl="0"/>
            <a:r>
              <a:rPr lang="zh-CN" altLang="en-US" noProof="0"/>
              <a:t>单击图标添加图片</a:t>
            </a:r>
            <a:endParaRPr lang="zh-CN" altLang="en-US" noProof="0" dirty="0"/>
          </a:p>
        </p:txBody>
      </p:sp>
      <p:sp>
        <p:nvSpPr>
          <p:cNvPr id="99" name="文本占位符 98"/>
          <p:cNvSpPr>
            <a:spLocks noGrp="1"/>
          </p:cNvSpPr>
          <p:nvPr>
            <p:ph type="body" sz="quarter" idx="28"/>
          </p:nvPr>
        </p:nvSpPr>
        <p:spPr>
          <a:xfrm>
            <a:off x="4284835" y="154163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100" name="文本占位符 99"/>
          <p:cNvSpPr>
            <a:spLocks noGrp="1"/>
          </p:cNvSpPr>
          <p:nvPr>
            <p:ph type="body" sz="quarter" idx="29"/>
          </p:nvPr>
        </p:nvSpPr>
        <p:spPr>
          <a:xfrm>
            <a:off x="4284835" y="36404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101" name="文本占位符 100"/>
          <p:cNvSpPr>
            <a:spLocks noGrp="1"/>
          </p:cNvSpPr>
          <p:nvPr>
            <p:ph type="body" sz="quarter" idx="30"/>
          </p:nvPr>
        </p:nvSpPr>
        <p:spPr>
          <a:xfrm>
            <a:off x="6261735" y="18921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102" name="文本占位符 101"/>
          <p:cNvSpPr>
            <a:spLocks noGrp="1"/>
          </p:cNvSpPr>
          <p:nvPr>
            <p:ph type="body" sz="quarter" idx="31"/>
          </p:nvPr>
        </p:nvSpPr>
        <p:spPr>
          <a:xfrm>
            <a:off x="6261735" y="399097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59" name="文本占位符 58"/>
          <p:cNvSpPr>
            <a:spLocks noGrp="1"/>
          </p:cNvSpPr>
          <p:nvPr>
            <p:ph type="body" sz="quarter" idx="24"/>
          </p:nvPr>
        </p:nvSpPr>
        <p:spPr>
          <a:xfrm>
            <a:off x="5493018" y="146575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60" name="文本占位符 59"/>
          <p:cNvSpPr>
            <a:spLocks noGrp="1"/>
          </p:cNvSpPr>
          <p:nvPr>
            <p:ph type="body" sz="quarter" idx="25"/>
          </p:nvPr>
        </p:nvSpPr>
        <p:spPr>
          <a:xfrm>
            <a:off x="7469917" y="18162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61" name="文本占位符 60"/>
          <p:cNvSpPr>
            <a:spLocks noGrp="1"/>
          </p:cNvSpPr>
          <p:nvPr>
            <p:ph type="body" sz="quarter" idx="26"/>
          </p:nvPr>
        </p:nvSpPr>
        <p:spPr>
          <a:xfrm>
            <a:off x="5493018" y="35645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62" name="文本占位符 61"/>
          <p:cNvSpPr>
            <a:spLocks noGrp="1"/>
          </p:cNvSpPr>
          <p:nvPr>
            <p:ph type="body" sz="quarter" idx="27"/>
          </p:nvPr>
        </p:nvSpPr>
        <p:spPr>
          <a:xfrm>
            <a:off x="7469917" y="39150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17173544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四段内容6">
    <p:spTree>
      <p:nvGrpSpPr>
        <p:cNvPr id="1" name=""/>
        <p:cNvGrpSpPr/>
        <p:nvPr/>
      </p:nvGrpSpPr>
      <p:grpSpPr>
        <a:xfrm>
          <a:off x="0" y="0"/>
          <a:ext cx="0" cy="0"/>
          <a:chOff x="0" y="0"/>
          <a:chExt cx="0" cy="0"/>
        </a:xfrm>
      </p:grpSpPr>
      <p:sp>
        <p:nvSpPr>
          <p:cNvPr id="23" name="矩形: 圆角 1">
            <a:extLst>
              <a:ext uri="{FF2B5EF4-FFF2-40B4-BE49-F238E27FC236}">
                <a16:creationId xmlns:a16="http://schemas.microsoft.com/office/drawing/2014/main" id="{2A11B82A-C3B3-498E-B124-2F6229DE90A0}"/>
              </a:ext>
            </a:extLst>
          </p:cNvPr>
          <p:cNvSpPr/>
          <p:nvPr/>
        </p:nvSpPr>
        <p:spPr>
          <a:xfrm>
            <a:off x="673100" y="184529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圆角 2">
            <a:extLst>
              <a:ext uri="{FF2B5EF4-FFF2-40B4-BE49-F238E27FC236}">
                <a16:creationId xmlns:a16="http://schemas.microsoft.com/office/drawing/2014/main" id="{85197145-1ED1-4A91-B736-C14227792338}"/>
              </a:ext>
            </a:extLst>
          </p:cNvPr>
          <p:cNvSpPr/>
          <p:nvPr/>
        </p:nvSpPr>
        <p:spPr>
          <a:xfrm>
            <a:off x="7339117" y="400507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圆角 3">
            <a:extLst>
              <a:ext uri="{FF2B5EF4-FFF2-40B4-BE49-F238E27FC236}">
                <a16:creationId xmlns:a16="http://schemas.microsoft.com/office/drawing/2014/main" id="{0C03E4C3-45AC-4107-9608-EA445A901FFB}"/>
              </a:ext>
            </a:extLst>
          </p:cNvPr>
          <p:cNvSpPr/>
          <p:nvPr/>
        </p:nvSpPr>
        <p:spPr>
          <a:xfrm>
            <a:off x="7339117" y="184529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矩形: 圆角 24">
            <a:extLst>
              <a:ext uri="{FF2B5EF4-FFF2-40B4-BE49-F238E27FC236}">
                <a16:creationId xmlns:a16="http://schemas.microsoft.com/office/drawing/2014/main" id="{9F952D0E-27EE-4A4D-BB40-1E11DA8AB8E3}"/>
              </a:ext>
            </a:extLst>
          </p:cNvPr>
          <p:cNvSpPr/>
          <p:nvPr/>
        </p:nvSpPr>
        <p:spPr>
          <a:xfrm>
            <a:off x="673100" y="400507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弧形 47">
            <a:extLst>
              <a:ext uri="{FF2B5EF4-FFF2-40B4-BE49-F238E27FC236}">
                <a16:creationId xmlns:a16="http://schemas.microsoft.com/office/drawing/2014/main" id="{431AA6FB-31F3-4AB2-9BDC-DFA0A4F212BE}"/>
              </a:ext>
            </a:extLst>
          </p:cNvPr>
          <p:cNvSpPr/>
          <p:nvPr/>
        </p:nvSpPr>
        <p:spPr>
          <a:xfrm>
            <a:off x="4208463" y="1603375"/>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弧形 48">
            <a:extLst>
              <a:ext uri="{FF2B5EF4-FFF2-40B4-BE49-F238E27FC236}">
                <a16:creationId xmlns:a16="http://schemas.microsoft.com/office/drawing/2014/main" id="{46A510D9-18FD-4B34-809C-8BB7C75B93D7}"/>
              </a:ext>
            </a:extLst>
          </p:cNvPr>
          <p:cNvSpPr/>
          <p:nvPr/>
        </p:nvSpPr>
        <p:spPr>
          <a:xfrm>
            <a:off x="6186488" y="1603375"/>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弧形 49">
            <a:extLst>
              <a:ext uri="{FF2B5EF4-FFF2-40B4-BE49-F238E27FC236}">
                <a16:creationId xmlns:a16="http://schemas.microsoft.com/office/drawing/2014/main" id="{756C1AA5-80A5-420E-BA0F-0805FF0A02C0}"/>
              </a:ext>
            </a:extLst>
          </p:cNvPr>
          <p:cNvSpPr/>
          <p:nvPr/>
        </p:nvSpPr>
        <p:spPr>
          <a:xfrm>
            <a:off x="4208463" y="3762375"/>
            <a:ext cx="1797050" cy="1797050"/>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弧形 50">
            <a:extLst>
              <a:ext uri="{FF2B5EF4-FFF2-40B4-BE49-F238E27FC236}">
                <a16:creationId xmlns:a16="http://schemas.microsoft.com/office/drawing/2014/main" id="{7ACFF13E-4484-4701-B3E7-E485619CFEAD}"/>
              </a:ext>
            </a:extLst>
          </p:cNvPr>
          <p:cNvSpPr/>
          <p:nvPr/>
        </p:nvSpPr>
        <p:spPr>
          <a:xfrm>
            <a:off x="6186488" y="3762375"/>
            <a:ext cx="1797050" cy="1797050"/>
          </a:xfrm>
          <a:prstGeom prst="arc">
            <a:avLst>
              <a:gd name="adj1" fmla="val 20256424"/>
              <a:gd name="adj2" fmla="val 16815263"/>
            </a:avLst>
          </a:prstGeom>
          <a:solidFill>
            <a:schemeClr val="bg1"/>
          </a:solid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占位符 25"/>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6"/>
          <p:cNvSpPr>
            <a:spLocks noGrp="1"/>
          </p:cNvSpPr>
          <p:nvPr>
            <p:ph type="body" sz="quarter" idx="11"/>
          </p:nvPr>
        </p:nvSpPr>
        <p:spPr>
          <a:xfrm>
            <a:off x="8995422" y="1884420"/>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7"/>
          <p:cNvSpPr>
            <a:spLocks noGrp="1"/>
          </p:cNvSpPr>
          <p:nvPr>
            <p:ph type="body" sz="quarter" idx="12"/>
          </p:nvPr>
        </p:nvSpPr>
        <p:spPr>
          <a:xfrm>
            <a:off x="8995422" y="4048667"/>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9" name="文本占位符 28"/>
          <p:cNvSpPr>
            <a:spLocks noGrp="1"/>
          </p:cNvSpPr>
          <p:nvPr>
            <p:ph type="body" sz="quarter" idx="13"/>
          </p:nvPr>
        </p:nvSpPr>
        <p:spPr>
          <a:xfrm>
            <a:off x="1008380" y="404866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14"/>
          </p:nvPr>
        </p:nvSpPr>
        <p:spPr>
          <a:xfrm>
            <a:off x="1008380" y="189009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15"/>
          </p:nvPr>
        </p:nvSpPr>
        <p:spPr>
          <a:xfrm>
            <a:off x="8206598" y="248537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2" name="文本占位符 31"/>
          <p:cNvSpPr>
            <a:spLocks noGrp="1"/>
          </p:cNvSpPr>
          <p:nvPr>
            <p:ph type="body" sz="quarter" idx="16"/>
          </p:nvPr>
        </p:nvSpPr>
        <p:spPr>
          <a:xfrm>
            <a:off x="673101" y="248537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3" name="文本占位符 32"/>
          <p:cNvSpPr>
            <a:spLocks noGrp="1"/>
          </p:cNvSpPr>
          <p:nvPr>
            <p:ph type="body" sz="quarter" idx="17"/>
          </p:nvPr>
        </p:nvSpPr>
        <p:spPr>
          <a:xfrm>
            <a:off x="673101" y="464515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4" name="文本占位符 33"/>
          <p:cNvSpPr>
            <a:spLocks noGrp="1"/>
          </p:cNvSpPr>
          <p:nvPr>
            <p:ph type="body" sz="quarter" idx="18"/>
          </p:nvPr>
        </p:nvSpPr>
        <p:spPr>
          <a:xfrm>
            <a:off x="8206598" y="464515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a:p>
            <a:pPr lvl="2"/>
            <a:r>
              <a:rPr lang="zh-CN" altLang="en-US"/>
              <a:t>三级</a:t>
            </a:r>
          </a:p>
        </p:txBody>
      </p:sp>
      <p:sp>
        <p:nvSpPr>
          <p:cNvPr id="35" name="图片占位符 38"/>
          <p:cNvSpPr>
            <a:spLocks noGrp="1"/>
          </p:cNvSpPr>
          <p:nvPr>
            <p:ph type="pic" sz="quarter" idx="22"/>
          </p:nvPr>
        </p:nvSpPr>
        <p:spPr>
          <a:xfrm>
            <a:off x="6274450" y="3852206"/>
            <a:ext cx="1620000" cy="1618168"/>
          </a:xfrm>
          <a:prstGeom prst="ellipse">
            <a:avLst/>
          </a:prstGeom>
          <a:ln>
            <a:solidFill>
              <a:schemeClr val="accent2"/>
            </a:solidFill>
          </a:ln>
        </p:spPr>
        <p:txBody>
          <a:bodyPr/>
          <a:lstStyle/>
          <a:p>
            <a:pPr lvl="0"/>
            <a:r>
              <a:rPr lang="zh-CN" altLang="en-US" noProof="0"/>
              <a:t>单击图标添加图片</a:t>
            </a:r>
          </a:p>
        </p:txBody>
      </p:sp>
      <p:sp>
        <p:nvSpPr>
          <p:cNvPr id="38" name="图片占位符 38"/>
          <p:cNvSpPr>
            <a:spLocks noGrp="1"/>
          </p:cNvSpPr>
          <p:nvPr>
            <p:ph type="pic" sz="quarter" idx="29"/>
          </p:nvPr>
        </p:nvSpPr>
        <p:spPr>
          <a:xfrm>
            <a:off x="4297550" y="3852206"/>
            <a:ext cx="1620000" cy="1618168"/>
          </a:xfrm>
          <a:prstGeom prst="ellipse">
            <a:avLst/>
          </a:prstGeom>
          <a:ln>
            <a:solidFill>
              <a:schemeClr val="accent2"/>
            </a:solidFill>
          </a:ln>
        </p:spPr>
        <p:txBody>
          <a:bodyPr/>
          <a:lstStyle/>
          <a:p>
            <a:pPr lvl="0"/>
            <a:r>
              <a:rPr lang="zh-CN" altLang="en-US" noProof="0"/>
              <a:t>单击图标添加图片</a:t>
            </a:r>
          </a:p>
        </p:txBody>
      </p:sp>
      <p:sp>
        <p:nvSpPr>
          <p:cNvPr id="39" name="图片占位符 38"/>
          <p:cNvSpPr>
            <a:spLocks noGrp="1"/>
          </p:cNvSpPr>
          <p:nvPr>
            <p:ph type="pic" sz="quarter" idx="30"/>
          </p:nvPr>
        </p:nvSpPr>
        <p:spPr>
          <a:xfrm>
            <a:off x="6274450" y="1692426"/>
            <a:ext cx="1620000" cy="1618168"/>
          </a:xfrm>
          <a:prstGeom prst="ellipse">
            <a:avLst/>
          </a:prstGeom>
          <a:ln>
            <a:solidFill>
              <a:schemeClr val="accent2"/>
            </a:solidFill>
          </a:ln>
        </p:spPr>
        <p:txBody>
          <a:bodyPr/>
          <a:lstStyle/>
          <a:p>
            <a:pPr lvl="0"/>
            <a:r>
              <a:rPr lang="zh-CN" altLang="en-US" noProof="0"/>
              <a:t>单击图标添加图片</a:t>
            </a:r>
          </a:p>
        </p:txBody>
      </p:sp>
      <p:sp>
        <p:nvSpPr>
          <p:cNvPr id="40" name="图片占位符 38"/>
          <p:cNvSpPr>
            <a:spLocks noGrp="1"/>
          </p:cNvSpPr>
          <p:nvPr>
            <p:ph type="pic" sz="quarter" idx="31"/>
          </p:nvPr>
        </p:nvSpPr>
        <p:spPr>
          <a:xfrm>
            <a:off x="4297550" y="1692426"/>
            <a:ext cx="1620000" cy="1618168"/>
          </a:xfrm>
          <a:prstGeom prst="ellipse">
            <a:avLst/>
          </a:prstGeom>
          <a:ln>
            <a:solidFill>
              <a:schemeClr val="accent2"/>
            </a:solidFill>
          </a:ln>
        </p:spPr>
        <p:txBody>
          <a:bodyPr/>
          <a:lstStyle/>
          <a:p>
            <a:pPr lvl="0"/>
            <a:r>
              <a:rPr lang="zh-CN" altLang="en-US" noProof="0"/>
              <a:t>单击图标添加图片</a:t>
            </a:r>
          </a:p>
        </p:txBody>
      </p:sp>
      <p:sp>
        <p:nvSpPr>
          <p:cNvPr id="36" name="文本占位符 35"/>
          <p:cNvSpPr>
            <a:spLocks noGrp="1"/>
          </p:cNvSpPr>
          <p:nvPr>
            <p:ph type="body" sz="quarter" idx="28"/>
          </p:nvPr>
        </p:nvSpPr>
        <p:spPr>
          <a:xfrm>
            <a:off x="42848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41" name="文本占位符 40"/>
          <p:cNvSpPr>
            <a:spLocks noGrp="1"/>
          </p:cNvSpPr>
          <p:nvPr>
            <p:ph type="body" sz="quarter" idx="32"/>
          </p:nvPr>
        </p:nvSpPr>
        <p:spPr>
          <a:xfrm>
            <a:off x="42848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42" name="文本占位符 41"/>
          <p:cNvSpPr>
            <a:spLocks noGrp="1"/>
          </p:cNvSpPr>
          <p:nvPr>
            <p:ph type="body" sz="quarter" idx="33"/>
          </p:nvPr>
        </p:nvSpPr>
        <p:spPr>
          <a:xfrm>
            <a:off x="62617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43" name="文本占位符 42"/>
          <p:cNvSpPr>
            <a:spLocks noGrp="1"/>
          </p:cNvSpPr>
          <p:nvPr>
            <p:ph type="body" sz="quarter" idx="34"/>
          </p:nvPr>
        </p:nvSpPr>
        <p:spPr>
          <a:xfrm>
            <a:off x="62617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r>
              <a:rPr lang="zh-CN" altLang="en-US"/>
              <a:t>单击此处编辑母版文本样式</a:t>
            </a:r>
          </a:p>
        </p:txBody>
      </p:sp>
      <p:sp>
        <p:nvSpPr>
          <p:cNvPr id="37" name="文本占位符 36"/>
          <p:cNvSpPr>
            <a:spLocks noGrp="1"/>
          </p:cNvSpPr>
          <p:nvPr>
            <p:ph type="body" sz="quarter" idx="24"/>
          </p:nvPr>
        </p:nvSpPr>
        <p:spPr>
          <a:xfrm>
            <a:off x="5493018"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44" name="文本占位符 43"/>
          <p:cNvSpPr>
            <a:spLocks noGrp="1"/>
          </p:cNvSpPr>
          <p:nvPr>
            <p:ph type="body" sz="quarter" idx="35"/>
          </p:nvPr>
        </p:nvSpPr>
        <p:spPr>
          <a:xfrm>
            <a:off x="5493018"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45" name="文本占位符 44"/>
          <p:cNvSpPr>
            <a:spLocks noGrp="1"/>
          </p:cNvSpPr>
          <p:nvPr>
            <p:ph type="body" sz="quarter" idx="36"/>
          </p:nvPr>
        </p:nvSpPr>
        <p:spPr>
          <a:xfrm>
            <a:off x="7469917"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
        <p:nvSpPr>
          <p:cNvPr id="46" name="文本占位符 45"/>
          <p:cNvSpPr>
            <a:spLocks noGrp="1"/>
          </p:cNvSpPr>
          <p:nvPr>
            <p:ph type="body" sz="quarter" idx="37"/>
          </p:nvPr>
        </p:nvSpPr>
        <p:spPr>
          <a:xfrm>
            <a:off x="7469917"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4301030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四段内容6">
    <p:spTree>
      <p:nvGrpSpPr>
        <p:cNvPr id="1" name=""/>
        <p:cNvGrpSpPr/>
        <p:nvPr/>
      </p:nvGrpSpPr>
      <p:grpSpPr>
        <a:xfrm>
          <a:off x="0" y="0"/>
          <a:ext cx="0" cy="0"/>
          <a:chOff x="0" y="0"/>
          <a:chExt cx="0" cy="0"/>
        </a:xfrm>
      </p:grpSpPr>
      <p:sp>
        <p:nvSpPr>
          <p:cNvPr id="23" name="任意多边形: 形状 51">
            <a:extLst>
              <a:ext uri="{FF2B5EF4-FFF2-40B4-BE49-F238E27FC236}">
                <a16:creationId xmlns:a16="http://schemas.microsoft.com/office/drawing/2014/main" id="{44AB5CB0-4D31-411C-9811-545C8E8EA1D2}"/>
              </a:ext>
            </a:extLst>
          </p:cNvPr>
          <p:cNvSpPr/>
          <p:nvPr/>
        </p:nvSpPr>
        <p:spPr>
          <a:xfrm>
            <a:off x="2773363" y="2557463"/>
            <a:ext cx="974725" cy="255587"/>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任意多边形: 形状 52">
            <a:extLst>
              <a:ext uri="{FF2B5EF4-FFF2-40B4-BE49-F238E27FC236}">
                <a16:creationId xmlns:a16="http://schemas.microsoft.com/office/drawing/2014/main" id="{6D8DD6E9-356A-48BB-9405-7DB1411EDB39}"/>
              </a:ext>
            </a:extLst>
          </p:cNvPr>
          <p:cNvSpPr/>
          <p:nvPr/>
        </p:nvSpPr>
        <p:spPr>
          <a:xfrm>
            <a:off x="5646738" y="2557463"/>
            <a:ext cx="974725" cy="255587"/>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任意多边形: 形状 53">
            <a:extLst>
              <a:ext uri="{FF2B5EF4-FFF2-40B4-BE49-F238E27FC236}">
                <a16:creationId xmlns:a16="http://schemas.microsoft.com/office/drawing/2014/main" id="{0FEB3E16-9236-4D02-A791-E2E9376752CB}"/>
              </a:ext>
            </a:extLst>
          </p:cNvPr>
          <p:cNvSpPr/>
          <p:nvPr/>
        </p:nvSpPr>
        <p:spPr>
          <a:xfrm>
            <a:off x="8520113" y="2557463"/>
            <a:ext cx="974725" cy="255587"/>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占位符 25"/>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1"/>
          </p:nvPr>
        </p:nvSpPr>
        <p:spPr>
          <a:xfrm>
            <a:off x="775505"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12"/>
          </p:nvPr>
        </p:nvSpPr>
        <p:spPr>
          <a:xfrm>
            <a:off x="3650581"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3"/>
          </p:nvPr>
        </p:nvSpPr>
        <p:spPr>
          <a:xfrm>
            <a:off x="6525657"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4"/>
          </p:nvPr>
        </p:nvSpPr>
        <p:spPr>
          <a:xfrm>
            <a:off x="9395874"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5"/>
          </p:nvPr>
        </p:nvSpPr>
        <p:spPr>
          <a:xfrm>
            <a:off x="660401"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2" name="文本占位符 11"/>
          <p:cNvSpPr>
            <a:spLocks noGrp="1"/>
          </p:cNvSpPr>
          <p:nvPr>
            <p:ph type="body" sz="quarter" idx="16"/>
          </p:nvPr>
        </p:nvSpPr>
        <p:spPr>
          <a:xfrm>
            <a:off x="3535477"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3" name="文本占位符 12"/>
          <p:cNvSpPr>
            <a:spLocks noGrp="1"/>
          </p:cNvSpPr>
          <p:nvPr>
            <p:ph type="body" sz="quarter" idx="17"/>
          </p:nvPr>
        </p:nvSpPr>
        <p:spPr>
          <a:xfrm>
            <a:off x="6410553"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4" name="文本占位符 13"/>
          <p:cNvSpPr>
            <a:spLocks noGrp="1"/>
          </p:cNvSpPr>
          <p:nvPr>
            <p:ph type="body" sz="quarter" idx="18"/>
          </p:nvPr>
        </p:nvSpPr>
        <p:spPr>
          <a:xfrm>
            <a:off x="9280770"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65" name="文本占位符 64"/>
          <p:cNvSpPr>
            <a:spLocks noGrp="1"/>
          </p:cNvSpPr>
          <p:nvPr>
            <p:ph type="body" sz="quarter" idx="43"/>
          </p:nvPr>
        </p:nvSpPr>
        <p:spPr>
          <a:xfrm>
            <a:off x="1087756" y="1943924"/>
            <a:ext cx="1472342" cy="1482732"/>
          </a:xfrm>
          <a:custGeom>
            <a:avLst/>
            <a:gdLst>
              <a:gd name="connsiteX0" fmla="*/ 0 w 3215418"/>
              <a:gd name="connsiteY0" fmla="*/ 235395 h 1482732"/>
              <a:gd name="connsiteX1" fmla="*/ 533400 w 3215418"/>
              <a:gd name="connsiteY1" fmla="*/ 235395 h 1482732"/>
              <a:gd name="connsiteX2" fmla="*/ 533400 w 3215418"/>
              <a:gd name="connsiteY2" fmla="*/ 676720 h 1482732"/>
              <a:gd name="connsiteX3" fmla="*/ 0 w 3215418"/>
              <a:gd name="connsiteY3" fmla="*/ 676720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0-1" fmla="*/ 0 w 3215418"/>
              <a:gd name="connsiteY0-2" fmla="*/ 235395 h 1482732"/>
              <a:gd name="connsiteX1-3" fmla="*/ 533400 w 3215418"/>
              <a:gd name="connsiteY1-4" fmla="*/ 676720 h 1482732"/>
              <a:gd name="connsiteX2-5" fmla="*/ 0 w 3215418"/>
              <a:gd name="connsiteY2-6" fmla="*/ 676720 h 1482732"/>
              <a:gd name="connsiteX3-7" fmla="*/ 0 w 3215418"/>
              <a:gd name="connsiteY3-8" fmla="*/ 235395 h 1482732"/>
              <a:gd name="connsiteX4-9" fmla="*/ 2460750 w 3215418"/>
              <a:gd name="connsiteY4-10" fmla="*/ 47383 h 1482732"/>
              <a:gd name="connsiteX5-11" fmla="*/ 2740102 w 3215418"/>
              <a:gd name="connsiteY5-12" fmla="*/ 103782 h 1482732"/>
              <a:gd name="connsiteX6-13" fmla="*/ 2751311 w 3215418"/>
              <a:gd name="connsiteY6-14" fmla="*/ 109866 h 1482732"/>
              <a:gd name="connsiteX7-15" fmla="*/ 2750202 w 3215418"/>
              <a:gd name="connsiteY7-16" fmla="*/ 112431 h 1482732"/>
              <a:gd name="connsiteX8-17" fmla="*/ 2748592 w 3215418"/>
              <a:gd name="connsiteY8-18" fmla="*/ 116316 h 1482732"/>
              <a:gd name="connsiteX9-19" fmla="*/ 2747040 w 3215418"/>
              <a:gd name="connsiteY9-20" fmla="*/ 120225 h 1482732"/>
              <a:gd name="connsiteX10-21" fmla="*/ 2745546 w 3215418"/>
              <a:gd name="connsiteY10-22" fmla="*/ 124155 h 1482732"/>
              <a:gd name="connsiteX11-23" fmla="*/ 2744120 w 3215418"/>
              <a:gd name="connsiteY11-24" fmla="*/ 128132 h 1482732"/>
              <a:gd name="connsiteX12-25" fmla="*/ 2742753 w 3215418"/>
              <a:gd name="connsiteY12-26" fmla="*/ 132133 h 1482732"/>
              <a:gd name="connsiteX13-27" fmla="*/ 2741442 w 3215418"/>
              <a:gd name="connsiteY13-28" fmla="*/ 136156 h 1482732"/>
              <a:gd name="connsiteX14-29" fmla="*/ 2740189 w 3215418"/>
              <a:gd name="connsiteY14-30" fmla="*/ 140202 h 1482732"/>
              <a:gd name="connsiteX15-31" fmla="*/ 2739006 w 3215418"/>
              <a:gd name="connsiteY15-32" fmla="*/ 144283 h 1482732"/>
              <a:gd name="connsiteX16-33" fmla="*/ 2737891 w 3215418"/>
              <a:gd name="connsiteY16-34" fmla="*/ 148386 h 1482732"/>
              <a:gd name="connsiteX17-35" fmla="*/ 2736833 w 3215418"/>
              <a:gd name="connsiteY17-36" fmla="*/ 152524 h 1482732"/>
              <a:gd name="connsiteX18-37" fmla="*/ 2735833 w 3215418"/>
              <a:gd name="connsiteY18-38" fmla="*/ 156686 h 1482732"/>
              <a:gd name="connsiteX19-39" fmla="*/ 2734914 w 3215418"/>
              <a:gd name="connsiteY19-40" fmla="*/ 160858 h 1482732"/>
              <a:gd name="connsiteX20-41" fmla="*/ 2734040 w 3215418"/>
              <a:gd name="connsiteY20-42" fmla="*/ 165065 h 1482732"/>
              <a:gd name="connsiteX21-43" fmla="*/ 2733246 w 3215418"/>
              <a:gd name="connsiteY21-44" fmla="*/ 169295 h 1482732"/>
              <a:gd name="connsiteX22-45" fmla="*/ 2732511 w 3215418"/>
              <a:gd name="connsiteY22-46" fmla="*/ 173548 h 1482732"/>
              <a:gd name="connsiteX23-47" fmla="*/ 2731844 w 3215418"/>
              <a:gd name="connsiteY23-48" fmla="*/ 177824 h 1482732"/>
              <a:gd name="connsiteX24-49" fmla="*/ 2731246 w 3215418"/>
              <a:gd name="connsiteY24-50" fmla="*/ 182112 h 1482732"/>
              <a:gd name="connsiteX25-51" fmla="*/ 2730718 w 3215418"/>
              <a:gd name="connsiteY25-52" fmla="*/ 186433 h 1482732"/>
              <a:gd name="connsiteX26-53" fmla="*/ 2730258 w 3215418"/>
              <a:gd name="connsiteY26-54" fmla="*/ 190767 h 1482732"/>
              <a:gd name="connsiteX27-55" fmla="*/ 2729867 w 3215418"/>
              <a:gd name="connsiteY27-56" fmla="*/ 195124 h 1482732"/>
              <a:gd name="connsiteX28-57" fmla="*/ 2729545 w 3215418"/>
              <a:gd name="connsiteY28-58" fmla="*/ 199492 h 1482732"/>
              <a:gd name="connsiteX29-59" fmla="*/ 2729292 w 3215418"/>
              <a:gd name="connsiteY29-60" fmla="*/ 203883 h 1482732"/>
              <a:gd name="connsiteX30-61" fmla="*/ 2729108 w 3215418"/>
              <a:gd name="connsiteY30-62" fmla="*/ 208297 h 1482732"/>
              <a:gd name="connsiteX31-63" fmla="*/ 2729005 w 3215418"/>
              <a:gd name="connsiteY31-64" fmla="*/ 212722 h 1482732"/>
              <a:gd name="connsiteX32-65" fmla="*/ 2728959 w 3215418"/>
              <a:gd name="connsiteY32-66" fmla="*/ 217366 h 1482732"/>
              <a:gd name="connsiteX33-67" fmla="*/ 2728959 w 3215418"/>
              <a:gd name="connsiteY33-68" fmla="*/ 250672 h 1482732"/>
              <a:gd name="connsiteX34-69" fmla="*/ 2687545 w 3215418"/>
              <a:gd name="connsiteY34-70" fmla="*/ 228194 h 1482732"/>
              <a:gd name="connsiteX35-71" fmla="*/ 2460750 w 3215418"/>
              <a:gd name="connsiteY35-72" fmla="*/ 182406 h 1482732"/>
              <a:gd name="connsiteX36-73" fmla="*/ 1878099 w 3215418"/>
              <a:gd name="connsiteY36-74" fmla="*/ 765058 h 1482732"/>
              <a:gd name="connsiteX37-75" fmla="*/ 2460750 w 3215418"/>
              <a:gd name="connsiteY37-76" fmla="*/ 1347709 h 1482732"/>
              <a:gd name="connsiteX38-77" fmla="*/ 3043402 w 3215418"/>
              <a:gd name="connsiteY38-78" fmla="*/ 765058 h 1482732"/>
              <a:gd name="connsiteX39-79" fmla="*/ 2997615 w 3215418"/>
              <a:gd name="connsiteY39-80" fmla="*/ 538264 h 1482732"/>
              <a:gd name="connsiteX40-81" fmla="*/ 2969496 w 3215418"/>
              <a:gd name="connsiteY40-82" fmla="*/ 486459 h 1482732"/>
              <a:gd name="connsiteX41-83" fmla="*/ 2998052 w 3215418"/>
              <a:gd name="connsiteY41-84" fmla="*/ 486459 h 1482732"/>
              <a:gd name="connsiteX42-85" fmla="*/ 3006707 w 3215418"/>
              <a:gd name="connsiteY42-86" fmla="*/ 486322 h 1482732"/>
              <a:gd name="connsiteX43-87" fmla="*/ 3011122 w 3215418"/>
              <a:gd name="connsiteY43-88" fmla="*/ 486149 h 1482732"/>
              <a:gd name="connsiteX44-89" fmla="*/ 3015512 w 3215418"/>
              <a:gd name="connsiteY44-90" fmla="*/ 485908 h 1482732"/>
              <a:gd name="connsiteX45-91" fmla="*/ 3019880 w 3215418"/>
              <a:gd name="connsiteY45-92" fmla="*/ 485586 h 1482732"/>
              <a:gd name="connsiteX46-93" fmla="*/ 3024237 w 3215418"/>
              <a:gd name="connsiteY46-94" fmla="*/ 485207 h 1482732"/>
              <a:gd name="connsiteX47-95" fmla="*/ 3028582 w 3215418"/>
              <a:gd name="connsiteY47-96" fmla="*/ 484747 h 1482732"/>
              <a:gd name="connsiteX48-97" fmla="*/ 3032893 w 3215418"/>
              <a:gd name="connsiteY48-98" fmla="*/ 484218 h 1482732"/>
              <a:gd name="connsiteX49-99" fmla="*/ 3037192 w 3215418"/>
              <a:gd name="connsiteY49-100" fmla="*/ 483632 h 1482732"/>
              <a:gd name="connsiteX50-101" fmla="*/ 3041468 w 3215418"/>
              <a:gd name="connsiteY50-102" fmla="*/ 482977 h 1482732"/>
              <a:gd name="connsiteX51-103" fmla="*/ 3045721 w 3215418"/>
              <a:gd name="connsiteY51-104" fmla="*/ 482252 h 1482732"/>
              <a:gd name="connsiteX52-105" fmla="*/ 3049951 w 3215418"/>
              <a:gd name="connsiteY52-106" fmla="*/ 481460 h 1482732"/>
              <a:gd name="connsiteX53-107" fmla="*/ 3054158 w 3215418"/>
              <a:gd name="connsiteY53-108" fmla="*/ 480597 h 1482732"/>
              <a:gd name="connsiteX54-109" fmla="*/ 3058342 w 3215418"/>
              <a:gd name="connsiteY54-110" fmla="*/ 479677 h 1482732"/>
              <a:gd name="connsiteX55-111" fmla="*/ 3062503 w 3215418"/>
              <a:gd name="connsiteY55-112" fmla="*/ 478689 h 1482732"/>
              <a:gd name="connsiteX56-113" fmla="*/ 3066630 w 3215418"/>
              <a:gd name="connsiteY56-114" fmla="*/ 477643 h 1482732"/>
              <a:gd name="connsiteX57-115" fmla="*/ 3070745 w 3215418"/>
              <a:gd name="connsiteY57-116" fmla="*/ 476528 h 1482732"/>
              <a:gd name="connsiteX58-117" fmla="*/ 3074825 w 3215418"/>
              <a:gd name="connsiteY58-118" fmla="*/ 475344 h 1482732"/>
              <a:gd name="connsiteX59-119" fmla="*/ 3078884 w 3215418"/>
              <a:gd name="connsiteY59-120" fmla="*/ 474103 h 1482732"/>
              <a:gd name="connsiteX60-121" fmla="*/ 3082907 w 3215418"/>
              <a:gd name="connsiteY60-122" fmla="*/ 472804 h 1482732"/>
              <a:gd name="connsiteX61-123" fmla="*/ 3086907 w 3215418"/>
              <a:gd name="connsiteY61-124" fmla="*/ 471436 h 1482732"/>
              <a:gd name="connsiteX62-125" fmla="*/ 3090884 w 3215418"/>
              <a:gd name="connsiteY62-126" fmla="*/ 470010 h 1482732"/>
              <a:gd name="connsiteX63-127" fmla="*/ 3094826 w 3215418"/>
              <a:gd name="connsiteY63-128" fmla="*/ 468528 h 1482732"/>
              <a:gd name="connsiteX64-129" fmla="*/ 3098734 w 3215418"/>
              <a:gd name="connsiteY64-130" fmla="*/ 466987 h 1482732"/>
              <a:gd name="connsiteX65-131" fmla="*/ 3102620 w 3215418"/>
              <a:gd name="connsiteY65-132" fmla="*/ 465378 h 1482732"/>
              <a:gd name="connsiteX66-133" fmla="*/ 3106470 w 3215418"/>
              <a:gd name="connsiteY66-134" fmla="*/ 463723 h 1482732"/>
              <a:gd name="connsiteX67-135" fmla="*/ 3109381 w 3215418"/>
              <a:gd name="connsiteY67-136" fmla="*/ 462408 h 1482732"/>
              <a:gd name="connsiteX68-137" fmla="*/ 3122026 w 3215418"/>
              <a:gd name="connsiteY68-138" fmla="*/ 485706 h 1482732"/>
              <a:gd name="connsiteX69-139" fmla="*/ 3178425 w 3215418"/>
              <a:gd name="connsiteY69-140" fmla="*/ 765058 h 1482732"/>
              <a:gd name="connsiteX70-141" fmla="*/ 2460750 w 3215418"/>
              <a:gd name="connsiteY70-142" fmla="*/ 1482732 h 1482732"/>
              <a:gd name="connsiteX71-143" fmla="*/ 1743076 w 3215418"/>
              <a:gd name="connsiteY71-144" fmla="*/ 765058 h 1482732"/>
              <a:gd name="connsiteX72-145" fmla="*/ 2460750 w 3215418"/>
              <a:gd name="connsiteY72-146" fmla="*/ 47383 h 1482732"/>
              <a:gd name="connsiteX73-147" fmla="*/ 2998052 w 3215418"/>
              <a:gd name="connsiteY73-148" fmla="*/ 0 h 1482732"/>
              <a:gd name="connsiteX74-149" fmla="*/ 3001443 w 3215418"/>
              <a:gd name="connsiteY74-150" fmla="*/ 23 h 1482732"/>
              <a:gd name="connsiteX75-151" fmla="*/ 3005029 w 3215418"/>
              <a:gd name="connsiteY75-152" fmla="*/ 115 h 1482732"/>
              <a:gd name="connsiteX76-153" fmla="*/ 3008604 w 3215418"/>
              <a:gd name="connsiteY76-154" fmla="*/ 253 h 1482732"/>
              <a:gd name="connsiteX77-155" fmla="*/ 3012156 w 3215418"/>
              <a:gd name="connsiteY77-156" fmla="*/ 449 h 1482732"/>
              <a:gd name="connsiteX78-157" fmla="*/ 3015697 w 3215418"/>
              <a:gd name="connsiteY78-158" fmla="*/ 701 h 1482732"/>
              <a:gd name="connsiteX79-159" fmla="*/ 3019225 w 3215418"/>
              <a:gd name="connsiteY79-160" fmla="*/ 1024 h 1482732"/>
              <a:gd name="connsiteX80-161" fmla="*/ 3022731 w 3215418"/>
              <a:gd name="connsiteY80-162" fmla="*/ 1379 h 1482732"/>
              <a:gd name="connsiteX81-163" fmla="*/ 3026214 w 3215418"/>
              <a:gd name="connsiteY81-164" fmla="*/ 1805 h 1482732"/>
              <a:gd name="connsiteX82-165" fmla="*/ 3029686 w 3215418"/>
              <a:gd name="connsiteY82-166" fmla="*/ 2288 h 1482732"/>
              <a:gd name="connsiteX83-167" fmla="*/ 3033135 w 3215418"/>
              <a:gd name="connsiteY83-168" fmla="*/ 2817 h 1482732"/>
              <a:gd name="connsiteX84-169" fmla="*/ 3036571 w 3215418"/>
              <a:gd name="connsiteY84-170" fmla="*/ 3402 h 1482732"/>
              <a:gd name="connsiteX85-171" fmla="*/ 3039985 w 3215418"/>
              <a:gd name="connsiteY85-172" fmla="*/ 4035 h 1482732"/>
              <a:gd name="connsiteX86-173" fmla="*/ 3043376 w 3215418"/>
              <a:gd name="connsiteY86-174" fmla="*/ 4725 h 1482732"/>
              <a:gd name="connsiteX87-175" fmla="*/ 3046755 w 3215418"/>
              <a:gd name="connsiteY87-176" fmla="*/ 5471 h 1482732"/>
              <a:gd name="connsiteX88-177" fmla="*/ 3050111 w 3215418"/>
              <a:gd name="connsiteY88-178" fmla="*/ 6265 h 1482732"/>
              <a:gd name="connsiteX89-179" fmla="*/ 3053445 w 3215418"/>
              <a:gd name="connsiteY89-180" fmla="*/ 7116 h 1482732"/>
              <a:gd name="connsiteX90-181" fmla="*/ 3056756 w 3215418"/>
              <a:gd name="connsiteY90-182" fmla="*/ 8012 h 1482732"/>
              <a:gd name="connsiteX91-183" fmla="*/ 3060055 w 3215418"/>
              <a:gd name="connsiteY91-184" fmla="*/ 8966 h 1482732"/>
              <a:gd name="connsiteX92-185" fmla="*/ 3063320 w 3215418"/>
              <a:gd name="connsiteY92-186" fmla="*/ 9966 h 1482732"/>
              <a:gd name="connsiteX93-187" fmla="*/ 3066573 w 3215418"/>
              <a:gd name="connsiteY93-188" fmla="*/ 11012 h 1482732"/>
              <a:gd name="connsiteX94-189" fmla="*/ 3069791 w 3215418"/>
              <a:gd name="connsiteY94-190" fmla="*/ 12116 h 1482732"/>
              <a:gd name="connsiteX95-191" fmla="*/ 3072998 w 3215418"/>
              <a:gd name="connsiteY95-192" fmla="*/ 13265 h 1482732"/>
              <a:gd name="connsiteX96-193" fmla="*/ 3076182 w 3215418"/>
              <a:gd name="connsiteY96-194" fmla="*/ 14461 h 1482732"/>
              <a:gd name="connsiteX97-195" fmla="*/ 3079332 w 3215418"/>
              <a:gd name="connsiteY97-196" fmla="*/ 15702 h 1482732"/>
              <a:gd name="connsiteX98-197" fmla="*/ 3082470 w 3215418"/>
              <a:gd name="connsiteY98-198" fmla="*/ 16990 h 1482732"/>
              <a:gd name="connsiteX99-199" fmla="*/ 3085573 w 3215418"/>
              <a:gd name="connsiteY99-200" fmla="*/ 18335 h 1482732"/>
              <a:gd name="connsiteX100-201" fmla="*/ 3088654 w 3215418"/>
              <a:gd name="connsiteY100-202" fmla="*/ 19725 h 1482732"/>
              <a:gd name="connsiteX101-203" fmla="*/ 3091712 w 3215418"/>
              <a:gd name="connsiteY101-204" fmla="*/ 21150 h 1482732"/>
              <a:gd name="connsiteX102-205" fmla="*/ 3094747 w 3215418"/>
              <a:gd name="connsiteY102-206" fmla="*/ 22633 h 1482732"/>
              <a:gd name="connsiteX103-207" fmla="*/ 3097746 w 3215418"/>
              <a:gd name="connsiteY103-208" fmla="*/ 24163 h 1482732"/>
              <a:gd name="connsiteX104-209" fmla="*/ 3100723 w 3215418"/>
              <a:gd name="connsiteY104-210" fmla="*/ 25726 h 1482732"/>
              <a:gd name="connsiteX105-211" fmla="*/ 3103677 w 3215418"/>
              <a:gd name="connsiteY105-212" fmla="*/ 27346 h 1482732"/>
              <a:gd name="connsiteX106-213" fmla="*/ 3106597 w 3215418"/>
              <a:gd name="connsiteY106-214" fmla="*/ 29001 h 1482732"/>
              <a:gd name="connsiteX107-215" fmla="*/ 3109494 w 3215418"/>
              <a:gd name="connsiteY107-216" fmla="*/ 30703 h 1482732"/>
              <a:gd name="connsiteX108-217" fmla="*/ 3112368 w 3215418"/>
              <a:gd name="connsiteY108-218" fmla="*/ 32450 h 1482732"/>
              <a:gd name="connsiteX109-219" fmla="*/ 3115207 w 3215418"/>
              <a:gd name="connsiteY109-220" fmla="*/ 34232 h 1482732"/>
              <a:gd name="connsiteX110-221" fmla="*/ 3118011 w 3215418"/>
              <a:gd name="connsiteY110-222" fmla="*/ 36071 h 1482732"/>
              <a:gd name="connsiteX111-223" fmla="*/ 3120782 w 3215418"/>
              <a:gd name="connsiteY111-224" fmla="*/ 37944 h 1482732"/>
              <a:gd name="connsiteX112-225" fmla="*/ 3123540 w 3215418"/>
              <a:gd name="connsiteY112-226" fmla="*/ 39852 h 1482732"/>
              <a:gd name="connsiteX113-227" fmla="*/ 3126253 w 3215418"/>
              <a:gd name="connsiteY113-228" fmla="*/ 41807 h 1482732"/>
              <a:gd name="connsiteX114-229" fmla="*/ 3128931 w 3215418"/>
              <a:gd name="connsiteY114-230" fmla="*/ 43807 h 1482732"/>
              <a:gd name="connsiteX115-231" fmla="*/ 3131587 w 3215418"/>
              <a:gd name="connsiteY115-232" fmla="*/ 45841 h 1482732"/>
              <a:gd name="connsiteX116-233" fmla="*/ 3134208 w 3215418"/>
              <a:gd name="connsiteY116-234" fmla="*/ 47922 h 1482732"/>
              <a:gd name="connsiteX117-235" fmla="*/ 3136794 w 3215418"/>
              <a:gd name="connsiteY117-236" fmla="*/ 50037 h 1482732"/>
              <a:gd name="connsiteX118-237" fmla="*/ 3139357 w 3215418"/>
              <a:gd name="connsiteY118-238" fmla="*/ 52186 h 1482732"/>
              <a:gd name="connsiteX119-239" fmla="*/ 3141874 w 3215418"/>
              <a:gd name="connsiteY119-240" fmla="*/ 54382 h 1482732"/>
              <a:gd name="connsiteX120-241" fmla="*/ 3144358 w 3215418"/>
              <a:gd name="connsiteY120-242" fmla="*/ 56612 h 1482732"/>
              <a:gd name="connsiteX121-243" fmla="*/ 3146818 w 3215418"/>
              <a:gd name="connsiteY121-244" fmla="*/ 58877 h 1482732"/>
              <a:gd name="connsiteX122-245" fmla="*/ 3149231 w 3215418"/>
              <a:gd name="connsiteY122-246" fmla="*/ 61187 h 1482732"/>
              <a:gd name="connsiteX123-247" fmla="*/ 3151610 w 3215418"/>
              <a:gd name="connsiteY123-248" fmla="*/ 63532 h 1482732"/>
              <a:gd name="connsiteX124-249" fmla="*/ 3153956 w 3215418"/>
              <a:gd name="connsiteY124-250" fmla="*/ 65899 h 1482732"/>
              <a:gd name="connsiteX125-251" fmla="*/ 3156266 w 3215418"/>
              <a:gd name="connsiteY125-252" fmla="*/ 68313 h 1482732"/>
              <a:gd name="connsiteX126-253" fmla="*/ 3158542 w 3215418"/>
              <a:gd name="connsiteY126-254" fmla="*/ 70762 h 1482732"/>
              <a:gd name="connsiteX127-255" fmla="*/ 3160784 w 3215418"/>
              <a:gd name="connsiteY127-256" fmla="*/ 73245 h 1482732"/>
              <a:gd name="connsiteX128-257" fmla="*/ 3162979 w 3215418"/>
              <a:gd name="connsiteY128-258" fmla="*/ 75762 h 1482732"/>
              <a:gd name="connsiteX129-259" fmla="*/ 3165129 w 3215418"/>
              <a:gd name="connsiteY129-260" fmla="*/ 78314 h 1482732"/>
              <a:gd name="connsiteX130-261" fmla="*/ 3167255 w 3215418"/>
              <a:gd name="connsiteY130-262" fmla="*/ 80901 h 1482732"/>
              <a:gd name="connsiteX131-263" fmla="*/ 3169336 w 3215418"/>
              <a:gd name="connsiteY131-264" fmla="*/ 83521 h 1482732"/>
              <a:gd name="connsiteX132-265" fmla="*/ 3171381 w 3215418"/>
              <a:gd name="connsiteY132-266" fmla="*/ 86165 h 1482732"/>
              <a:gd name="connsiteX133-267" fmla="*/ 3173382 w 3215418"/>
              <a:gd name="connsiteY133-268" fmla="*/ 88855 h 1482732"/>
              <a:gd name="connsiteX134-269" fmla="*/ 3175336 w 3215418"/>
              <a:gd name="connsiteY134-270" fmla="*/ 91567 h 1482732"/>
              <a:gd name="connsiteX135-271" fmla="*/ 3177256 w 3215418"/>
              <a:gd name="connsiteY135-272" fmla="*/ 94303 h 1482732"/>
              <a:gd name="connsiteX136-273" fmla="*/ 3179129 w 3215418"/>
              <a:gd name="connsiteY136-274" fmla="*/ 97085 h 1482732"/>
              <a:gd name="connsiteX137-275" fmla="*/ 3180968 w 3215418"/>
              <a:gd name="connsiteY137-276" fmla="*/ 99890 h 1482732"/>
              <a:gd name="connsiteX138-277" fmla="*/ 3182761 w 3215418"/>
              <a:gd name="connsiteY138-278" fmla="*/ 102717 h 1482732"/>
              <a:gd name="connsiteX139-279" fmla="*/ 3184509 w 3215418"/>
              <a:gd name="connsiteY139-280" fmla="*/ 105580 h 1482732"/>
              <a:gd name="connsiteX140-281" fmla="*/ 3186221 w 3215418"/>
              <a:gd name="connsiteY140-282" fmla="*/ 108476 h 1482732"/>
              <a:gd name="connsiteX141-283" fmla="*/ 3187889 w 3215418"/>
              <a:gd name="connsiteY141-284" fmla="*/ 111396 h 1482732"/>
              <a:gd name="connsiteX142-285" fmla="*/ 3189509 w 3215418"/>
              <a:gd name="connsiteY142-286" fmla="*/ 114339 h 1482732"/>
              <a:gd name="connsiteX143-287" fmla="*/ 3191084 w 3215418"/>
              <a:gd name="connsiteY143-288" fmla="*/ 117316 h 1482732"/>
              <a:gd name="connsiteX144-289" fmla="*/ 3192612 w 3215418"/>
              <a:gd name="connsiteY144-290" fmla="*/ 120316 h 1482732"/>
              <a:gd name="connsiteX145-291" fmla="*/ 3194096 w 3215418"/>
              <a:gd name="connsiteY145-292" fmla="*/ 123339 h 1482732"/>
              <a:gd name="connsiteX146-293" fmla="*/ 3195532 w 3215418"/>
              <a:gd name="connsiteY146-294" fmla="*/ 126396 h 1482732"/>
              <a:gd name="connsiteX147-295" fmla="*/ 3196923 w 3215418"/>
              <a:gd name="connsiteY147-296" fmla="*/ 129477 h 1482732"/>
              <a:gd name="connsiteX148-297" fmla="*/ 3198268 w 3215418"/>
              <a:gd name="connsiteY148-298" fmla="*/ 132581 h 1482732"/>
              <a:gd name="connsiteX149-299" fmla="*/ 3199567 w 3215418"/>
              <a:gd name="connsiteY149-300" fmla="*/ 135707 h 1482732"/>
              <a:gd name="connsiteX150-301" fmla="*/ 3200820 w 3215418"/>
              <a:gd name="connsiteY150-302" fmla="*/ 138869 h 1482732"/>
              <a:gd name="connsiteX151-303" fmla="*/ 3202015 w 3215418"/>
              <a:gd name="connsiteY151-304" fmla="*/ 142041 h 1482732"/>
              <a:gd name="connsiteX152-305" fmla="*/ 3203177 w 3215418"/>
              <a:gd name="connsiteY152-306" fmla="*/ 145237 h 1482732"/>
              <a:gd name="connsiteX153-307" fmla="*/ 3204280 w 3215418"/>
              <a:gd name="connsiteY153-308" fmla="*/ 148466 h 1482732"/>
              <a:gd name="connsiteX154-309" fmla="*/ 3205337 w 3215418"/>
              <a:gd name="connsiteY154-310" fmla="*/ 151708 h 1482732"/>
              <a:gd name="connsiteX155-311" fmla="*/ 3206337 w 3215418"/>
              <a:gd name="connsiteY155-312" fmla="*/ 154973 h 1482732"/>
              <a:gd name="connsiteX156-313" fmla="*/ 3207291 w 3215418"/>
              <a:gd name="connsiteY156-314" fmla="*/ 158271 h 1482732"/>
              <a:gd name="connsiteX157-315" fmla="*/ 3208200 w 3215418"/>
              <a:gd name="connsiteY157-316" fmla="*/ 161582 h 1482732"/>
              <a:gd name="connsiteX158-317" fmla="*/ 3209050 w 3215418"/>
              <a:gd name="connsiteY158-318" fmla="*/ 164916 h 1482732"/>
              <a:gd name="connsiteX159-319" fmla="*/ 3209855 w 3215418"/>
              <a:gd name="connsiteY159-320" fmla="*/ 168261 h 1482732"/>
              <a:gd name="connsiteX160-321" fmla="*/ 3210602 w 3215418"/>
              <a:gd name="connsiteY160-322" fmla="*/ 171641 h 1482732"/>
              <a:gd name="connsiteX161-323" fmla="*/ 3211304 w 3215418"/>
              <a:gd name="connsiteY161-324" fmla="*/ 175031 h 1482732"/>
              <a:gd name="connsiteX162-325" fmla="*/ 3211947 w 3215418"/>
              <a:gd name="connsiteY162-326" fmla="*/ 178445 h 1482732"/>
              <a:gd name="connsiteX163-327" fmla="*/ 3212544 w 3215418"/>
              <a:gd name="connsiteY163-328" fmla="*/ 181871 h 1482732"/>
              <a:gd name="connsiteX164-329" fmla="*/ 3213073 w 3215418"/>
              <a:gd name="connsiteY164-330" fmla="*/ 185319 h 1482732"/>
              <a:gd name="connsiteX165-331" fmla="*/ 3213556 w 3215418"/>
              <a:gd name="connsiteY165-332" fmla="*/ 188790 h 1482732"/>
              <a:gd name="connsiteX166-333" fmla="*/ 3213993 w 3215418"/>
              <a:gd name="connsiteY166-334" fmla="*/ 192273 h 1482732"/>
              <a:gd name="connsiteX167-335" fmla="*/ 3214361 w 3215418"/>
              <a:gd name="connsiteY167-336" fmla="*/ 195780 h 1482732"/>
              <a:gd name="connsiteX168-337" fmla="*/ 3214682 w 3215418"/>
              <a:gd name="connsiteY168-338" fmla="*/ 199309 h 1482732"/>
              <a:gd name="connsiteX169-339" fmla="*/ 3214947 w 3215418"/>
              <a:gd name="connsiteY169-340" fmla="*/ 202837 h 1482732"/>
              <a:gd name="connsiteX170-341" fmla="*/ 3215154 w 3215418"/>
              <a:gd name="connsiteY170-342" fmla="*/ 206400 h 1482732"/>
              <a:gd name="connsiteX171-343" fmla="*/ 3215291 w 3215418"/>
              <a:gd name="connsiteY171-344" fmla="*/ 209963 h 1482732"/>
              <a:gd name="connsiteX172-345" fmla="*/ 3215418 w 3215418"/>
              <a:gd name="connsiteY172-346" fmla="*/ 217366 h 1482732"/>
              <a:gd name="connsiteX173-347" fmla="*/ 3215396 w 3215418"/>
              <a:gd name="connsiteY173-348" fmla="*/ 220758 h 1482732"/>
              <a:gd name="connsiteX174-349" fmla="*/ 3215315 w 3215418"/>
              <a:gd name="connsiteY174-350" fmla="*/ 224355 h 1482732"/>
              <a:gd name="connsiteX175-351" fmla="*/ 3215166 w 3215418"/>
              <a:gd name="connsiteY175-352" fmla="*/ 227919 h 1482732"/>
              <a:gd name="connsiteX176-353" fmla="*/ 3214970 w 3215418"/>
              <a:gd name="connsiteY176-354" fmla="*/ 231482 h 1482732"/>
              <a:gd name="connsiteX177-355" fmla="*/ 3214717 w 3215418"/>
              <a:gd name="connsiteY177-356" fmla="*/ 235011 h 1482732"/>
              <a:gd name="connsiteX178-357" fmla="*/ 3214406 w 3215418"/>
              <a:gd name="connsiteY178-358" fmla="*/ 238540 h 1482732"/>
              <a:gd name="connsiteX179-359" fmla="*/ 3214039 w 3215418"/>
              <a:gd name="connsiteY179-360" fmla="*/ 242046 h 1482732"/>
              <a:gd name="connsiteX180-361" fmla="*/ 3213613 w 3215418"/>
              <a:gd name="connsiteY180-362" fmla="*/ 245529 h 1482732"/>
              <a:gd name="connsiteX181-363" fmla="*/ 3213142 w 3215418"/>
              <a:gd name="connsiteY181-364" fmla="*/ 249001 h 1482732"/>
              <a:gd name="connsiteX182-365" fmla="*/ 3212602 w 3215418"/>
              <a:gd name="connsiteY182-366" fmla="*/ 252449 h 1482732"/>
              <a:gd name="connsiteX183-367" fmla="*/ 3212028 w 3215418"/>
              <a:gd name="connsiteY183-368" fmla="*/ 255886 h 1482732"/>
              <a:gd name="connsiteX184-369" fmla="*/ 3211383 w 3215418"/>
              <a:gd name="connsiteY184-370" fmla="*/ 259300 h 1482732"/>
              <a:gd name="connsiteX185-371" fmla="*/ 3210694 w 3215418"/>
              <a:gd name="connsiteY185-372" fmla="*/ 262690 h 1482732"/>
              <a:gd name="connsiteX186-373" fmla="*/ 3209947 w 3215418"/>
              <a:gd name="connsiteY186-374" fmla="*/ 266070 h 1482732"/>
              <a:gd name="connsiteX187-375" fmla="*/ 3209154 w 3215418"/>
              <a:gd name="connsiteY187-376" fmla="*/ 269426 h 1482732"/>
              <a:gd name="connsiteX188-377" fmla="*/ 3208303 w 3215418"/>
              <a:gd name="connsiteY188-378" fmla="*/ 272760 h 1482732"/>
              <a:gd name="connsiteX189-379" fmla="*/ 3207406 w 3215418"/>
              <a:gd name="connsiteY189-380" fmla="*/ 276070 h 1482732"/>
              <a:gd name="connsiteX190-381" fmla="*/ 3206452 w 3215418"/>
              <a:gd name="connsiteY190-382" fmla="*/ 279370 h 1482732"/>
              <a:gd name="connsiteX191-383" fmla="*/ 3205452 w 3215418"/>
              <a:gd name="connsiteY191-384" fmla="*/ 282634 h 1482732"/>
              <a:gd name="connsiteX192-385" fmla="*/ 3204406 w 3215418"/>
              <a:gd name="connsiteY192-386" fmla="*/ 285887 h 1482732"/>
              <a:gd name="connsiteX193-387" fmla="*/ 3203314 w 3215418"/>
              <a:gd name="connsiteY193-388" fmla="*/ 289106 h 1482732"/>
              <a:gd name="connsiteX194-389" fmla="*/ 3202165 w 3215418"/>
              <a:gd name="connsiteY194-390" fmla="*/ 292312 h 1482732"/>
              <a:gd name="connsiteX195-391" fmla="*/ 3200969 w 3215418"/>
              <a:gd name="connsiteY195-392" fmla="*/ 295497 h 1482732"/>
              <a:gd name="connsiteX196-393" fmla="*/ 3199716 w 3215418"/>
              <a:gd name="connsiteY196-394" fmla="*/ 298646 h 1482732"/>
              <a:gd name="connsiteX197-395" fmla="*/ 3198429 w 3215418"/>
              <a:gd name="connsiteY197-396" fmla="*/ 301784 h 1482732"/>
              <a:gd name="connsiteX198-397" fmla="*/ 3197084 w 3215418"/>
              <a:gd name="connsiteY198-398" fmla="*/ 304888 h 1482732"/>
              <a:gd name="connsiteX199-399" fmla="*/ 3195705 w 3215418"/>
              <a:gd name="connsiteY199-400" fmla="*/ 307980 h 1482732"/>
              <a:gd name="connsiteX200-401" fmla="*/ 3194268 w 3215418"/>
              <a:gd name="connsiteY200-402" fmla="*/ 311026 h 1482732"/>
              <a:gd name="connsiteX201-403" fmla="*/ 3192785 w 3215418"/>
              <a:gd name="connsiteY201-404" fmla="*/ 314061 h 1482732"/>
              <a:gd name="connsiteX202-405" fmla="*/ 3191267 w 3215418"/>
              <a:gd name="connsiteY202-406" fmla="*/ 317061 h 1482732"/>
              <a:gd name="connsiteX203-407" fmla="*/ 3189693 w 3215418"/>
              <a:gd name="connsiteY203-408" fmla="*/ 320049 h 1482732"/>
              <a:gd name="connsiteX204-409" fmla="*/ 3188084 w 3215418"/>
              <a:gd name="connsiteY204-410" fmla="*/ 322992 h 1482732"/>
              <a:gd name="connsiteX205-411" fmla="*/ 3186429 w 3215418"/>
              <a:gd name="connsiteY205-412" fmla="*/ 325923 h 1482732"/>
              <a:gd name="connsiteX206-413" fmla="*/ 3184715 w 3215418"/>
              <a:gd name="connsiteY206-414" fmla="*/ 328820 h 1482732"/>
              <a:gd name="connsiteX207-415" fmla="*/ 3182980 w 3215418"/>
              <a:gd name="connsiteY207-416" fmla="*/ 331683 h 1482732"/>
              <a:gd name="connsiteX208-417" fmla="*/ 3181186 w 3215418"/>
              <a:gd name="connsiteY208-418" fmla="*/ 334522 h 1482732"/>
              <a:gd name="connsiteX209-419" fmla="*/ 3179359 w 3215418"/>
              <a:gd name="connsiteY209-420" fmla="*/ 337326 h 1482732"/>
              <a:gd name="connsiteX210-421" fmla="*/ 3177485 w 3215418"/>
              <a:gd name="connsiteY210-422" fmla="*/ 340108 h 1482732"/>
              <a:gd name="connsiteX211-423" fmla="*/ 3175566 w 3215418"/>
              <a:gd name="connsiteY211-424" fmla="*/ 342855 h 1482732"/>
              <a:gd name="connsiteX212-425" fmla="*/ 3173612 w 3215418"/>
              <a:gd name="connsiteY212-426" fmla="*/ 345568 h 1482732"/>
              <a:gd name="connsiteX213-427" fmla="*/ 3171611 w 3215418"/>
              <a:gd name="connsiteY213-428" fmla="*/ 348258 h 1482732"/>
              <a:gd name="connsiteX214-429" fmla="*/ 3169577 w 3215418"/>
              <a:gd name="connsiteY214-430" fmla="*/ 350901 h 1482732"/>
              <a:gd name="connsiteX215-431" fmla="*/ 3167508 w 3215418"/>
              <a:gd name="connsiteY215-432" fmla="*/ 353523 h 1482732"/>
              <a:gd name="connsiteX216-433" fmla="*/ 3165381 w 3215418"/>
              <a:gd name="connsiteY216-434" fmla="*/ 356120 h 1482732"/>
              <a:gd name="connsiteX217-435" fmla="*/ 3163232 w 3215418"/>
              <a:gd name="connsiteY217-436" fmla="*/ 358672 h 1482732"/>
              <a:gd name="connsiteX218-437" fmla="*/ 3161036 w 3215418"/>
              <a:gd name="connsiteY218-438" fmla="*/ 361190 h 1482732"/>
              <a:gd name="connsiteX219-439" fmla="*/ 3158807 w 3215418"/>
              <a:gd name="connsiteY219-440" fmla="*/ 363683 h 1482732"/>
              <a:gd name="connsiteX220-441" fmla="*/ 3156542 w 3215418"/>
              <a:gd name="connsiteY220-442" fmla="*/ 366133 h 1482732"/>
              <a:gd name="connsiteX221-443" fmla="*/ 3154232 w 3215418"/>
              <a:gd name="connsiteY221-444" fmla="*/ 368546 h 1482732"/>
              <a:gd name="connsiteX222-445" fmla="*/ 3151898 w 3215418"/>
              <a:gd name="connsiteY222-446" fmla="*/ 370937 h 1482732"/>
              <a:gd name="connsiteX223-447" fmla="*/ 3149519 w 3215418"/>
              <a:gd name="connsiteY223-448" fmla="*/ 373282 h 1482732"/>
              <a:gd name="connsiteX224-449" fmla="*/ 3147105 w 3215418"/>
              <a:gd name="connsiteY224-450" fmla="*/ 375593 h 1482732"/>
              <a:gd name="connsiteX225-451" fmla="*/ 3144656 w 3215418"/>
              <a:gd name="connsiteY225-452" fmla="*/ 377857 h 1482732"/>
              <a:gd name="connsiteX226-453" fmla="*/ 3142174 w 3215418"/>
              <a:gd name="connsiteY226-454" fmla="*/ 380098 h 1482732"/>
              <a:gd name="connsiteX227-455" fmla="*/ 3139656 w 3215418"/>
              <a:gd name="connsiteY227-456" fmla="*/ 382294 h 1482732"/>
              <a:gd name="connsiteX228-457" fmla="*/ 3137104 w 3215418"/>
              <a:gd name="connsiteY228-458" fmla="*/ 384454 h 1482732"/>
              <a:gd name="connsiteX229-459" fmla="*/ 3134518 w 3215418"/>
              <a:gd name="connsiteY229-460" fmla="*/ 386570 h 1482732"/>
              <a:gd name="connsiteX230-461" fmla="*/ 3131897 w 3215418"/>
              <a:gd name="connsiteY230-462" fmla="*/ 388651 h 1482732"/>
              <a:gd name="connsiteX231-463" fmla="*/ 3129253 w 3215418"/>
              <a:gd name="connsiteY231-464" fmla="*/ 390696 h 1482732"/>
              <a:gd name="connsiteX232-465" fmla="*/ 3126575 w 3215418"/>
              <a:gd name="connsiteY232-466" fmla="*/ 392696 h 1482732"/>
              <a:gd name="connsiteX233-467" fmla="*/ 3123863 w 3215418"/>
              <a:gd name="connsiteY233-468" fmla="*/ 394650 h 1482732"/>
              <a:gd name="connsiteX234-469" fmla="*/ 3121115 w 3215418"/>
              <a:gd name="connsiteY234-470" fmla="*/ 396570 h 1482732"/>
              <a:gd name="connsiteX235-471" fmla="*/ 3118345 w 3215418"/>
              <a:gd name="connsiteY235-472" fmla="*/ 398455 h 1482732"/>
              <a:gd name="connsiteX236-473" fmla="*/ 3115540 w 3215418"/>
              <a:gd name="connsiteY236-474" fmla="*/ 400283 h 1482732"/>
              <a:gd name="connsiteX237-475" fmla="*/ 3112701 w 3215418"/>
              <a:gd name="connsiteY237-476" fmla="*/ 402077 h 1482732"/>
              <a:gd name="connsiteX238-477" fmla="*/ 3109839 w 3215418"/>
              <a:gd name="connsiteY238-478" fmla="*/ 403835 h 1482732"/>
              <a:gd name="connsiteX239-479" fmla="*/ 3106954 w 3215418"/>
              <a:gd name="connsiteY239-480" fmla="*/ 405536 h 1482732"/>
              <a:gd name="connsiteX240-481" fmla="*/ 3104034 w 3215418"/>
              <a:gd name="connsiteY240-482" fmla="*/ 407203 h 1482732"/>
              <a:gd name="connsiteX241-483" fmla="*/ 3101080 w 3215418"/>
              <a:gd name="connsiteY241-484" fmla="*/ 408823 h 1482732"/>
              <a:gd name="connsiteX242-485" fmla="*/ 3098103 w 3215418"/>
              <a:gd name="connsiteY242-486" fmla="*/ 410398 h 1482732"/>
              <a:gd name="connsiteX243-487" fmla="*/ 3095102 w 3215418"/>
              <a:gd name="connsiteY243-488" fmla="*/ 411927 h 1482732"/>
              <a:gd name="connsiteX244-489" fmla="*/ 3092079 w 3215418"/>
              <a:gd name="connsiteY244-490" fmla="*/ 413410 h 1482732"/>
              <a:gd name="connsiteX245-491" fmla="*/ 3089022 w 3215418"/>
              <a:gd name="connsiteY245-492" fmla="*/ 414847 h 1482732"/>
              <a:gd name="connsiteX246-493" fmla="*/ 3085941 w 3215418"/>
              <a:gd name="connsiteY246-494" fmla="*/ 416238 h 1482732"/>
              <a:gd name="connsiteX247-495" fmla="*/ 3084629 w 3215418"/>
              <a:gd name="connsiteY247-496" fmla="*/ 416806 h 1482732"/>
              <a:gd name="connsiteX248-497" fmla="*/ 3082837 w 3215418"/>
              <a:gd name="connsiteY248-498" fmla="*/ 417583 h 1482732"/>
              <a:gd name="connsiteX249-499" fmla="*/ 3079711 w 3215418"/>
              <a:gd name="connsiteY249-500" fmla="*/ 418882 h 1482732"/>
              <a:gd name="connsiteX250-501" fmla="*/ 3076561 w 3215418"/>
              <a:gd name="connsiteY250-502" fmla="*/ 420134 h 1482732"/>
              <a:gd name="connsiteX251-503" fmla="*/ 3073377 w 3215418"/>
              <a:gd name="connsiteY251-504" fmla="*/ 421342 h 1482732"/>
              <a:gd name="connsiteX252-505" fmla="*/ 3070182 w 3215418"/>
              <a:gd name="connsiteY252-506" fmla="*/ 422491 h 1482732"/>
              <a:gd name="connsiteX253-507" fmla="*/ 3066964 w 3215418"/>
              <a:gd name="connsiteY253-508" fmla="*/ 423595 h 1482732"/>
              <a:gd name="connsiteX254-509" fmla="*/ 3063710 w 3215418"/>
              <a:gd name="connsiteY254-510" fmla="*/ 424652 h 1482732"/>
              <a:gd name="connsiteX255-511" fmla="*/ 3060446 w 3215418"/>
              <a:gd name="connsiteY255-512" fmla="*/ 425652 h 1482732"/>
              <a:gd name="connsiteX256-513" fmla="*/ 3057159 w 3215418"/>
              <a:gd name="connsiteY256-514" fmla="*/ 426618 h 1482732"/>
              <a:gd name="connsiteX257-515" fmla="*/ 3053848 w 3215418"/>
              <a:gd name="connsiteY257-516" fmla="*/ 427515 h 1482732"/>
              <a:gd name="connsiteX258-517" fmla="*/ 3050514 w 3215418"/>
              <a:gd name="connsiteY258-518" fmla="*/ 428376 h 1482732"/>
              <a:gd name="connsiteX259-519" fmla="*/ 3047158 w 3215418"/>
              <a:gd name="connsiteY259-520" fmla="*/ 429169 h 1482732"/>
              <a:gd name="connsiteX260-521" fmla="*/ 3043778 w 3215418"/>
              <a:gd name="connsiteY260-522" fmla="*/ 429929 h 1482732"/>
              <a:gd name="connsiteX261-523" fmla="*/ 3040387 w 3215418"/>
              <a:gd name="connsiteY261-524" fmla="*/ 430618 h 1482732"/>
              <a:gd name="connsiteX262-525" fmla="*/ 3036985 w 3215418"/>
              <a:gd name="connsiteY262-526" fmla="*/ 431262 h 1482732"/>
              <a:gd name="connsiteX263-527" fmla="*/ 3033548 w 3215418"/>
              <a:gd name="connsiteY263-528" fmla="*/ 431859 h 1482732"/>
              <a:gd name="connsiteX264-529" fmla="*/ 3030100 w 3215418"/>
              <a:gd name="connsiteY264-530" fmla="*/ 432399 h 1482732"/>
              <a:gd name="connsiteX265-531" fmla="*/ 3026628 w 3215418"/>
              <a:gd name="connsiteY265-532" fmla="*/ 432882 h 1482732"/>
              <a:gd name="connsiteX266-533" fmla="*/ 3023145 w 3215418"/>
              <a:gd name="connsiteY266-534" fmla="*/ 433307 h 1482732"/>
              <a:gd name="connsiteX267-535" fmla="*/ 3019639 w 3215418"/>
              <a:gd name="connsiteY267-536" fmla="*/ 433676 h 1482732"/>
              <a:gd name="connsiteX268-537" fmla="*/ 3016121 w 3215418"/>
              <a:gd name="connsiteY268-538" fmla="*/ 433997 h 1482732"/>
              <a:gd name="connsiteX269-539" fmla="*/ 3012581 w 3215418"/>
              <a:gd name="connsiteY269-540" fmla="*/ 434262 h 1482732"/>
              <a:gd name="connsiteX270-541" fmla="*/ 3009018 w 3215418"/>
              <a:gd name="connsiteY270-542" fmla="*/ 434469 h 1482732"/>
              <a:gd name="connsiteX271-543" fmla="*/ 3005455 w 3215418"/>
              <a:gd name="connsiteY271-544" fmla="*/ 434618 h 1482732"/>
              <a:gd name="connsiteX272-545" fmla="*/ 2998052 w 3215418"/>
              <a:gd name="connsiteY272-546" fmla="*/ 434733 h 1482732"/>
              <a:gd name="connsiteX273-547" fmla="*/ 2940133 w 3215418"/>
              <a:gd name="connsiteY273-548" fmla="*/ 434733 h 1482732"/>
              <a:gd name="connsiteX274-549" fmla="*/ 2780686 w 3215418"/>
              <a:gd name="connsiteY274-550" fmla="*/ 434733 h 1482732"/>
              <a:gd name="connsiteX275-551" fmla="*/ 2780686 w 3215418"/>
              <a:gd name="connsiteY275-552" fmla="*/ 278749 h 1482732"/>
              <a:gd name="connsiteX276-553" fmla="*/ 2780686 w 3215418"/>
              <a:gd name="connsiteY276-554" fmla="*/ 217366 h 1482732"/>
              <a:gd name="connsiteX277-555" fmla="*/ 2780708 w 3215418"/>
              <a:gd name="connsiteY277-556" fmla="*/ 213976 h 1482732"/>
              <a:gd name="connsiteX278-557" fmla="*/ 2780801 w 3215418"/>
              <a:gd name="connsiteY278-558" fmla="*/ 210389 h 1482732"/>
              <a:gd name="connsiteX279-559" fmla="*/ 2780939 w 3215418"/>
              <a:gd name="connsiteY279-560" fmla="*/ 206815 h 1482732"/>
              <a:gd name="connsiteX280-561" fmla="*/ 2781134 w 3215418"/>
              <a:gd name="connsiteY280-562" fmla="*/ 203262 h 1482732"/>
              <a:gd name="connsiteX281-563" fmla="*/ 2781387 w 3215418"/>
              <a:gd name="connsiteY281-564" fmla="*/ 199722 h 1482732"/>
              <a:gd name="connsiteX282-565" fmla="*/ 2781697 w 3215418"/>
              <a:gd name="connsiteY282-566" fmla="*/ 196193 h 1482732"/>
              <a:gd name="connsiteX283-567" fmla="*/ 2782065 w 3215418"/>
              <a:gd name="connsiteY283-568" fmla="*/ 192699 h 1482732"/>
              <a:gd name="connsiteX284-569" fmla="*/ 2782490 w 3215418"/>
              <a:gd name="connsiteY284-570" fmla="*/ 189204 h 1482732"/>
              <a:gd name="connsiteX285-571" fmla="*/ 2782962 w 3215418"/>
              <a:gd name="connsiteY285-572" fmla="*/ 185733 h 1482732"/>
              <a:gd name="connsiteX286-573" fmla="*/ 2783502 w 3215418"/>
              <a:gd name="connsiteY286-574" fmla="*/ 182285 h 1482732"/>
              <a:gd name="connsiteX287-575" fmla="*/ 2784088 w 3215418"/>
              <a:gd name="connsiteY287-576" fmla="*/ 178848 h 1482732"/>
              <a:gd name="connsiteX288-577" fmla="*/ 2784720 w 3215418"/>
              <a:gd name="connsiteY288-578" fmla="*/ 175434 h 1482732"/>
              <a:gd name="connsiteX289-579" fmla="*/ 2785410 w 3215418"/>
              <a:gd name="connsiteY289-580" fmla="*/ 172042 h 1482732"/>
              <a:gd name="connsiteX290-581" fmla="*/ 2786157 w 3215418"/>
              <a:gd name="connsiteY290-582" fmla="*/ 168663 h 1482732"/>
              <a:gd name="connsiteX291-583" fmla="*/ 2786951 w 3215418"/>
              <a:gd name="connsiteY291-584" fmla="*/ 165318 h 1482732"/>
              <a:gd name="connsiteX292-585" fmla="*/ 2787801 w 3215418"/>
              <a:gd name="connsiteY292-586" fmla="*/ 161973 h 1482732"/>
              <a:gd name="connsiteX293-587" fmla="*/ 2788698 w 3215418"/>
              <a:gd name="connsiteY293-588" fmla="*/ 158662 h 1482732"/>
              <a:gd name="connsiteX294-589" fmla="*/ 2789651 w 3215418"/>
              <a:gd name="connsiteY294-590" fmla="*/ 155375 h 1482732"/>
              <a:gd name="connsiteX295-591" fmla="*/ 2790652 w 3215418"/>
              <a:gd name="connsiteY295-592" fmla="*/ 152099 h 1482732"/>
              <a:gd name="connsiteX296-593" fmla="*/ 2791698 w 3215418"/>
              <a:gd name="connsiteY296-594" fmla="*/ 148847 h 1482732"/>
              <a:gd name="connsiteX297-595" fmla="*/ 2792801 w 3215418"/>
              <a:gd name="connsiteY297-596" fmla="*/ 145628 h 1482732"/>
              <a:gd name="connsiteX298-597" fmla="*/ 2793939 w 3215418"/>
              <a:gd name="connsiteY298-598" fmla="*/ 142420 h 1482732"/>
              <a:gd name="connsiteX299-599" fmla="*/ 2795146 w 3215418"/>
              <a:gd name="connsiteY299-600" fmla="*/ 139248 h 1482732"/>
              <a:gd name="connsiteX300-601" fmla="*/ 2796387 w 3215418"/>
              <a:gd name="connsiteY300-602" fmla="*/ 136087 h 1482732"/>
              <a:gd name="connsiteX301-603" fmla="*/ 2797675 w 3215418"/>
              <a:gd name="connsiteY301-604" fmla="*/ 132948 h 1482732"/>
              <a:gd name="connsiteX302-605" fmla="*/ 2799020 w 3215418"/>
              <a:gd name="connsiteY302-606" fmla="*/ 129845 h 1482732"/>
              <a:gd name="connsiteX303-607" fmla="*/ 2800400 w 3215418"/>
              <a:gd name="connsiteY303-608" fmla="*/ 126765 h 1482732"/>
              <a:gd name="connsiteX304-609" fmla="*/ 2801836 w 3215418"/>
              <a:gd name="connsiteY304-610" fmla="*/ 123707 h 1482732"/>
              <a:gd name="connsiteX305-611" fmla="*/ 2803319 w 3215418"/>
              <a:gd name="connsiteY305-612" fmla="*/ 120673 h 1482732"/>
              <a:gd name="connsiteX306-613" fmla="*/ 2804836 w 3215418"/>
              <a:gd name="connsiteY306-614" fmla="*/ 117672 h 1482732"/>
              <a:gd name="connsiteX307-615" fmla="*/ 2806411 w 3215418"/>
              <a:gd name="connsiteY307-616" fmla="*/ 114695 h 1482732"/>
              <a:gd name="connsiteX308-617" fmla="*/ 2808021 w 3215418"/>
              <a:gd name="connsiteY308-618" fmla="*/ 111741 h 1482732"/>
              <a:gd name="connsiteX309-619" fmla="*/ 2809687 w 3215418"/>
              <a:gd name="connsiteY309-620" fmla="*/ 108821 h 1482732"/>
              <a:gd name="connsiteX310-621" fmla="*/ 2811388 w 3215418"/>
              <a:gd name="connsiteY310-622" fmla="*/ 105925 h 1482732"/>
              <a:gd name="connsiteX311-623" fmla="*/ 2813135 w 3215418"/>
              <a:gd name="connsiteY311-624" fmla="*/ 103062 h 1482732"/>
              <a:gd name="connsiteX312-625" fmla="*/ 2814917 w 3215418"/>
              <a:gd name="connsiteY312-626" fmla="*/ 100223 h 1482732"/>
              <a:gd name="connsiteX313-627" fmla="*/ 2816745 w 3215418"/>
              <a:gd name="connsiteY313-628" fmla="*/ 97407 h 1482732"/>
              <a:gd name="connsiteX314-629" fmla="*/ 2818618 w 3215418"/>
              <a:gd name="connsiteY314-630" fmla="*/ 94636 h 1482732"/>
              <a:gd name="connsiteX315-631" fmla="*/ 2820538 w 3215418"/>
              <a:gd name="connsiteY315-632" fmla="*/ 91889 h 1482732"/>
              <a:gd name="connsiteX316-633" fmla="*/ 2822492 w 3215418"/>
              <a:gd name="connsiteY316-634" fmla="*/ 89165 h 1482732"/>
              <a:gd name="connsiteX317-635" fmla="*/ 2824492 w 3215418"/>
              <a:gd name="connsiteY317-636" fmla="*/ 86487 h 1482732"/>
              <a:gd name="connsiteX318-637" fmla="*/ 2826527 w 3215418"/>
              <a:gd name="connsiteY318-638" fmla="*/ 83831 h 1482732"/>
              <a:gd name="connsiteX319-639" fmla="*/ 2828607 w 3215418"/>
              <a:gd name="connsiteY319-640" fmla="*/ 81211 h 1482732"/>
              <a:gd name="connsiteX320-641" fmla="*/ 2830722 w 3215418"/>
              <a:gd name="connsiteY320-642" fmla="*/ 78624 h 1482732"/>
              <a:gd name="connsiteX321-643" fmla="*/ 2832872 w 3215418"/>
              <a:gd name="connsiteY321-644" fmla="*/ 76073 h 1482732"/>
              <a:gd name="connsiteX322-645" fmla="*/ 2835068 w 3215418"/>
              <a:gd name="connsiteY322-646" fmla="*/ 73544 h 1482732"/>
              <a:gd name="connsiteX323-647" fmla="*/ 2837298 w 3215418"/>
              <a:gd name="connsiteY323-648" fmla="*/ 71061 h 1482732"/>
              <a:gd name="connsiteX324-649" fmla="*/ 2839561 w 3215418"/>
              <a:gd name="connsiteY324-650" fmla="*/ 68601 h 1482732"/>
              <a:gd name="connsiteX325-651" fmla="*/ 2841872 w 3215418"/>
              <a:gd name="connsiteY325-652" fmla="*/ 66187 h 1482732"/>
              <a:gd name="connsiteX326-653" fmla="*/ 2844217 w 3215418"/>
              <a:gd name="connsiteY326-654" fmla="*/ 63808 h 1482732"/>
              <a:gd name="connsiteX327-655" fmla="*/ 2846585 w 3215418"/>
              <a:gd name="connsiteY327-656" fmla="*/ 61463 h 1482732"/>
              <a:gd name="connsiteX328-657" fmla="*/ 2848999 w 3215418"/>
              <a:gd name="connsiteY328-658" fmla="*/ 59152 h 1482732"/>
              <a:gd name="connsiteX329-659" fmla="*/ 2851447 w 3215418"/>
              <a:gd name="connsiteY329-660" fmla="*/ 56876 h 1482732"/>
              <a:gd name="connsiteX330-661" fmla="*/ 2853930 w 3215418"/>
              <a:gd name="connsiteY330-662" fmla="*/ 54646 h 1482732"/>
              <a:gd name="connsiteX331-663" fmla="*/ 2856448 w 3215418"/>
              <a:gd name="connsiteY331-664" fmla="*/ 52451 h 1482732"/>
              <a:gd name="connsiteX332-665" fmla="*/ 2858999 w 3215418"/>
              <a:gd name="connsiteY332-666" fmla="*/ 50290 h 1482732"/>
              <a:gd name="connsiteX333-667" fmla="*/ 2861586 w 3215418"/>
              <a:gd name="connsiteY333-668" fmla="*/ 48163 h 1482732"/>
              <a:gd name="connsiteX334-669" fmla="*/ 2864206 w 3215418"/>
              <a:gd name="connsiteY334-670" fmla="*/ 46083 h 1482732"/>
              <a:gd name="connsiteX335-671" fmla="*/ 2866850 w 3215418"/>
              <a:gd name="connsiteY335-672" fmla="*/ 44048 h 1482732"/>
              <a:gd name="connsiteX336-673" fmla="*/ 2869528 w 3215418"/>
              <a:gd name="connsiteY336-674" fmla="*/ 42048 h 1482732"/>
              <a:gd name="connsiteX337-675" fmla="*/ 2872242 w 3215418"/>
              <a:gd name="connsiteY337-676" fmla="*/ 40082 h 1482732"/>
              <a:gd name="connsiteX338-677" fmla="*/ 2874989 w 3215418"/>
              <a:gd name="connsiteY338-678" fmla="*/ 38163 h 1482732"/>
              <a:gd name="connsiteX339-679" fmla="*/ 2877770 w 3215418"/>
              <a:gd name="connsiteY339-680" fmla="*/ 36289 h 1482732"/>
              <a:gd name="connsiteX340-681" fmla="*/ 2880563 w 3215418"/>
              <a:gd name="connsiteY340-682" fmla="*/ 34450 h 1482732"/>
              <a:gd name="connsiteX341-683" fmla="*/ 2883403 w 3215418"/>
              <a:gd name="connsiteY341-684" fmla="*/ 32657 h 1482732"/>
              <a:gd name="connsiteX342-685" fmla="*/ 2886266 w 3215418"/>
              <a:gd name="connsiteY342-686" fmla="*/ 30909 h 1482732"/>
              <a:gd name="connsiteX343-687" fmla="*/ 2889162 w 3215418"/>
              <a:gd name="connsiteY343-688" fmla="*/ 29197 h 1482732"/>
              <a:gd name="connsiteX344-689" fmla="*/ 2892082 w 3215418"/>
              <a:gd name="connsiteY344-690" fmla="*/ 27541 h 1482732"/>
              <a:gd name="connsiteX345-691" fmla="*/ 2895024 w 3215418"/>
              <a:gd name="connsiteY345-692" fmla="*/ 25921 h 1482732"/>
              <a:gd name="connsiteX346-693" fmla="*/ 2898001 w 3215418"/>
              <a:gd name="connsiteY346-694" fmla="*/ 24346 h 1482732"/>
              <a:gd name="connsiteX347-695" fmla="*/ 2901002 w 3215418"/>
              <a:gd name="connsiteY347-696" fmla="*/ 22818 h 1482732"/>
              <a:gd name="connsiteX348-697" fmla="*/ 2904025 w 3215418"/>
              <a:gd name="connsiteY348-698" fmla="*/ 21323 h 1482732"/>
              <a:gd name="connsiteX349-699" fmla="*/ 2907082 w 3215418"/>
              <a:gd name="connsiteY349-700" fmla="*/ 19886 h 1482732"/>
              <a:gd name="connsiteX350-701" fmla="*/ 2910163 w 3215418"/>
              <a:gd name="connsiteY350-702" fmla="*/ 18495 h 1482732"/>
              <a:gd name="connsiteX351-703" fmla="*/ 2913267 w 3215418"/>
              <a:gd name="connsiteY351-704" fmla="*/ 17151 h 1482732"/>
              <a:gd name="connsiteX352-705" fmla="*/ 2916393 w 3215418"/>
              <a:gd name="connsiteY352-706" fmla="*/ 15851 h 1482732"/>
              <a:gd name="connsiteX353-707" fmla="*/ 2919543 w 3215418"/>
              <a:gd name="connsiteY353-708" fmla="*/ 14598 h 1482732"/>
              <a:gd name="connsiteX354-709" fmla="*/ 2922727 w 3215418"/>
              <a:gd name="connsiteY354-710" fmla="*/ 13403 h 1482732"/>
              <a:gd name="connsiteX355-711" fmla="*/ 2925923 w 3215418"/>
              <a:gd name="connsiteY355-712" fmla="*/ 12242 h 1482732"/>
              <a:gd name="connsiteX356-713" fmla="*/ 2929152 w 3215418"/>
              <a:gd name="connsiteY356-714" fmla="*/ 11138 h 1482732"/>
              <a:gd name="connsiteX357-715" fmla="*/ 2932394 w 3215418"/>
              <a:gd name="connsiteY357-716" fmla="*/ 10093 h 1482732"/>
              <a:gd name="connsiteX358-717" fmla="*/ 2935658 w 3215418"/>
              <a:gd name="connsiteY358-718" fmla="*/ 9081 h 1482732"/>
              <a:gd name="connsiteX359-719" fmla="*/ 2938946 w 3215418"/>
              <a:gd name="connsiteY359-720" fmla="*/ 8127 h 1482732"/>
              <a:gd name="connsiteX360-721" fmla="*/ 2942268 w 3215418"/>
              <a:gd name="connsiteY360-722" fmla="*/ 7219 h 1482732"/>
              <a:gd name="connsiteX361-723" fmla="*/ 2945590 w 3215418"/>
              <a:gd name="connsiteY361-724" fmla="*/ 6368 h 1482732"/>
              <a:gd name="connsiteX362-725" fmla="*/ 2948947 w 3215418"/>
              <a:gd name="connsiteY362-726" fmla="*/ 5564 h 1482732"/>
              <a:gd name="connsiteX363-727" fmla="*/ 2952326 w 3215418"/>
              <a:gd name="connsiteY363-728" fmla="*/ 4817 h 1482732"/>
              <a:gd name="connsiteX364-729" fmla="*/ 2955717 w 3215418"/>
              <a:gd name="connsiteY364-730" fmla="*/ 4115 h 1482732"/>
              <a:gd name="connsiteX365-731" fmla="*/ 2959131 w 3215418"/>
              <a:gd name="connsiteY365-732" fmla="*/ 3472 h 1482732"/>
              <a:gd name="connsiteX366-733" fmla="*/ 2962557 w 3215418"/>
              <a:gd name="connsiteY366-734" fmla="*/ 2885 h 1482732"/>
              <a:gd name="connsiteX367-735" fmla="*/ 2966004 w 3215418"/>
              <a:gd name="connsiteY367-736" fmla="*/ 2345 h 1482732"/>
              <a:gd name="connsiteX368-737" fmla="*/ 2969476 w 3215418"/>
              <a:gd name="connsiteY368-738" fmla="*/ 1863 h 1482732"/>
              <a:gd name="connsiteX369-739" fmla="*/ 2972959 w 3215418"/>
              <a:gd name="connsiteY369-740" fmla="*/ 1437 h 1482732"/>
              <a:gd name="connsiteX370-741" fmla="*/ 2976464 w 3215418"/>
              <a:gd name="connsiteY370-742" fmla="*/ 1058 h 1482732"/>
              <a:gd name="connsiteX371-743" fmla="*/ 2979982 w 3215418"/>
              <a:gd name="connsiteY371-744" fmla="*/ 736 h 1482732"/>
              <a:gd name="connsiteX372-745" fmla="*/ 2983522 w 3215418"/>
              <a:gd name="connsiteY372-746" fmla="*/ 483 h 1482732"/>
              <a:gd name="connsiteX373-747" fmla="*/ 2987086 w 3215418"/>
              <a:gd name="connsiteY373-748" fmla="*/ 276 h 1482732"/>
              <a:gd name="connsiteX374-749" fmla="*/ 2990649 w 3215418"/>
              <a:gd name="connsiteY374-750" fmla="*/ 127 h 1482732"/>
              <a:gd name="connsiteX375" fmla="*/ 2998052 w 3215418"/>
              <a:gd name="connsiteY375" fmla="*/ 0 h 1482732"/>
              <a:gd name="connsiteX0-751" fmla="*/ 0 w 3215418"/>
              <a:gd name="connsiteY0-752" fmla="*/ 235395 h 1482732"/>
              <a:gd name="connsiteX1-753" fmla="*/ 0 w 3215418"/>
              <a:gd name="connsiteY1-754" fmla="*/ 676720 h 1482732"/>
              <a:gd name="connsiteX2-755" fmla="*/ 0 w 3215418"/>
              <a:gd name="connsiteY2-756" fmla="*/ 235395 h 1482732"/>
              <a:gd name="connsiteX3-757" fmla="*/ 2460750 w 3215418"/>
              <a:gd name="connsiteY3-758" fmla="*/ 47383 h 1482732"/>
              <a:gd name="connsiteX4-759" fmla="*/ 2740102 w 3215418"/>
              <a:gd name="connsiteY4-760" fmla="*/ 103782 h 1482732"/>
              <a:gd name="connsiteX5-761" fmla="*/ 2751311 w 3215418"/>
              <a:gd name="connsiteY5-762" fmla="*/ 109866 h 1482732"/>
              <a:gd name="connsiteX6-763" fmla="*/ 2750202 w 3215418"/>
              <a:gd name="connsiteY6-764" fmla="*/ 112431 h 1482732"/>
              <a:gd name="connsiteX7-765" fmla="*/ 2748592 w 3215418"/>
              <a:gd name="connsiteY7-766" fmla="*/ 116316 h 1482732"/>
              <a:gd name="connsiteX8-767" fmla="*/ 2747040 w 3215418"/>
              <a:gd name="connsiteY8-768" fmla="*/ 120225 h 1482732"/>
              <a:gd name="connsiteX9-769" fmla="*/ 2745546 w 3215418"/>
              <a:gd name="connsiteY9-770" fmla="*/ 124155 h 1482732"/>
              <a:gd name="connsiteX10-771" fmla="*/ 2744120 w 3215418"/>
              <a:gd name="connsiteY10-772" fmla="*/ 128132 h 1482732"/>
              <a:gd name="connsiteX11-773" fmla="*/ 2742753 w 3215418"/>
              <a:gd name="connsiteY11-774" fmla="*/ 132133 h 1482732"/>
              <a:gd name="connsiteX12-775" fmla="*/ 2741442 w 3215418"/>
              <a:gd name="connsiteY12-776" fmla="*/ 136156 h 1482732"/>
              <a:gd name="connsiteX13-777" fmla="*/ 2740189 w 3215418"/>
              <a:gd name="connsiteY13-778" fmla="*/ 140202 h 1482732"/>
              <a:gd name="connsiteX14-779" fmla="*/ 2739006 w 3215418"/>
              <a:gd name="connsiteY14-780" fmla="*/ 144283 h 1482732"/>
              <a:gd name="connsiteX15-781" fmla="*/ 2737891 w 3215418"/>
              <a:gd name="connsiteY15-782" fmla="*/ 148386 h 1482732"/>
              <a:gd name="connsiteX16-783" fmla="*/ 2736833 w 3215418"/>
              <a:gd name="connsiteY16-784" fmla="*/ 152524 h 1482732"/>
              <a:gd name="connsiteX17-785" fmla="*/ 2735833 w 3215418"/>
              <a:gd name="connsiteY17-786" fmla="*/ 156686 h 1482732"/>
              <a:gd name="connsiteX18-787" fmla="*/ 2734914 w 3215418"/>
              <a:gd name="connsiteY18-788" fmla="*/ 160858 h 1482732"/>
              <a:gd name="connsiteX19-789" fmla="*/ 2734040 w 3215418"/>
              <a:gd name="connsiteY19-790" fmla="*/ 165065 h 1482732"/>
              <a:gd name="connsiteX20-791" fmla="*/ 2733246 w 3215418"/>
              <a:gd name="connsiteY20-792" fmla="*/ 169295 h 1482732"/>
              <a:gd name="connsiteX21-793" fmla="*/ 2732511 w 3215418"/>
              <a:gd name="connsiteY21-794" fmla="*/ 173548 h 1482732"/>
              <a:gd name="connsiteX22-795" fmla="*/ 2731844 w 3215418"/>
              <a:gd name="connsiteY22-796" fmla="*/ 177824 h 1482732"/>
              <a:gd name="connsiteX23-797" fmla="*/ 2731246 w 3215418"/>
              <a:gd name="connsiteY23-798" fmla="*/ 182112 h 1482732"/>
              <a:gd name="connsiteX24-799" fmla="*/ 2730718 w 3215418"/>
              <a:gd name="connsiteY24-800" fmla="*/ 186433 h 1482732"/>
              <a:gd name="connsiteX25-801" fmla="*/ 2730258 w 3215418"/>
              <a:gd name="connsiteY25-802" fmla="*/ 190767 h 1482732"/>
              <a:gd name="connsiteX26-803" fmla="*/ 2729867 w 3215418"/>
              <a:gd name="connsiteY26-804" fmla="*/ 195124 h 1482732"/>
              <a:gd name="connsiteX27-805" fmla="*/ 2729545 w 3215418"/>
              <a:gd name="connsiteY27-806" fmla="*/ 199492 h 1482732"/>
              <a:gd name="connsiteX28-807" fmla="*/ 2729292 w 3215418"/>
              <a:gd name="connsiteY28-808" fmla="*/ 203883 h 1482732"/>
              <a:gd name="connsiteX29-809" fmla="*/ 2729108 w 3215418"/>
              <a:gd name="connsiteY29-810" fmla="*/ 208297 h 1482732"/>
              <a:gd name="connsiteX30-811" fmla="*/ 2729005 w 3215418"/>
              <a:gd name="connsiteY30-812" fmla="*/ 212722 h 1482732"/>
              <a:gd name="connsiteX31-813" fmla="*/ 2728959 w 3215418"/>
              <a:gd name="connsiteY31-814" fmla="*/ 217366 h 1482732"/>
              <a:gd name="connsiteX32-815" fmla="*/ 2728959 w 3215418"/>
              <a:gd name="connsiteY32-816" fmla="*/ 250672 h 1482732"/>
              <a:gd name="connsiteX33-817" fmla="*/ 2687545 w 3215418"/>
              <a:gd name="connsiteY33-818" fmla="*/ 228194 h 1482732"/>
              <a:gd name="connsiteX34-819" fmla="*/ 2460750 w 3215418"/>
              <a:gd name="connsiteY34-820" fmla="*/ 182406 h 1482732"/>
              <a:gd name="connsiteX35-821" fmla="*/ 1878099 w 3215418"/>
              <a:gd name="connsiteY35-822" fmla="*/ 765058 h 1482732"/>
              <a:gd name="connsiteX36-823" fmla="*/ 2460750 w 3215418"/>
              <a:gd name="connsiteY36-824" fmla="*/ 1347709 h 1482732"/>
              <a:gd name="connsiteX37-825" fmla="*/ 3043402 w 3215418"/>
              <a:gd name="connsiteY37-826" fmla="*/ 765058 h 1482732"/>
              <a:gd name="connsiteX38-827" fmla="*/ 2997615 w 3215418"/>
              <a:gd name="connsiteY38-828" fmla="*/ 538264 h 1482732"/>
              <a:gd name="connsiteX39-829" fmla="*/ 2969496 w 3215418"/>
              <a:gd name="connsiteY39-830" fmla="*/ 486459 h 1482732"/>
              <a:gd name="connsiteX40-831" fmla="*/ 2998052 w 3215418"/>
              <a:gd name="connsiteY40-832" fmla="*/ 486459 h 1482732"/>
              <a:gd name="connsiteX41-833" fmla="*/ 3006707 w 3215418"/>
              <a:gd name="connsiteY41-834" fmla="*/ 486322 h 1482732"/>
              <a:gd name="connsiteX42-835" fmla="*/ 3011122 w 3215418"/>
              <a:gd name="connsiteY42-836" fmla="*/ 486149 h 1482732"/>
              <a:gd name="connsiteX43-837" fmla="*/ 3015512 w 3215418"/>
              <a:gd name="connsiteY43-838" fmla="*/ 485908 h 1482732"/>
              <a:gd name="connsiteX44-839" fmla="*/ 3019880 w 3215418"/>
              <a:gd name="connsiteY44-840" fmla="*/ 485586 h 1482732"/>
              <a:gd name="connsiteX45-841" fmla="*/ 3024237 w 3215418"/>
              <a:gd name="connsiteY45-842" fmla="*/ 485207 h 1482732"/>
              <a:gd name="connsiteX46-843" fmla="*/ 3028582 w 3215418"/>
              <a:gd name="connsiteY46-844" fmla="*/ 484747 h 1482732"/>
              <a:gd name="connsiteX47-845" fmla="*/ 3032893 w 3215418"/>
              <a:gd name="connsiteY47-846" fmla="*/ 484218 h 1482732"/>
              <a:gd name="connsiteX48-847" fmla="*/ 3037192 w 3215418"/>
              <a:gd name="connsiteY48-848" fmla="*/ 483632 h 1482732"/>
              <a:gd name="connsiteX49-849" fmla="*/ 3041468 w 3215418"/>
              <a:gd name="connsiteY49-850" fmla="*/ 482977 h 1482732"/>
              <a:gd name="connsiteX50-851" fmla="*/ 3045721 w 3215418"/>
              <a:gd name="connsiteY50-852" fmla="*/ 482252 h 1482732"/>
              <a:gd name="connsiteX51-853" fmla="*/ 3049951 w 3215418"/>
              <a:gd name="connsiteY51-854" fmla="*/ 481460 h 1482732"/>
              <a:gd name="connsiteX52-855" fmla="*/ 3054158 w 3215418"/>
              <a:gd name="connsiteY52-856" fmla="*/ 480597 h 1482732"/>
              <a:gd name="connsiteX53-857" fmla="*/ 3058342 w 3215418"/>
              <a:gd name="connsiteY53-858" fmla="*/ 479677 h 1482732"/>
              <a:gd name="connsiteX54-859" fmla="*/ 3062503 w 3215418"/>
              <a:gd name="connsiteY54-860" fmla="*/ 478689 h 1482732"/>
              <a:gd name="connsiteX55-861" fmla="*/ 3066630 w 3215418"/>
              <a:gd name="connsiteY55-862" fmla="*/ 477643 h 1482732"/>
              <a:gd name="connsiteX56-863" fmla="*/ 3070745 w 3215418"/>
              <a:gd name="connsiteY56-864" fmla="*/ 476528 h 1482732"/>
              <a:gd name="connsiteX57-865" fmla="*/ 3074825 w 3215418"/>
              <a:gd name="connsiteY57-866" fmla="*/ 475344 h 1482732"/>
              <a:gd name="connsiteX58-867" fmla="*/ 3078884 w 3215418"/>
              <a:gd name="connsiteY58-868" fmla="*/ 474103 h 1482732"/>
              <a:gd name="connsiteX59-869" fmla="*/ 3082907 w 3215418"/>
              <a:gd name="connsiteY59-870" fmla="*/ 472804 h 1482732"/>
              <a:gd name="connsiteX60-871" fmla="*/ 3086907 w 3215418"/>
              <a:gd name="connsiteY60-872" fmla="*/ 471436 h 1482732"/>
              <a:gd name="connsiteX61-873" fmla="*/ 3090884 w 3215418"/>
              <a:gd name="connsiteY61-874" fmla="*/ 470010 h 1482732"/>
              <a:gd name="connsiteX62-875" fmla="*/ 3094826 w 3215418"/>
              <a:gd name="connsiteY62-876" fmla="*/ 468528 h 1482732"/>
              <a:gd name="connsiteX63-877" fmla="*/ 3098734 w 3215418"/>
              <a:gd name="connsiteY63-878" fmla="*/ 466987 h 1482732"/>
              <a:gd name="connsiteX64-879" fmla="*/ 3102620 w 3215418"/>
              <a:gd name="connsiteY64-880" fmla="*/ 465378 h 1482732"/>
              <a:gd name="connsiteX65-881" fmla="*/ 3106470 w 3215418"/>
              <a:gd name="connsiteY65-882" fmla="*/ 463723 h 1482732"/>
              <a:gd name="connsiteX66-883" fmla="*/ 3109381 w 3215418"/>
              <a:gd name="connsiteY66-884" fmla="*/ 462408 h 1482732"/>
              <a:gd name="connsiteX67-885" fmla="*/ 3122026 w 3215418"/>
              <a:gd name="connsiteY67-886" fmla="*/ 485706 h 1482732"/>
              <a:gd name="connsiteX68-887" fmla="*/ 3178425 w 3215418"/>
              <a:gd name="connsiteY68-888" fmla="*/ 765058 h 1482732"/>
              <a:gd name="connsiteX69-889" fmla="*/ 2460750 w 3215418"/>
              <a:gd name="connsiteY69-890" fmla="*/ 1482732 h 1482732"/>
              <a:gd name="connsiteX70-891" fmla="*/ 1743076 w 3215418"/>
              <a:gd name="connsiteY70-892" fmla="*/ 765058 h 1482732"/>
              <a:gd name="connsiteX71-893" fmla="*/ 2460750 w 3215418"/>
              <a:gd name="connsiteY71-894" fmla="*/ 47383 h 1482732"/>
              <a:gd name="connsiteX72-895" fmla="*/ 2998052 w 3215418"/>
              <a:gd name="connsiteY72-896" fmla="*/ 0 h 1482732"/>
              <a:gd name="connsiteX73-897" fmla="*/ 3001443 w 3215418"/>
              <a:gd name="connsiteY73-898" fmla="*/ 23 h 1482732"/>
              <a:gd name="connsiteX74-899" fmla="*/ 3005029 w 3215418"/>
              <a:gd name="connsiteY74-900" fmla="*/ 115 h 1482732"/>
              <a:gd name="connsiteX75-901" fmla="*/ 3008604 w 3215418"/>
              <a:gd name="connsiteY75-902" fmla="*/ 253 h 1482732"/>
              <a:gd name="connsiteX76-903" fmla="*/ 3012156 w 3215418"/>
              <a:gd name="connsiteY76-904" fmla="*/ 449 h 1482732"/>
              <a:gd name="connsiteX77-905" fmla="*/ 3015697 w 3215418"/>
              <a:gd name="connsiteY77-906" fmla="*/ 701 h 1482732"/>
              <a:gd name="connsiteX78-907" fmla="*/ 3019225 w 3215418"/>
              <a:gd name="connsiteY78-908" fmla="*/ 1024 h 1482732"/>
              <a:gd name="connsiteX79-909" fmla="*/ 3022731 w 3215418"/>
              <a:gd name="connsiteY79-910" fmla="*/ 1379 h 1482732"/>
              <a:gd name="connsiteX80-911" fmla="*/ 3026214 w 3215418"/>
              <a:gd name="connsiteY80-912" fmla="*/ 1805 h 1482732"/>
              <a:gd name="connsiteX81-913" fmla="*/ 3029686 w 3215418"/>
              <a:gd name="connsiteY81-914" fmla="*/ 2288 h 1482732"/>
              <a:gd name="connsiteX82-915" fmla="*/ 3033135 w 3215418"/>
              <a:gd name="connsiteY82-916" fmla="*/ 2817 h 1482732"/>
              <a:gd name="connsiteX83-917" fmla="*/ 3036571 w 3215418"/>
              <a:gd name="connsiteY83-918" fmla="*/ 3402 h 1482732"/>
              <a:gd name="connsiteX84-919" fmla="*/ 3039985 w 3215418"/>
              <a:gd name="connsiteY84-920" fmla="*/ 4035 h 1482732"/>
              <a:gd name="connsiteX85-921" fmla="*/ 3043376 w 3215418"/>
              <a:gd name="connsiteY85-922" fmla="*/ 4725 h 1482732"/>
              <a:gd name="connsiteX86-923" fmla="*/ 3046755 w 3215418"/>
              <a:gd name="connsiteY86-924" fmla="*/ 5471 h 1482732"/>
              <a:gd name="connsiteX87-925" fmla="*/ 3050111 w 3215418"/>
              <a:gd name="connsiteY87-926" fmla="*/ 6265 h 1482732"/>
              <a:gd name="connsiteX88-927" fmla="*/ 3053445 w 3215418"/>
              <a:gd name="connsiteY88-928" fmla="*/ 7116 h 1482732"/>
              <a:gd name="connsiteX89-929" fmla="*/ 3056756 w 3215418"/>
              <a:gd name="connsiteY89-930" fmla="*/ 8012 h 1482732"/>
              <a:gd name="connsiteX90-931" fmla="*/ 3060055 w 3215418"/>
              <a:gd name="connsiteY90-932" fmla="*/ 8966 h 1482732"/>
              <a:gd name="connsiteX91-933" fmla="*/ 3063320 w 3215418"/>
              <a:gd name="connsiteY91-934" fmla="*/ 9966 h 1482732"/>
              <a:gd name="connsiteX92-935" fmla="*/ 3066573 w 3215418"/>
              <a:gd name="connsiteY92-936" fmla="*/ 11012 h 1482732"/>
              <a:gd name="connsiteX93-937" fmla="*/ 3069791 w 3215418"/>
              <a:gd name="connsiteY93-938" fmla="*/ 12116 h 1482732"/>
              <a:gd name="connsiteX94-939" fmla="*/ 3072998 w 3215418"/>
              <a:gd name="connsiteY94-940" fmla="*/ 13265 h 1482732"/>
              <a:gd name="connsiteX95-941" fmla="*/ 3076182 w 3215418"/>
              <a:gd name="connsiteY95-942" fmla="*/ 14461 h 1482732"/>
              <a:gd name="connsiteX96-943" fmla="*/ 3079332 w 3215418"/>
              <a:gd name="connsiteY96-944" fmla="*/ 15702 h 1482732"/>
              <a:gd name="connsiteX97-945" fmla="*/ 3082470 w 3215418"/>
              <a:gd name="connsiteY97-946" fmla="*/ 16990 h 1482732"/>
              <a:gd name="connsiteX98-947" fmla="*/ 3085573 w 3215418"/>
              <a:gd name="connsiteY98-948" fmla="*/ 18335 h 1482732"/>
              <a:gd name="connsiteX99-949" fmla="*/ 3088654 w 3215418"/>
              <a:gd name="connsiteY99-950" fmla="*/ 19725 h 1482732"/>
              <a:gd name="connsiteX100-951" fmla="*/ 3091712 w 3215418"/>
              <a:gd name="connsiteY100-952" fmla="*/ 21150 h 1482732"/>
              <a:gd name="connsiteX101-953" fmla="*/ 3094747 w 3215418"/>
              <a:gd name="connsiteY101-954" fmla="*/ 22633 h 1482732"/>
              <a:gd name="connsiteX102-955" fmla="*/ 3097746 w 3215418"/>
              <a:gd name="connsiteY102-956" fmla="*/ 24163 h 1482732"/>
              <a:gd name="connsiteX103-957" fmla="*/ 3100723 w 3215418"/>
              <a:gd name="connsiteY103-958" fmla="*/ 25726 h 1482732"/>
              <a:gd name="connsiteX104-959" fmla="*/ 3103677 w 3215418"/>
              <a:gd name="connsiteY104-960" fmla="*/ 27346 h 1482732"/>
              <a:gd name="connsiteX105-961" fmla="*/ 3106597 w 3215418"/>
              <a:gd name="connsiteY105-962" fmla="*/ 29001 h 1482732"/>
              <a:gd name="connsiteX106-963" fmla="*/ 3109494 w 3215418"/>
              <a:gd name="connsiteY106-964" fmla="*/ 30703 h 1482732"/>
              <a:gd name="connsiteX107-965" fmla="*/ 3112368 w 3215418"/>
              <a:gd name="connsiteY107-966" fmla="*/ 32450 h 1482732"/>
              <a:gd name="connsiteX108-967" fmla="*/ 3115207 w 3215418"/>
              <a:gd name="connsiteY108-968" fmla="*/ 34232 h 1482732"/>
              <a:gd name="connsiteX109-969" fmla="*/ 3118011 w 3215418"/>
              <a:gd name="connsiteY109-970" fmla="*/ 36071 h 1482732"/>
              <a:gd name="connsiteX110-971" fmla="*/ 3120782 w 3215418"/>
              <a:gd name="connsiteY110-972" fmla="*/ 37944 h 1482732"/>
              <a:gd name="connsiteX111-973" fmla="*/ 3123540 w 3215418"/>
              <a:gd name="connsiteY111-974" fmla="*/ 39852 h 1482732"/>
              <a:gd name="connsiteX112-975" fmla="*/ 3126253 w 3215418"/>
              <a:gd name="connsiteY112-976" fmla="*/ 41807 h 1482732"/>
              <a:gd name="connsiteX113-977" fmla="*/ 3128931 w 3215418"/>
              <a:gd name="connsiteY113-978" fmla="*/ 43807 h 1482732"/>
              <a:gd name="connsiteX114-979" fmla="*/ 3131587 w 3215418"/>
              <a:gd name="connsiteY114-980" fmla="*/ 45841 h 1482732"/>
              <a:gd name="connsiteX115-981" fmla="*/ 3134208 w 3215418"/>
              <a:gd name="connsiteY115-982" fmla="*/ 47922 h 1482732"/>
              <a:gd name="connsiteX116-983" fmla="*/ 3136794 w 3215418"/>
              <a:gd name="connsiteY116-984" fmla="*/ 50037 h 1482732"/>
              <a:gd name="connsiteX117-985" fmla="*/ 3139357 w 3215418"/>
              <a:gd name="connsiteY117-986" fmla="*/ 52186 h 1482732"/>
              <a:gd name="connsiteX118-987" fmla="*/ 3141874 w 3215418"/>
              <a:gd name="connsiteY118-988" fmla="*/ 54382 h 1482732"/>
              <a:gd name="connsiteX119-989" fmla="*/ 3144358 w 3215418"/>
              <a:gd name="connsiteY119-990" fmla="*/ 56612 h 1482732"/>
              <a:gd name="connsiteX120-991" fmla="*/ 3146818 w 3215418"/>
              <a:gd name="connsiteY120-992" fmla="*/ 58877 h 1482732"/>
              <a:gd name="connsiteX121-993" fmla="*/ 3149231 w 3215418"/>
              <a:gd name="connsiteY121-994" fmla="*/ 61187 h 1482732"/>
              <a:gd name="connsiteX122-995" fmla="*/ 3151610 w 3215418"/>
              <a:gd name="connsiteY122-996" fmla="*/ 63532 h 1482732"/>
              <a:gd name="connsiteX123-997" fmla="*/ 3153956 w 3215418"/>
              <a:gd name="connsiteY123-998" fmla="*/ 65899 h 1482732"/>
              <a:gd name="connsiteX124-999" fmla="*/ 3156266 w 3215418"/>
              <a:gd name="connsiteY124-1000" fmla="*/ 68313 h 1482732"/>
              <a:gd name="connsiteX125-1001" fmla="*/ 3158542 w 3215418"/>
              <a:gd name="connsiteY125-1002" fmla="*/ 70762 h 1482732"/>
              <a:gd name="connsiteX126-1003" fmla="*/ 3160784 w 3215418"/>
              <a:gd name="connsiteY126-1004" fmla="*/ 73245 h 1482732"/>
              <a:gd name="connsiteX127-1005" fmla="*/ 3162979 w 3215418"/>
              <a:gd name="connsiteY127-1006" fmla="*/ 75762 h 1482732"/>
              <a:gd name="connsiteX128-1007" fmla="*/ 3165129 w 3215418"/>
              <a:gd name="connsiteY128-1008" fmla="*/ 78314 h 1482732"/>
              <a:gd name="connsiteX129-1009" fmla="*/ 3167255 w 3215418"/>
              <a:gd name="connsiteY129-1010" fmla="*/ 80901 h 1482732"/>
              <a:gd name="connsiteX130-1011" fmla="*/ 3169336 w 3215418"/>
              <a:gd name="connsiteY130-1012" fmla="*/ 83521 h 1482732"/>
              <a:gd name="connsiteX131-1013" fmla="*/ 3171381 w 3215418"/>
              <a:gd name="connsiteY131-1014" fmla="*/ 86165 h 1482732"/>
              <a:gd name="connsiteX132-1015" fmla="*/ 3173382 w 3215418"/>
              <a:gd name="connsiteY132-1016" fmla="*/ 88855 h 1482732"/>
              <a:gd name="connsiteX133-1017" fmla="*/ 3175336 w 3215418"/>
              <a:gd name="connsiteY133-1018" fmla="*/ 91567 h 1482732"/>
              <a:gd name="connsiteX134-1019" fmla="*/ 3177256 w 3215418"/>
              <a:gd name="connsiteY134-1020" fmla="*/ 94303 h 1482732"/>
              <a:gd name="connsiteX135-1021" fmla="*/ 3179129 w 3215418"/>
              <a:gd name="connsiteY135-1022" fmla="*/ 97085 h 1482732"/>
              <a:gd name="connsiteX136-1023" fmla="*/ 3180968 w 3215418"/>
              <a:gd name="connsiteY136-1024" fmla="*/ 99890 h 1482732"/>
              <a:gd name="connsiteX137-1025" fmla="*/ 3182761 w 3215418"/>
              <a:gd name="connsiteY137-1026" fmla="*/ 102717 h 1482732"/>
              <a:gd name="connsiteX138-1027" fmla="*/ 3184509 w 3215418"/>
              <a:gd name="connsiteY138-1028" fmla="*/ 105580 h 1482732"/>
              <a:gd name="connsiteX139-1029" fmla="*/ 3186221 w 3215418"/>
              <a:gd name="connsiteY139-1030" fmla="*/ 108476 h 1482732"/>
              <a:gd name="connsiteX140-1031" fmla="*/ 3187889 w 3215418"/>
              <a:gd name="connsiteY140-1032" fmla="*/ 111396 h 1482732"/>
              <a:gd name="connsiteX141-1033" fmla="*/ 3189509 w 3215418"/>
              <a:gd name="connsiteY141-1034" fmla="*/ 114339 h 1482732"/>
              <a:gd name="connsiteX142-1035" fmla="*/ 3191084 w 3215418"/>
              <a:gd name="connsiteY142-1036" fmla="*/ 117316 h 1482732"/>
              <a:gd name="connsiteX143-1037" fmla="*/ 3192612 w 3215418"/>
              <a:gd name="connsiteY143-1038" fmla="*/ 120316 h 1482732"/>
              <a:gd name="connsiteX144-1039" fmla="*/ 3194096 w 3215418"/>
              <a:gd name="connsiteY144-1040" fmla="*/ 123339 h 1482732"/>
              <a:gd name="connsiteX145-1041" fmla="*/ 3195532 w 3215418"/>
              <a:gd name="connsiteY145-1042" fmla="*/ 126396 h 1482732"/>
              <a:gd name="connsiteX146-1043" fmla="*/ 3196923 w 3215418"/>
              <a:gd name="connsiteY146-1044" fmla="*/ 129477 h 1482732"/>
              <a:gd name="connsiteX147-1045" fmla="*/ 3198268 w 3215418"/>
              <a:gd name="connsiteY147-1046" fmla="*/ 132581 h 1482732"/>
              <a:gd name="connsiteX148-1047" fmla="*/ 3199567 w 3215418"/>
              <a:gd name="connsiteY148-1048" fmla="*/ 135707 h 1482732"/>
              <a:gd name="connsiteX149-1049" fmla="*/ 3200820 w 3215418"/>
              <a:gd name="connsiteY149-1050" fmla="*/ 138869 h 1482732"/>
              <a:gd name="connsiteX150-1051" fmla="*/ 3202015 w 3215418"/>
              <a:gd name="connsiteY150-1052" fmla="*/ 142041 h 1482732"/>
              <a:gd name="connsiteX151-1053" fmla="*/ 3203177 w 3215418"/>
              <a:gd name="connsiteY151-1054" fmla="*/ 145237 h 1482732"/>
              <a:gd name="connsiteX152-1055" fmla="*/ 3204280 w 3215418"/>
              <a:gd name="connsiteY152-1056" fmla="*/ 148466 h 1482732"/>
              <a:gd name="connsiteX153-1057" fmla="*/ 3205337 w 3215418"/>
              <a:gd name="connsiteY153-1058" fmla="*/ 151708 h 1482732"/>
              <a:gd name="connsiteX154-1059" fmla="*/ 3206337 w 3215418"/>
              <a:gd name="connsiteY154-1060" fmla="*/ 154973 h 1482732"/>
              <a:gd name="connsiteX155-1061" fmla="*/ 3207291 w 3215418"/>
              <a:gd name="connsiteY155-1062" fmla="*/ 158271 h 1482732"/>
              <a:gd name="connsiteX156-1063" fmla="*/ 3208200 w 3215418"/>
              <a:gd name="connsiteY156-1064" fmla="*/ 161582 h 1482732"/>
              <a:gd name="connsiteX157-1065" fmla="*/ 3209050 w 3215418"/>
              <a:gd name="connsiteY157-1066" fmla="*/ 164916 h 1482732"/>
              <a:gd name="connsiteX158-1067" fmla="*/ 3209855 w 3215418"/>
              <a:gd name="connsiteY158-1068" fmla="*/ 168261 h 1482732"/>
              <a:gd name="connsiteX159-1069" fmla="*/ 3210602 w 3215418"/>
              <a:gd name="connsiteY159-1070" fmla="*/ 171641 h 1482732"/>
              <a:gd name="connsiteX160-1071" fmla="*/ 3211304 w 3215418"/>
              <a:gd name="connsiteY160-1072" fmla="*/ 175031 h 1482732"/>
              <a:gd name="connsiteX161-1073" fmla="*/ 3211947 w 3215418"/>
              <a:gd name="connsiteY161-1074" fmla="*/ 178445 h 1482732"/>
              <a:gd name="connsiteX162-1075" fmla="*/ 3212544 w 3215418"/>
              <a:gd name="connsiteY162-1076" fmla="*/ 181871 h 1482732"/>
              <a:gd name="connsiteX163-1077" fmla="*/ 3213073 w 3215418"/>
              <a:gd name="connsiteY163-1078" fmla="*/ 185319 h 1482732"/>
              <a:gd name="connsiteX164-1079" fmla="*/ 3213556 w 3215418"/>
              <a:gd name="connsiteY164-1080" fmla="*/ 188790 h 1482732"/>
              <a:gd name="connsiteX165-1081" fmla="*/ 3213993 w 3215418"/>
              <a:gd name="connsiteY165-1082" fmla="*/ 192273 h 1482732"/>
              <a:gd name="connsiteX166-1083" fmla="*/ 3214361 w 3215418"/>
              <a:gd name="connsiteY166-1084" fmla="*/ 195780 h 1482732"/>
              <a:gd name="connsiteX167-1085" fmla="*/ 3214682 w 3215418"/>
              <a:gd name="connsiteY167-1086" fmla="*/ 199309 h 1482732"/>
              <a:gd name="connsiteX168-1087" fmla="*/ 3214947 w 3215418"/>
              <a:gd name="connsiteY168-1088" fmla="*/ 202837 h 1482732"/>
              <a:gd name="connsiteX169-1089" fmla="*/ 3215154 w 3215418"/>
              <a:gd name="connsiteY169-1090" fmla="*/ 206400 h 1482732"/>
              <a:gd name="connsiteX170-1091" fmla="*/ 3215291 w 3215418"/>
              <a:gd name="connsiteY170-1092" fmla="*/ 209963 h 1482732"/>
              <a:gd name="connsiteX171-1093" fmla="*/ 3215418 w 3215418"/>
              <a:gd name="connsiteY171-1094" fmla="*/ 217366 h 1482732"/>
              <a:gd name="connsiteX172-1095" fmla="*/ 3215396 w 3215418"/>
              <a:gd name="connsiteY172-1096" fmla="*/ 220758 h 1482732"/>
              <a:gd name="connsiteX173-1097" fmla="*/ 3215315 w 3215418"/>
              <a:gd name="connsiteY173-1098" fmla="*/ 224355 h 1482732"/>
              <a:gd name="connsiteX174-1099" fmla="*/ 3215166 w 3215418"/>
              <a:gd name="connsiteY174-1100" fmla="*/ 227919 h 1482732"/>
              <a:gd name="connsiteX175-1101" fmla="*/ 3214970 w 3215418"/>
              <a:gd name="connsiteY175-1102" fmla="*/ 231482 h 1482732"/>
              <a:gd name="connsiteX176-1103" fmla="*/ 3214717 w 3215418"/>
              <a:gd name="connsiteY176-1104" fmla="*/ 235011 h 1482732"/>
              <a:gd name="connsiteX177-1105" fmla="*/ 3214406 w 3215418"/>
              <a:gd name="connsiteY177-1106" fmla="*/ 238540 h 1482732"/>
              <a:gd name="connsiteX178-1107" fmla="*/ 3214039 w 3215418"/>
              <a:gd name="connsiteY178-1108" fmla="*/ 242046 h 1482732"/>
              <a:gd name="connsiteX179-1109" fmla="*/ 3213613 w 3215418"/>
              <a:gd name="connsiteY179-1110" fmla="*/ 245529 h 1482732"/>
              <a:gd name="connsiteX180-1111" fmla="*/ 3213142 w 3215418"/>
              <a:gd name="connsiteY180-1112" fmla="*/ 249001 h 1482732"/>
              <a:gd name="connsiteX181-1113" fmla="*/ 3212602 w 3215418"/>
              <a:gd name="connsiteY181-1114" fmla="*/ 252449 h 1482732"/>
              <a:gd name="connsiteX182-1115" fmla="*/ 3212028 w 3215418"/>
              <a:gd name="connsiteY182-1116" fmla="*/ 255886 h 1482732"/>
              <a:gd name="connsiteX183-1117" fmla="*/ 3211383 w 3215418"/>
              <a:gd name="connsiteY183-1118" fmla="*/ 259300 h 1482732"/>
              <a:gd name="connsiteX184-1119" fmla="*/ 3210694 w 3215418"/>
              <a:gd name="connsiteY184-1120" fmla="*/ 262690 h 1482732"/>
              <a:gd name="connsiteX185-1121" fmla="*/ 3209947 w 3215418"/>
              <a:gd name="connsiteY185-1122" fmla="*/ 266070 h 1482732"/>
              <a:gd name="connsiteX186-1123" fmla="*/ 3209154 w 3215418"/>
              <a:gd name="connsiteY186-1124" fmla="*/ 269426 h 1482732"/>
              <a:gd name="connsiteX187-1125" fmla="*/ 3208303 w 3215418"/>
              <a:gd name="connsiteY187-1126" fmla="*/ 272760 h 1482732"/>
              <a:gd name="connsiteX188-1127" fmla="*/ 3207406 w 3215418"/>
              <a:gd name="connsiteY188-1128" fmla="*/ 276070 h 1482732"/>
              <a:gd name="connsiteX189-1129" fmla="*/ 3206452 w 3215418"/>
              <a:gd name="connsiteY189-1130" fmla="*/ 279370 h 1482732"/>
              <a:gd name="connsiteX190-1131" fmla="*/ 3205452 w 3215418"/>
              <a:gd name="connsiteY190-1132" fmla="*/ 282634 h 1482732"/>
              <a:gd name="connsiteX191-1133" fmla="*/ 3204406 w 3215418"/>
              <a:gd name="connsiteY191-1134" fmla="*/ 285887 h 1482732"/>
              <a:gd name="connsiteX192-1135" fmla="*/ 3203314 w 3215418"/>
              <a:gd name="connsiteY192-1136" fmla="*/ 289106 h 1482732"/>
              <a:gd name="connsiteX193-1137" fmla="*/ 3202165 w 3215418"/>
              <a:gd name="connsiteY193-1138" fmla="*/ 292312 h 1482732"/>
              <a:gd name="connsiteX194-1139" fmla="*/ 3200969 w 3215418"/>
              <a:gd name="connsiteY194-1140" fmla="*/ 295497 h 1482732"/>
              <a:gd name="connsiteX195-1141" fmla="*/ 3199716 w 3215418"/>
              <a:gd name="connsiteY195-1142" fmla="*/ 298646 h 1482732"/>
              <a:gd name="connsiteX196-1143" fmla="*/ 3198429 w 3215418"/>
              <a:gd name="connsiteY196-1144" fmla="*/ 301784 h 1482732"/>
              <a:gd name="connsiteX197-1145" fmla="*/ 3197084 w 3215418"/>
              <a:gd name="connsiteY197-1146" fmla="*/ 304888 h 1482732"/>
              <a:gd name="connsiteX198-1147" fmla="*/ 3195705 w 3215418"/>
              <a:gd name="connsiteY198-1148" fmla="*/ 307980 h 1482732"/>
              <a:gd name="connsiteX199-1149" fmla="*/ 3194268 w 3215418"/>
              <a:gd name="connsiteY199-1150" fmla="*/ 311026 h 1482732"/>
              <a:gd name="connsiteX200-1151" fmla="*/ 3192785 w 3215418"/>
              <a:gd name="connsiteY200-1152" fmla="*/ 314061 h 1482732"/>
              <a:gd name="connsiteX201-1153" fmla="*/ 3191267 w 3215418"/>
              <a:gd name="connsiteY201-1154" fmla="*/ 317061 h 1482732"/>
              <a:gd name="connsiteX202-1155" fmla="*/ 3189693 w 3215418"/>
              <a:gd name="connsiteY202-1156" fmla="*/ 320049 h 1482732"/>
              <a:gd name="connsiteX203-1157" fmla="*/ 3188084 w 3215418"/>
              <a:gd name="connsiteY203-1158" fmla="*/ 322992 h 1482732"/>
              <a:gd name="connsiteX204-1159" fmla="*/ 3186429 w 3215418"/>
              <a:gd name="connsiteY204-1160" fmla="*/ 325923 h 1482732"/>
              <a:gd name="connsiteX205-1161" fmla="*/ 3184715 w 3215418"/>
              <a:gd name="connsiteY205-1162" fmla="*/ 328820 h 1482732"/>
              <a:gd name="connsiteX206-1163" fmla="*/ 3182980 w 3215418"/>
              <a:gd name="connsiteY206-1164" fmla="*/ 331683 h 1482732"/>
              <a:gd name="connsiteX207-1165" fmla="*/ 3181186 w 3215418"/>
              <a:gd name="connsiteY207-1166" fmla="*/ 334522 h 1482732"/>
              <a:gd name="connsiteX208-1167" fmla="*/ 3179359 w 3215418"/>
              <a:gd name="connsiteY208-1168" fmla="*/ 337326 h 1482732"/>
              <a:gd name="connsiteX209-1169" fmla="*/ 3177485 w 3215418"/>
              <a:gd name="connsiteY209-1170" fmla="*/ 340108 h 1482732"/>
              <a:gd name="connsiteX210-1171" fmla="*/ 3175566 w 3215418"/>
              <a:gd name="connsiteY210-1172" fmla="*/ 342855 h 1482732"/>
              <a:gd name="connsiteX211-1173" fmla="*/ 3173612 w 3215418"/>
              <a:gd name="connsiteY211-1174" fmla="*/ 345568 h 1482732"/>
              <a:gd name="connsiteX212-1175" fmla="*/ 3171611 w 3215418"/>
              <a:gd name="connsiteY212-1176" fmla="*/ 348258 h 1482732"/>
              <a:gd name="connsiteX213-1177" fmla="*/ 3169577 w 3215418"/>
              <a:gd name="connsiteY213-1178" fmla="*/ 350901 h 1482732"/>
              <a:gd name="connsiteX214-1179" fmla="*/ 3167508 w 3215418"/>
              <a:gd name="connsiteY214-1180" fmla="*/ 353523 h 1482732"/>
              <a:gd name="connsiteX215-1181" fmla="*/ 3165381 w 3215418"/>
              <a:gd name="connsiteY215-1182" fmla="*/ 356120 h 1482732"/>
              <a:gd name="connsiteX216-1183" fmla="*/ 3163232 w 3215418"/>
              <a:gd name="connsiteY216-1184" fmla="*/ 358672 h 1482732"/>
              <a:gd name="connsiteX217-1185" fmla="*/ 3161036 w 3215418"/>
              <a:gd name="connsiteY217-1186" fmla="*/ 361190 h 1482732"/>
              <a:gd name="connsiteX218-1187" fmla="*/ 3158807 w 3215418"/>
              <a:gd name="connsiteY218-1188" fmla="*/ 363683 h 1482732"/>
              <a:gd name="connsiteX219-1189" fmla="*/ 3156542 w 3215418"/>
              <a:gd name="connsiteY219-1190" fmla="*/ 366133 h 1482732"/>
              <a:gd name="connsiteX220-1191" fmla="*/ 3154232 w 3215418"/>
              <a:gd name="connsiteY220-1192" fmla="*/ 368546 h 1482732"/>
              <a:gd name="connsiteX221-1193" fmla="*/ 3151898 w 3215418"/>
              <a:gd name="connsiteY221-1194" fmla="*/ 370937 h 1482732"/>
              <a:gd name="connsiteX222-1195" fmla="*/ 3149519 w 3215418"/>
              <a:gd name="connsiteY222-1196" fmla="*/ 373282 h 1482732"/>
              <a:gd name="connsiteX223-1197" fmla="*/ 3147105 w 3215418"/>
              <a:gd name="connsiteY223-1198" fmla="*/ 375593 h 1482732"/>
              <a:gd name="connsiteX224-1199" fmla="*/ 3144656 w 3215418"/>
              <a:gd name="connsiteY224-1200" fmla="*/ 377857 h 1482732"/>
              <a:gd name="connsiteX225-1201" fmla="*/ 3142174 w 3215418"/>
              <a:gd name="connsiteY225-1202" fmla="*/ 380098 h 1482732"/>
              <a:gd name="connsiteX226-1203" fmla="*/ 3139656 w 3215418"/>
              <a:gd name="connsiteY226-1204" fmla="*/ 382294 h 1482732"/>
              <a:gd name="connsiteX227-1205" fmla="*/ 3137104 w 3215418"/>
              <a:gd name="connsiteY227-1206" fmla="*/ 384454 h 1482732"/>
              <a:gd name="connsiteX228-1207" fmla="*/ 3134518 w 3215418"/>
              <a:gd name="connsiteY228-1208" fmla="*/ 386570 h 1482732"/>
              <a:gd name="connsiteX229-1209" fmla="*/ 3131897 w 3215418"/>
              <a:gd name="connsiteY229-1210" fmla="*/ 388651 h 1482732"/>
              <a:gd name="connsiteX230-1211" fmla="*/ 3129253 w 3215418"/>
              <a:gd name="connsiteY230-1212" fmla="*/ 390696 h 1482732"/>
              <a:gd name="connsiteX231-1213" fmla="*/ 3126575 w 3215418"/>
              <a:gd name="connsiteY231-1214" fmla="*/ 392696 h 1482732"/>
              <a:gd name="connsiteX232-1215" fmla="*/ 3123863 w 3215418"/>
              <a:gd name="connsiteY232-1216" fmla="*/ 394650 h 1482732"/>
              <a:gd name="connsiteX233-1217" fmla="*/ 3121115 w 3215418"/>
              <a:gd name="connsiteY233-1218" fmla="*/ 396570 h 1482732"/>
              <a:gd name="connsiteX234-1219" fmla="*/ 3118345 w 3215418"/>
              <a:gd name="connsiteY234-1220" fmla="*/ 398455 h 1482732"/>
              <a:gd name="connsiteX235-1221" fmla="*/ 3115540 w 3215418"/>
              <a:gd name="connsiteY235-1222" fmla="*/ 400283 h 1482732"/>
              <a:gd name="connsiteX236-1223" fmla="*/ 3112701 w 3215418"/>
              <a:gd name="connsiteY236-1224" fmla="*/ 402077 h 1482732"/>
              <a:gd name="connsiteX237-1225" fmla="*/ 3109839 w 3215418"/>
              <a:gd name="connsiteY237-1226" fmla="*/ 403835 h 1482732"/>
              <a:gd name="connsiteX238-1227" fmla="*/ 3106954 w 3215418"/>
              <a:gd name="connsiteY238-1228" fmla="*/ 405536 h 1482732"/>
              <a:gd name="connsiteX239-1229" fmla="*/ 3104034 w 3215418"/>
              <a:gd name="connsiteY239-1230" fmla="*/ 407203 h 1482732"/>
              <a:gd name="connsiteX240-1231" fmla="*/ 3101080 w 3215418"/>
              <a:gd name="connsiteY240-1232" fmla="*/ 408823 h 1482732"/>
              <a:gd name="connsiteX241-1233" fmla="*/ 3098103 w 3215418"/>
              <a:gd name="connsiteY241-1234" fmla="*/ 410398 h 1482732"/>
              <a:gd name="connsiteX242-1235" fmla="*/ 3095102 w 3215418"/>
              <a:gd name="connsiteY242-1236" fmla="*/ 411927 h 1482732"/>
              <a:gd name="connsiteX243-1237" fmla="*/ 3092079 w 3215418"/>
              <a:gd name="connsiteY243-1238" fmla="*/ 413410 h 1482732"/>
              <a:gd name="connsiteX244-1239" fmla="*/ 3089022 w 3215418"/>
              <a:gd name="connsiteY244-1240" fmla="*/ 414847 h 1482732"/>
              <a:gd name="connsiteX245-1241" fmla="*/ 3085941 w 3215418"/>
              <a:gd name="connsiteY245-1242" fmla="*/ 416238 h 1482732"/>
              <a:gd name="connsiteX246-1243" fmla="*/ 3084629 w 3215418"/>
              <a:gd name="connsiteY246-1244" fmla="*/ 416806 h 1482732"/>
              <a:gd name="connsiteX247-1245" fmla="*/ 3082837 w 3215418"/>
              <a:gd name="connsiteY247-1246" fmla="*/ 417583 h 1482732"/>
              <a:gd name="connsiteX248-1247" fmla="*/ 3079711 w 3215418"/>
              <a:gd name="connsiteY248-1248" fmla="*/ 418882 h 1482732"/>
              <a:gd name="connsiteX249-1249" fmla="*/ 3076561 w 3215418"/>
              <a:gd name="connsiteY249-1250" fmla="*/ 420134 h 1482732"/>
              <a:gd name="connsiteX250-1251" fmla="*/ 3073377 w 3215418"/>
              <a:gd name="connsiteY250-1252" fmla="*/ 421342 h 1482732"/>
              <a:gd name="connsiteX251-1253" fmla="*/ 3070182 w 3215418"/>
              <a:gd name="connsiteY251-1254" fmla="*/ 422491 h 1482732"/>
              <a:gd name="connsiteX252-1255" fmla="*/ 3066964 w 3215418"/>
              <a:gd name="connsiteY252-1256" fmla="*/ 423595 h 1482732"/>
              <a:gd name="connsiteX253-1257" fmla="*/ 3063710 w 3215418"/>
              <a:gd name="connsiteY253-1258" fmla="*/ 424652 h 1482732"/>
              <a:gd name="connsiteX254-1259" fmla="*/ 3060446 w 3215418"/>
              <a:gd name="connsiteY254-1260" fmla="*/ 425652 h 1482732"/>
              <a:gd name="connsiteX255-1261" fmla="*/ 3057159 w 3215418"/>
              <a:gd name="connsiteY255-1262" fmla="*/ 426618 h 1482732"/>
              <a:gd name="connsiteX256-1263" fmla="*/ 3053848 w 3215418"/>
              <a:gd name="connsiteY256-1264" fmla="*/ 427515 h 1482732"/>
              <a:gd name="connsiteX257-1265" fmla="*/ 3050514 w 3215418"/>
              <a:gd name="connsiteY257-1266" fmla="*/ 428376 h 1482732"/>
              <a:gd name="connsiteX258-1267" fmla="*/ 3047158 w 3215418"/>
              <a:gd name="connsiteY258-1268" fmla="*/ 429169 h 1482732"/>
              <a:gd name="connsiteX259-1269" fmla="*/ 3043778 w 3215418"/>
              <a:gd name="connsiteY259-1270" fmla="*/ 429929 h 1482732"/>
              <a:gd name="connsiteX260-1271" fmla="*/ 3040387 w 3215418"/>
              <a:gd name="connsiteY260-1272" fmla="*/ 430618 h 1482732"/>
              <a:gd name="connsiteX261-1273" fmla="*/ 3036985 w 3215418"/>
              <a:gd name="connsiteY261-1274" fmla="*/ 431262 h 1482732"/>
              <a:gd name="connsiteX262-1275" fmla="*/ 3033548 w 3215418"/>
              <a:gd name="connsiteY262-1276" fmla="*/ 431859 h 1482732"/>
              <a:gd name="connsiteX263-1277" fmla="*/ 3030100 w 3215418"/>
              <a:gd name="connsiteY263-1278" fmla="*/ 432399 h 1482732"/>
              <a:gd name="connsiteX264-1279" fmla="*/ 3026628 w 3215418"/>
              <a:gd name="connsiteY264-1280" fmla="*/ 432882 h 1482732"/>
              <a:gd name="connsiteX265-1281" fmla="*/ 3023145 w 3215418"/>
              <a:gd name="connsiteY265-1282" fmla="*/ 433307 h 1482732"/>
              <a:gd name="connsiteX266-1283" fmla="*/ 3019639 w 3215418"/>
              <a:gd name="connsiteY266-1284" fmla="*/ 433676 h 1482732"/>
              <a:gd name="connsiteX267-1285" fmla="*/ 3016121 w 3215418"/>
              <a:gd name="connsiteY267-1286" fmla="*/ 433997 h 1482732"/>
              <a:gd name="connsiteX268-1287" fmla="*/ 3012581 w 3215418"/>
              <a:gd name="connsiteY268-1288" fmla="*/ 434262 h 1482732"/>
              <a:gd name="connsiteX269-1289" fmla="*/ 3009018 w 3215418"/>
              <a:gd name="connsiteY269-1290" fmla="*/ 434469 h 1482732"/>
              <a:gd name="connsiteX270-1291" fmla="*/ 3005455 w 3215418"/>
              <a:gd name="connsiteY270-1292" fmla="*/ 434618 h 1482732"/>
              <a:gd name="connsiteX271-1293" fmla="*/ 2998052 w 3215418"/>
              <a:gd name="connsiteY271-1294" fmla="*/ 434733 h 1482732"/>
              <a:gd name="connsiteX272-1295" fmla="*/ 2940133 w 3215418"/>
              <a:gd name="connsiteY272-1296" fmla="*/ 434733 h 1482732"/>
              <a:gd name="connsiteX273-1297" fmla="*/ 2780686 w 3215418"/>
              <a:gd name="connsiteY273-1298" fmla="*/ 434733 h 1482732"/>
              <a:gd name="connsiteX274-1299" fmla="*/ 2780686 w 3215418"/>
              <a:gd name="connsiteY274-1300" fmla="*/ 278749 h 1482732"/>
              <a:gd name="connsiteX275-1301" fmla="*/ 2780686 w 3215418"/>
              <a:gd name="connsiteY275-1302" fmla="*/ 217366 h 1482732"/>
              <a:gd name="connsiteX276-1303" fmla="*/ 2780708 w 3215418"/>
              <a:gd name="connsiteY276-1304" fmla="*/ 213976 h 1482732"/>
              <a:gd name="connsiteX277-1305" fmla="*/ 2780801 w 3215418"/>
              <a:gd name="connsiteY277-1306" fmla="*/ 210389 h 1482732"/>
              <a:gd name="connsiteX278-1307" fmla="*/ 2780939 w 3215418"/>
              <a:gd name="connsiteY278-1308" fmla="*/ 206815 h 1482732"/>
              <a:gd name="connsiteX279-1309" fmla="*/ 2781134 w 3215418"/>
              <a:gd name="connsiteY279-1310" fmla="*/ 203262 h 1482732"/>
              <a:gd name="connsiteX280-1311" fmla="*/ 2781387 w 3215418"/>
              <a:gd name="connsiteY280-1312" fmla="*/ 199722 h 1482732"/>
              <a:gd name="connsiteX281-1313" fmla="*/ 2781697 w 3215418"/>
              <a:gd name="connsiteY281-1314" fmla="*/ 196193 h 1482732"/>
              <a:gd name="connsiteX282-1315" fmla="*/ 2782065 w 3215418"/>
              <a:gd name="connsiteY282-1316" fmla="*/ 192699 h 1482732"/>
              <a:gd name="connsiteX283-1317" fmla="*/ 2782490 w 3215418"/>
              <a:gd name="connsiteY283-1318" fmla="*/ 189204 h 1482732"/>
              <a:gd name="connsiteX284-1319" fmla="*/ 2782962 w 3215418"/>
              <a:gd name="connsiteY284-1320" fmla="*/ 185733 h 1482732"/>
              <a:gd name="connsiteX285-1321" fmla="*/ 2783502 w 3215418"/>
              <a:gd name="connsiteY285-1322" fmla="*/ 182285 h 1482732"/>
              <a:gd name="connsiteX286-1323" fmla="*/ 2784088 w 3215418"/>
              <a:gd name="connsiteY286-1324" fmla="*/ 178848 h 1482732"/>
              <a:gd name="connsiteX287-1325" fmla="*/ 2784720 w 3215418"/>
              <a:gd name="connsiteY287-1326" fmla="*/ 175434 h 1482732"/>
              <a:gd name="connsiteX288-1327" fmla="*/ 2785410 w 3215418"/>
              <a:gd name="connsiteY288-1328" fmla="*/ 172042 h 1482732"/>
              <a:gd name="connsiteX289-1329" fmla="*/ 2786157 w 3215418"/>
              <a:gd name="connsiteY289-1330" fmla="*/ 168663 h 1482732"/>
              <a:gd name="connsiteX290-1331" fmla="*/ 2786951 w 3215418"/>
              <a:gd name="connsiteY290-1332" fmla="*/ 165318 h 1482732"/>
              <a:gd name="connsiteX291-1333" fmla="*/ 2787801 w 3215418"/>
              <a:gd name="connsiteY291-1334" fmla="*/ 161973 h 1482732"/>
              <a:gd name="connsiteX292-1335" fmla="*/ 2788698 w 3215418"/>
              <a:gd name="connsiteY292-1336" fmla="*/ 158662 h 1482732"/>
              <a:gd name="connsiteX293-1337" fmla="*/ 2789651 w 3215418"/>
              <a:gd name="connsiteY293-1338" fmla="*/ 155375 h 1482732"/>
              <a:gd name="connsiteX294-1339" fmla="*/ 2790652 w 3215418"/>
              <a:gd name="connsiteY294-1340" fmla="*/ 152099 h 1482732"/>
              <a:gd name="connsiteX295-1341" fmla="*/ 2791698 w 3215418"/>
              <a:gd name="connsiteY295-1342" fmla="*/ 148847 h 1482732"/>
              <a:gd name="connsiteX296-1343" fmla="*/ 2792801 w 3215418"/>
              <a:gd name="connsiteY296-1344" fmla="*/ 145628 h 1482732"/>
              <a:gd name="connsiteX297-1345" fmla="*/ 2793939 w 3215418"/>
              <a:gd name="connsiteY297-1346" fmla="*/ 142420 h 1482732"/>
              <a:gd name="connsiteX298-1347" fmla="*/ 2795146 w 3215418"/>
              <a:gd name="connsiteY298-1348" fmla="*/ 139248 h 1482732"/>
              <a:gd name="connsiteX299-1349" fmla="*/ 2796387 w 3215418"/>
              <a:gd name="connsiteY299-1350" fmla="*/ 136087 h 1482732"/>
              <a:gd name="connsiteX300-1351" fmla="*/ 2797675 w 3215418"/>
              <a:gd name="connsiteY300-1352" fmla="*/ 132948 h 1482732"/>
              <a:gd name="connsiteX301-1353" fmla="*/ 2799020 w 3215418"/>
              <a:gd name="connsiteY301-1354" fmla="*/ 129845 h 1482732"/>
              <a:gd name="connsiteX302-1355" fmla="*/ 2800400 w 3215418"/>
              <a:gd name="connsiteY302-1356" fmla="*/ 126765 h 1482732"/>
              <a:gd name="connsiteX303-1357" fmla="*/ 2801836 w 3215418"/>
              <a:gd name="connsiteY303-1358" fmla="*/ 123707 h 1482732"/>
              <a:gd name="connsiteX304-1359" fmla="*/ 2803319 w 3215418"/>
              <a:gd name="connsiteY304-1360" fmla="*/ 120673 h 1482732"/>
              <a:gd name="connsiteX305-1361" fmla="*/ 2804836 w 3215418"/>
              <a:gd name="connsiteY305-1362" fmla="*/ 117672 h 1482732"/>
              <a:gd name="connsiteX306-1363" fmla="*/ 2806411 w 3215418"/>
              <a:gd name="connsiteY306-1364" fmla="*/ 114695 h 1482732"/>
              <a:gd name="connsiteX307-1365" fmla="*/ 2808021 w 3215418"/>
              <a:gd name="connsiteY307-1366" fmla="*/ 111741 h 1482732"/>
              <a:gd name="connsiteX308-1367" fmla="*/ 2809687 w 3215418"/>
              <a:gd name="connsiteY308-1368" fmla="*/ 108821 h 1482732"/>
              <a:gd name="connsiteX309-1369" fmla="*/ 2811388 w 3215418"/>
              <a:gd name="connsiteY309-1370" fmla="*/ 105925 h 1482732"/>
              <a:gd name="connsiteX310-1371" fmla="*/ 2813135 w 3215418"/>
              <a:gd name="connsiteY310-1372" fmla="*/ 103062 h 1482732"/>
              <a:gd name="connsiteX311-1373" fmla="*/ 2814917 w 3215418"/>
              <a:gd name="connsiteY311-1374" fmla="*/ 100223 h 1482732"/>
              <a:gd name="connsiteX312-1375" fmla="*/ 2816745 w 3215418"/>
              <a:gd name="connsiteY312-1376" fmla="*/ 97407 h 1482732"/>
              <a:gd name="connsiteX313-1377" fmla="*/ 2818618 w 3215418"/>
              <a:gd name="connsiteY313-1378" fmla="*/ 94636 h 1482732"/>
              <a:gd name="connsiteX314-1379" fmla="*/ 2820538 w 3215418"/>
              <a:gd name="connsiteY314-1380" fmla="*/ 91889 h 1482732"/>
              <a:gd name="connsiteX315-1381" fmla="*/ 2822492 w 3215418"/>
              <a:gd name="connsiteY315-1382" fmla="*/ 89165 h 1482732"/>
              <a:gd name="connsiteX316-1383" fmla="*/ 2824492 w 3215418"/>
              <a:gd name="connsiteY316-1384" fmla="*/ 86487 h 1482732"/>
              <a:gd name="connsiteX317-1385" fmla="*/ 2826527 w 3215418"/>
              <a:gd name="connsiteY317-1386" fmla="*/ 83831 h 1482732"/>
              <a:gd name="connsiteX318-1387" fmla="*/ 2828607 w 3215418"/>
              <a:gd name="connsiteY318-1388" fmla="*/ 81211 h 1482732"/>
              <a:gd name="connsiteX319-1389" fmla="*/ 2830722 w 3215418"/>
              <a:gd name="connsiteY319-1390" fmla="*/ 78624 h 1482732"/>
              <a:gd name="connsiteX320-1391" fmla="*/ 2832872 w 3215418"/>
              <a:gd name="connsiteY320-1392" fmla="*/ 76073 h 1482732"/>
              <a:gd name="connsiteX321-1393" fmla="*/ 2835068 w 3215418"/>
              <a:gd name="connsiteY321-1394" fmla="*/ 73544 h 1482732"/>
              <a:gd name="connsiteX322-1395" fmla="*/ 2837298 w 3215418"/>
              <a:gd name="connsiteY322-1396" fmla="*/ 71061 h 1482732"/>
              <a:gd name="connsiteX323-1397" fmla="*/ 2839561 w 3215418"/>
              <a:gd name="connsiteY323-1398" fmla="*/ 68601 h 1482732"/>
              <a:gd name="connsiteX324-1399" fmla="*/ 2841872 w 3215418"/>
              <a:gd name="connsiteY324-1400" fmla="*/ 66187 h 1482732"/>
              <a:gd name="connsiteX325-1401" fmla="*/ 2844217 w 3215418"/>
              <a:gd name="connsiteY325-1402" fmla="*/ 63808 h 1482732"/>
              <a:gd name="connsiteX326-1403" fmla="*/ 2846585 w 3215418"/>
              <a:gd name="connsiteY326-1404" fmla="*/ 61463 h 1482732"/>
              <a:gd name="connsiteX327-1405" fmla="*/ 2848999 w 3215418"/>
              <a:gd name="connsiteY327-1406" fmla="*/ 59152 h 1482732"/>
              <a:gd name="connsiteX328-1407" fmla="*/ 2851447 w 3215418"/>
              <a:gd name="connsiteY328-1408" fmla="*/ 56876 h 1482732"/>
              <a:gd name="connsiteX329-1409" fmla="*/ 2853930 w 3215418"/>
              <a:gd name="connsiteY329-1410" fmla="*/ 54646 h 1482732"/>
              <a:gd name="connsiteX330-1411" fmla="*/ 2856448 w 3215418"/>
              <a:gd name="connsiteY330-1412" fmla="*/ 52451 h 1482732"/>
              <a:gd name="connsiteX331-1413" fmla="*/ 2858999 w 3215418"/>
              <a:gd name="connsiteY331-1414" fmla="*/ 50290 h 1482732"/>
              <a:gd name="connsiteX332-1415" fmla="*/ 2861586 w 3215418"/>
              <a:gd name="connsiteY332-1416" fmla="*/ 48163 h 1482732"/>
              <a:gd name="connsiteX333-1417" fmla="*/ 2864206 w 3215418"/>
              <a:gd name="connsiteY333-1418" fmla="*/ 46083 h 1482732"/>
              <a:gd name="connsiteX334-1419" fmla="*/ 2866850 w 3215418"/>
              <a:gd name="connsiteY334-1420" fmla="*/ 44048 h 1482732"/>
              <a:gd name="connsiteX335-1421" fmla="*/ 2869528 w 3215418"/>
              <a:gd name="connsiteY335-1422" fmla="*/ 42048 h 1482732"/>
              <a:gd name="connsiteX336-1423" fmla="*/ 2872242 w 3215418"/>
              <a:gd name="connsiteY336-1424" fmla="*/ 40082 h 1482732"/>
              <a:gd name="connsiteX337-1425" fmla="*/ 2874989 w 3215418"/>
              <a:gd name="connsiteY337-1426" fmla="*/ 38163 h 1482732"/>
              <a:gd name="connsiteX338-1427" fmla="*/ 2877770 w 3215418"/>
              <a:gd name="connsiteY338-1428" fmla="*/ 36289 h 1482732"/>
              <a:gd name="connsiteX339-1429" fmla="*/ 2880563 w 3215418"/>
              <a:gd name="connsiteY339-1430" fmla="*/ 34450 h 1482732"/>
              <a:gd name="connsiteX340-1431" fmla="*/ 2883403 w 3215418"/>
              <a:gd name="connsiteY340-1432" fmla="*/ 32657 h 1482732"/>
              <a:gd name="connsiteX341-1433" fmla="*/ 2886266 w 3215418"/>
              <a:gd name="connsiteY341-1434" fmla="*/ 30909 h 1482732"/>
              <a:gd name="connsiteX342-1435" fmla="*/ 2889162 w 3215418"/>
              <a:gd name="connsiteY342-1436" fmla="*/ 29197 h 1482732"/>
              <a:gd name="connsiteX343-1437" fmla="*/ 2892082 w 3215418"/>
              <a:gd name="connsiteY343-1438" fmla="*/ 27541 h 1482732"/>
              <a:gd name="connsiteX344-1439" fmla="*/ 2895024 w 3215418"/>
              <a:gd name="connsiteY344-1440" fmla="*/ 25921 h 1482732"/>
              <a:gd name="connsiteX345-1441" fmla="*/ 2898001 w 3215418"/>
              <a:gd name="connsiteY345-1442" fmla="*/ 24346 h 1482732"/>
              <a:gd name="connsiteX346-1443" fmla="*/ 2901002 w 3215418"/>
              <a:gd name="connsiteY346-1444" fmla="*/ 22818 h 1482732"/>
              <a:gd name="connsiteX347-1445" fmla="*/ 2904025 w 3215418"/>
              <a:gd name="connsiteY347-1446" fmla="*/ 21323 h 1482732"/>
              <a:gd name="connsiteX348-1447" fmla="*/ 2907082 w 3215418"/>
              <a:gd name="connsiteY348-1448" fmla="*/ 19886 h 1482732"/>
              <a:gd name="connsiteX349-1449" fmla="*/ 2910163 w 3215418"/>
              <a:gd name="connsiteY349-1450" fmla="*/ 18495 h 1482732"/>
              <a:gd name="connsiteX350-1451" fmla="*/ 2913267 w 3215418"/>
              <a:gd name="connsiteY350-1452" fmla="*/ 17151 h 1482732"/>
              <a:gd name="connsiteX351-1453" fmla="*/ 2916393 w 3215418"/>
              <a:gd name="connsiteY351-1454" fmla="*/ 15851 h 1482732"/>
              <a:gd name="connsiteX352-1455" fmla="*/ 2919543 w 3215418"/>
              <a:gd name="connsiteY352-1456" fmla="*/ 14598 h 1482732"/>
              <a:gd name="connsiteX353-1457" fmla="*/ 2922727 w 3215418"/>
              <a:gd name="connsiteY353-1458" fmla="*/ 13403 h 1482732"/>
              <a:gd name="connsiteX354-1459" fmla="*/ 2925923 w 3215418"/>
              <a:gd name="connsiteY354-1460" fmla="*/ 12242 h 1482732"/>
              <a:gd name="connsiteX355-1461" fmla="*/ 2929152 w 3215418"/>
              <a:gd name="connsiteY355-1462" fmla="*/ 11138 h 1482732"/>
              <a:gd name="connsiteX356-1463" fmla="*/ 2932394 w 3215418"/>
              <a:gd name="connsiteY356-1464" fmla="*/ 10093 h 1482732"/>
              <a:gd name="connsiteX357-1465" fmla="*/ 2935658 w 3215418"/>
              <a:gd name="connsiteY357-1466" fmla="*/ 9081 h 1482732"/>
              <a:gd name="connsiteX358-1467" fmla="*/ 2938946 w 3215418"/>
              <a:gd name="connsiteY358-1468" fmla="*/ 8127 h 1482732"/>
              <a:gd name="connsiteX359-1469" fmla="*/ 2942268 w 3215418"/>
              <a:gd name="connsiteY359-1470" fmla="*/ 7219 h 1482732"/>
              <a:gd name="connsiteX360-1471" fmla="*/ 2945590 w 3215418"/>
              <a:gd name="connsiteY360-1472" fmla="*/ 6368 h 1482732"/>
              <a:gd name="connsiteX361-1473" fmla="*/ 2948947 w 3215418"/>
              <a:gd name="connsiteY361-1474" fmla="*/ 5564 h 1482732"/>
              <a:gd name="connsiteX362-1475" fmla="*/ 2952326 w 3215418"/>
              <a:gd name="connsiteY362-1476" fmla="*/ 4817 h 1482732"/>
              <a:gd name="connsiteX363-1477" fmla="*/ 2955717 w 3215418"/>
              <a:gd name="connsiteY363-1478" fmla="*/ 4115 h 1482732"/>
              <a:gd name="connsiteX364-1479" fmla="*/ 2959131 w 3215418"/>
              <a:gd name="connsiteY364-1480" fmla="*/ 3472 h 1482732"/>
              <a:gd name="connsiteX365-1481" fmla="*/ 2962557 w 3215418"/>
              <a:gd name="connsiteY365-1482" fmla="*/ 2885 h 1482732"/>
              <a:gd name="connsiteX366-1483" fmla="*/ 2966004 w 3215418"/>
              <a:gd name="connsiteY366-1484" fmla="*/ 2345 h 1482732"/>
              <a:gd name="connsiteX367-1485" fmla="*/ 2969476 w 3215418"/>
              <a:gd name="connsiteY367-1486" fmla="*/ 1863 h 1482732"/>
              <a:gd name="connsiteX368-1487" fmla="*/ 2972959 w 3215418"/>
              <a:gd name="connsiteY368-1488" fmla="*/ 1437 h 1482732"/>
              <a:gd name="connsiteX369-1489" fmla="*/ 2976464 w 3215418"/>
              <a:gd name="connsiteY369-1490" fmla="*/ 1058 h 1482732"/>
              <a:gd name="connsiteX370-1491" fmla="*/ 2979982 w 3215418"/>
              <a:gd name="connsiteY370-1492" fmla="*/ 736 h 1482732"/>
              <a:gd name="connsiteX371-1493" fmla="*/ 2983522 w 3215418"/>
              <a:gd name="connsiteY371-1494" fmla="*/ 483 h 1482732"/>
              <a:gd name="connsiteX372-1495" fmla="*/ 2987086 w 3215418"/>
              <a:gd name="connsiteY372-1496" fmla="*/ 276 h 1482732"/>
              <a:gd name="connsiteX373-1497" fmla="*/ 2990649 w 3215418"/>
              <a:gd name="connsiteY373-1498" fmla="*/ 127 h 1482732"/>
              <a:gd name="connsiteX374-1499" fmla="*/ 2998052 w 3215418"/>
              <a:gd name="connsiteY374-1500" fmla="*/ 0 h 1482732"/>
              <a:gd name="connsiteX0-1501" fmla="*/ 717674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6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2 h 1482732"/>
              <a:gd name="connsiteX8-1517" fmla="*/ 999677 w 1472342"/>
              <a:gd name="connsiteY8-1518" fmla="*/ 132133 h 1482732"/>
              <a:gd name="connsiteX9-1519" fmla="*/ 998366 w 1472342"/>
              <a:gd name="connsiteY9-1520" fmla="*/ 136156 h 1482732"/>
              <a:gd name="connsiteX10-1521" fmla="*/ 997113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0 w 1472342"/>
              <a:gd name="connsiteY17-1536" fmla="*/ 169295 h 1482732"/>
              <a:gd name="connsiteX18-1537" fmla="*/ 989435 w 1472342"/>
              <a:gd name="connsiteY18-1538" fmla="*/ 173548 h 1482732"/>
              <a:gd name="connsiteX19-1539" fmla="*/ 988768 w 1472342"/>
              <a:gd name="connsiteY19-1540" fmla="*/ 177824 h 1482732"/>
              <a:gd name="connsiteX20-1541" fmla="*/ 988170 w 1472342"/>
              <a:gd name="connsiteY20-1542" fmla="*/ 182112 h 1482732"/>
              <a:gd name="connsiteX21-1543" fmla="*/ 987642 w 1472342"/>
              <a:gd name="connsiteY21-1544" fmla="*/ 186433 h 1482732"/>
              <a:gd name="connsiteX22-1545" fmla="*/ 987182 w 1472342"/>
              <a:gd name="connsiteY22-1546" fmla="*/ 190767 h 1482732"/>
              <a:gd name="connsiteX23-1547" fmla="*/ 986791 w 1472342"/>
              <a:gd name="connsiteY23-1548" fmla="*/ 195124 h 1482732"/>
              <a:gd name="connsiteX24-1549" fmla="*/ 986469 w 1472342"/>
              <a:gd name="connsiteY24-1550" fmla="*/ 199492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4 w 1472342"/>
              <a:gd name="connsiteY31-1564" fmla="*/ 182406 h 1482732"/>
              <a:gd name="connsiteX32-1565" fmla="*/ 135023 w 1472342"/>
              <a:gd name="connsiteY32-1566" fmla="*/ 765058 h 1482732"/>
              <a:gd name="connsiteX33-1567" fmla="*/ 717674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4 w 1472342"/>
              <a:gd name="connsiteY66-1634" fmla="*/ 1482732 h 1482732"/>
              <a:gd name="connsiteX67-1635" fmla="*/ 0 w 1472342"/>
              <a:gd name="connsiteY67-1636" fmla="*/ 765058 h 1482732"/>
              <a:gd name="connsiteX68-1637" fmla="*/ 717674 w 1472342"/>
              <a:gd name="connsiteY68-1638" fmla="*/ 47383 h 1482732"/>
              <a:gd name="connsiteX69-1639" fmla="*/ 1254976 w 1472342"/>
              <a:gd name="connsiteY69-1640" fmla="*/ 0 h 1482732"/>
              <a:gd name="connsiteX70-1641" fmla="*/ 1258367 w 1472342"/>
              <a:gd name="connsiteY70-1642" fmla="*/ 23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1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4 h 1482732"/>
              <a:gd name="connsiteX108-1717" fmla="*/ 1380464 w 1472342"/>
              <a:gd name="connsiteY108-1718" fmla="*/ 39852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1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899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6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6 h 1482732"/>
              <a:gd name="connsiteX150-1801" fmla="*/ 1462261 w 1472342"/>
              <a:gd name="connsiteY150-1802" fmla="*/ 151708 h 1482732"/>
              <a:gd name="connsiteX151-1803" fmla="*/ 1463261 w 1472342"/>
              <a:gd name="connsiteY151-1804" fmla="*/ 154973 h 1482732"/>
              <a:gd name="connsiteX152-1805" fmla="*/ 1464215 w 1472342"/>
              <a:gd name="connsiteY152-1806" fmla="*/ 158271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19 h 1482732"/>
              <a:gd name="connsiteX161-1823" fmla="*/ 1470480 w 1472342"/>
              <a:gd name="connsiteY161-1824" fmla="*/ 188790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3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5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1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4 w 1472342"/>
              <a:gd name="connsiteY284-2070" fmla="*/ 175434 h 1482732"/>
              <a:gd name="connsiteX285-2071" fmla="*/ 1042334 w 1472342"/>
              <a:gd name="connsiteY285-2072" fmla="*/ 172042 h 1482732"/>
              <a:gd name="connsiteX286-2073" fmla="*/ 1043081 w 1472342"/>
              <a:gd name="connsiteY286-2074" fmla="*/ 168663 h 1482732"/>
              <a:gd name="connsiteX287-2075" fmla="*/ 1043875 w 1472342"/>
              <a:gd name="connsiteY287-2076" fmla="*/ 165318 h 1482732"/>
              <a:gd name="connsiteX288-2077" fmla="*/ 1044725 w 1472342"/>
              <a:gd name="connsiteY288-2078" fmla="*/ 161973 h 1482732"/>
              <a:gd name="connsiteX289-2079" fmla="*/ 1045622 w 1472342"/>
              <a:gd name="connsiteY289-2080" fmla="*/ 158662 h 1482732"/>
              <a:gd name="connsiteX290-2081" fmla="*/ 1046575 w 1472342"/>
              <a:gd name="connsiteY290-2082" fmla="*/ 155375 h 1482732"/>
              <a:gd name="connsiteX291-2083" fmla="*/ 1047576 w 1472342"/>
              <a:gd name="connsiteY291-2084" fmla="*/ 152099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8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6 h 1482732"/>
              <a:gd name="connsiteX311-2123" fmla="*/ 1077462 w 1472342"/>
              <a:gd name="connsiteY311-2124" fmla="*/ 91889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6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8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5 h 1482732"/>
              <a:gd name="connsiteX361-2223" fmla="*/ 1216055 w 1472342"/>
              <a:gd name="connsiteY361-2224" fmla="*/ 3472 h 1482732"/>
              <a:gd name="connsiteX362-2225" fmla="*/ 1219481 w 1472342"/>
              <a:gd name="connsiteY362-2226" fmla="*/ 2885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2"/>
                </a:lnTo>
                <a:lnTo>
                  <a:pt x="999677" y="132133"/>
                </a:lnTo>
                <a:lnTo>
                  <a:pt x="998366" y="136156"/>
                </a:lnTo>
                <a:lnTo>
                  <a:pt x="997113" y="140202"/>
                </a:lnTo>
                <a:lnTo>
                  <a:pt x="995930" y="144283"/>
                </a:lnTo>
                <a:lnTo>
                  <a:pt x="994815" y="148386"/>
                </a:lnTo>
                <a:lnTo>
                  <a:pt x="993757" y="152524"/>
                </a:lnTo>
                <a:lnTo>
                  <a:pt x="992757" y="156686"/>
                </a:lnTo>
                <a:lnTo>
                  <a:pt x="991838" y="160858"/>
                </a:lnTo>
                <a:lnTo>
                  <a:pt x="990964" y="165065"/>
                </a:lnTo>
                <a:lnTo>
                  <a:pt x="990170" y="169295"/>
                </a:lnTo>
                <a:lnTo>
                  <a:pt x="989435" y="173548"/>
                </a:lnTo>
                <a:cubicBezTo>
                  <a:pt x="989213" y="174974"/>
                  <a:pt x="988990" y="176399"/>
                  <a:pt x="988768" y="177824"/>
                </a:cubicBezTo>
                <a:cubicBezTo>
                  <a:pt x="988569" y="179253"/>
                  <a:pt x="988369" y="180682"/>
                  <a:pt x="988170" y="182112"/>
                </a:cubicBezTo>
                <a:lnTo>
                  <a:pt x="987642" y="186433"/>
                </a:lnTo>
                <a:cubicBezTo>
                  <a:pt x="987489" y="187878"/>
                  <a:pt x="987335" y="189323"/>
                  <a:pt x="987182" y="190767"/>
                </a:cubicBezTo>
                <a:cubicBezTo>
                  <a:pt x="987052" y="192219"/>
                  <a:pt x="986921" y="193672"/>
                  <a:pt x="986791" y="195124"/>
                </a:cubicBezTo>
                <a:cubicBezTo>
                  <a:pt x="986684" y="196581"/>
                  <a:pt x="986576" y="198036"/>
                  <a:pt x="986469" y="199492"/>
                </a:cubicBezTo>
                <a:cubicBezTo>
                  <a:pt x="986385" y="200956"/>
                  <a:pt x="986300" y="202419"/>
                  <a:pt x="986216" y="203883"/>
                </a:cubicBezTo>
                <a:cubicBezTo>
                  <a:pt x="986155" y="205355"/>
                  <a:pt x="986094" y="206825"/>
                  <a:pt x="986032" y="208297"/>
                </a:cubicBezTo>
                <a:cubicBezTo>
                  <a:pt x="985998" y="209772"/>
                  <a:pt x="985963" y="211247"/>
                  <a:pt x="985929" y="212722"/>
                </a:cubicBezTo>
                <a:cubicBezTo>
                  <a:pt x="985914" y="214270"/>
                  <a:pt x="985898" y="215818"/>
                  <a:pt x="985883" y="217366"/>
                </a:cubicBezTo>
                <a:lnTo>
                  <a:pt x="985883" y="250672"/>
                </a:lnTo>
                <a:lnTo>
                  <a:pt x="944469" y="228194"/>
                </a:lnTo>
                <a:cubicBezTo>
                  <a:pt x="874761" y="198709"/>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4" y="1482732"/>
                </a:cubicBezTo>
                <a:cubicBezTo>
                  <a:pt x="321314" y="1482732"/>
                  <a:pt x="0" y="1161419"/>
                  <a:pt x="0" y="765058"/>
                </a:cubicBezTo>
                <a:cubicBezTo>
                  <a:pt x="0" y="368697"/>
                  <a:pt x="321314" y="47383"/>
                  <a:pt x="717674" y="47383"/>
                </a:cubicBezTo>
                <a:close/>
                <a:moveTo>
                  <a:pt x="1254976" y="0"/>
                </a:moveTo>
                <a:lnTo>
                  <a:pt x="1258367" y="23"/>
                </a:lnTo>
                <a:lnTo>
                  <a:pt x="1261953" y="115"/>
                </a:lnTo>
                <a:lnTo>
                  <a:pt x="1265528" y="253"/>
                </a:lnTo>
                <a:lnTo>
                  <a:pt x="1269080" y="449"/>
                </a:lnTo>
                <a:lnTo>
                  <a:pt x="1272621" y="701"/>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4"/>
                </a:lnTo>
                <a:lnTo>
                  <a:pt x="1380464" y="39852"/>
                </a:lnTo>
                <a:lnTo>
                  <a:pt x="1383177" y="41807"/>
                </a:lnTo>
                <a:lnTo>
                  <a:pt x="1385855" y="43807"/>
                </a:lnTo>
                <a:lnTo>
                  <a:pt x="1388511" y="45841"/>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899"/>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6"/>
                </a:lnTo>
                <a:lnTo>
                  <a:pt x="1453847" y="129477"/>
                </a:lnTo>
                <a:lnTo>
                  <a:pt x="1455192" y="132581"/>
                </a:lnTo>
                <a:lnTo>
                  <a:pt x="1456491" y="135707"/>
                </a:lnTo>
                <a:lnTo>
                  <a:pt x="1457744" y="138869"/>
                </a:lnTo>
                <a:lnTo>
                  <a:pt x="1458939" y="142041"/>
                </a:lnTo>
                <a:lnTo>
                  <a:pt x="1460101" y="145237"/>
                </a:lnTo>
                <a:lnTo>
                  <a:pt x="1461204" y="148466"/>
                </a:lnTo>
                <a:lnTo>
                  <a:pt x="1462261" y="151708"/>
                </a:lnTo>
                <a:lnTo>
                  <a:pt x="1463261" y="154973"/>
                </a:lnTo>
                <a:lnTo>
                  <a:pt x="1464215" y="158271"/>
                </a:lnTo>
                <a:lnTo>
                  <a:pt x="1465124" y="161582"/>
                </a:lnTo>
                <a:lnTo>
                  <a:pt x="1465974" y="164916"/>
                </a:lnTo>
                <a:lnTo>
                  <a:pt x="1466779" y="168261"/>
                </a:lnTo>
                <a:lnTo>
                  <a:pt x="1467526" y="171641"/>
                </a:lnTo>
                <a:lnTo>
                  <a:pt x="1468228" y="175031"/>
                </a:lnTo>
                <a:lnTo>
                  <a:pt x="1468871" y="178445"/>
                </a:lnTo>
                <a:lnTo>
                  <a:pt x="1469468" y="181871"/>
                </a:lnTo>
                <a:cubicBezTo>
                  <a:pt x="1469645" y="183020"/>
                  <a:pt x="1469821" y="184170"/>
                  <a:pt x="1469997" y="185319"/>
                </a:cubicBezTo>
                <a:lnTo>
                  <a:pt x="1470480" y="188790"/>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4"/>
                  <a:pt x="1471783" y="201661"/>
                  <a:pt x="1471871" y="202837"/>
                </a:cubicBezTo>
                <a:cubicBezTo>
                  <a:pt x="1471939" y="204024"/>
                  <a:pt x="1472009" y="205213"/>
                  <a:pt x="1472078" y="206400"/>
                </a:cubicBezTo>
                <a:cubicBezTo>
                  <a:pt x="1472124" y="207588"/>
                  <a:pt x="1472169" y="208776"/>
                  <a:pt x="1472215" y="209963"/>
                </a:cubicBezTo>
                <a:cubicBezTo>
                  <a:pt x="1472258" y="212431"/>
                  <a:pt x="1472300" y="214899"/>
                  <a:pt x="1472342" y="217366"/>
                </a:cubicBezTo>
                <a:cubicBezTo>
                  <a:pt x="1472335" y="218497"/>
                  <a:pt x="1472327" y="219627"/>
                  <a:pt x="1472320" y="220758"/>
                </a:cubicBezTo>
                <a:cubicBezTo>
                  <a:pt x="1472292" y="221957"/>
                  <a:pt x="1472266" y="223156"/>
                  <a:pt x="1472239" y="224355"/>
                </a:cubicBezTo>
                <a:cubicBezTo>
                  <a:pt x="1472189" y="225543"/>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2"/>
                  <a:pt x="1038311" y="199722"/>
                </a:cubicBezTo>
                <a:cubicBezTo>
                  <a:pt x="1038414" y="198546"/>
                  <a:pt x="1038518" y="197370"/>
                  <a:pt x="1038621" y="196193"/>
                </a:cubicBezTo>
                <a:cubicBezTo>
                  <a:pt x="1038744" y="195028"/>
                  <a:pt x="1038867" y="193863"/>
                  <a:pt x="1038989" y="192699"/>
                </a:cubicBezTo>
                <a:cubicBezTo>
                  <a:pt x="1039131" y="191534"/>
                  <a:pt x="1039272" y="190369"/>
                  <a:pt x="1039414" y="189204"/>
                </a:cubicBezTo>
                <a:cubicBezTo>
                  <a:pt x="1039572" y="188047"/>
                  <a:pt x="1039728" y="186890"/>
                  <a:pt x="1039886" y="185733"/>
                </a:cubicBezTo>
                <a:lnTo>
                  <a:pt x="1040426" y="182285"/>
                </a:lnTo>
                <a:cubicBezTo>
                  <a:pt x="1040621" y="181139"/>
                  <a:pt x="1040817" y="179994"/>
                  <a:pt x="1041012" y="178848"/>
                </a:cubicBezTo>
                <a:lnTo>
                  <a:pt x="1041644" y="175434"/>
                </a:lnTo>
                <a:lnTo>
                  <a:pt x="1042334" y="172042"/>
                </a:lnTo>
                <a:lnTo>
                  <a:pt x="1043081" y="168663"/>
                </a:lnTo>
                <a:lnTo>
                  <a:pt x="1043875" y="165318"/>
                </a:lnTo>
                <a:lnTo>
                  <a:pt x="1044725" y="161973"/>
                </a:lnTo>
                <a:lnTo>
                  <a:pt x="1045622" y="158662"/>
                </a:lnTo>
                <a:lnTo>
                  <a:pt x="1046575" y="155375"/>
                </a:lnTo>
                <a:lnTo>
                  <a:pt x="1047576" y="152099"/>
                </a:lnTo>
                <a:lnTo>
                  <a:pt x="1048622" y="148847"/>
                </a:lnTo>
                <a:lnTo>
                  <a:pt x="1049725" y="145628"/>
                </a:lnTo>
                <a:lnTo>
                  <a:pt x="1050863" y="142420"/>
                </a:lnTo>
                <a:lnTo>
                  <a:pt x="1052070" y="139248"/>
                </a:lnTo>
                <a:lnTo>
                  <a:pt x="1053311" y="136087"/>
                </a:lnTo>
                <a:lnTo>
                  <a:pt x="1054599" y="132948"/>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6"/>
                </a:lnTo>
                <a:lnTo>
                  <a:pt x="1077462" y="91889"/>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6"/>
                </a:lnTo>
                <a:lnTo>
                  <a:pt x="1110854" y="54646"/>
                </a:lnTo>
                <a:lnTo>
                  <a:pt x="1113372" y="52451"/>
                </a:lnTo>
                <a:lnTo>
                  <a:pt x="1115923" y="50290"/>
                </a:lnTo>
                <a:lnTo>
                  <a:pt x="1118510" y="48163"/>
                </a:lnTo>
                <a:lnTo>
                  <a:pt x="1121130" y="46083"/>
                </a:lnTo>
                <a:lnTo>
                  <a:pt x="1123774" y="44048"/>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5"/>
                </a:lnTo>
                <a:lnTo>
                  <a:pt x="1216055" y="3472"/>
                </a:lnTo>
                <a:lnTo>
                  <a:pt x="1219481" y="2885"/>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5" name="文本占位符 30"/>
          <p:cNvSpPr>
            <a:spLocks noGrp="1"/>
          </p:cNvSpPr>
          <p:nvPr>
            <p:ph type="body" sz="quarter" idx="32"/>
          </p:nvPr>
        </p:nvSpPr>
        <p:spPr>
          <a:xfrm>
            <a:off x="2130527"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7" name="文本占位符 66"/>
          <p:cNvSpPr>
            <a:spLocks noGrp="1"/>
          </p:cNvSpPr>
          <p:nvPr>
            <p:ph type="body" sz="quarter" idx="44"/>
          </p:nvPr>
        </p:nvSpPr>
        <p:spPr>
          <a:xfrm>
            <a:off x="3961214" y="1943926"/>
            <a:ext cx="1472342" cy="1482732"/>
          </a:xfrm>
          <a:custGeom>
            <a:avLst/>
            <a:gdLst>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0 w 1829109"/>
              <a:gd name="connsiteY371" fmla="*/ 0 h 2016771"/>
              <a:gd name="connsiteX372" fmla="*/ 533400 w 1829109"/>
              <a:gd name="connsiteY372" fmla="*/ 0 h 2016771"/>
              <a:gd name="connsiteX373" fmla="*/ 533400 w 1829109"/>
              <a:gd name="connsiteY373" fmla="*/ 441325 h 2016771"/>
              <a:gd name="connsiteX374" fmla="*/ 0 w 1829109"/>
              <a:gd name="connsiteY374" fmla="*/ 441325 h 2016771"/>
              <a:gd name="connsiteX0-1" fmla="*/ 1074442 w 1829109"/>
              <a:gd name="connsiteY0-2" fmla="*/ 581422 h 2016771"/>
              <a:gd name="connsiteX1-3" fmla="*/ 1353793 w 1829109"/>
              <a:gd name="connsiteY1-4" fmla="*/ 637821 h 2016771"/>
              <a:gd name="connsiteX2-5" fmla="*/ 1365002 w 1829109"/>
              <a:gd name="connsiteY2-6" fmla="*/ 643905 h 2016771"/>
              <a:gd name="connsiteX3-7" fmla="*/ 1363893 w 1829109"/>
              <a:gd name="connsiteY3-8" fmla="*/ 646470 h 2016771"/>
              <a:gd name="connsiteX4-9" fmla="*/ 1362284 w 1829109"/>
              <a:gd name="connsiteY4-10" fmla="*/ 650355 h 2016771"/>
              <a:gd name="connsiteX5-11" fmla="*/ 1360731 w 1829109"/>
              <a:gd name="connsiteY5-12" fmla="*/ 654264 h 2016771"/>
              <a:gd name="connsiteX6-13" fmla="*/ 1359237 w 1829109"/>
              <a:gd name="connsiteY6-14" fmla="*/ 658194 h 2016771"/>
              <a:gd name="connsiteX7-15" fmla="*/ 1357811 w 1829109"/>
              <a:gd name="connsiteY7-16" fmla="*/ 662172 h 2016771"/>
              <a:gd name="connsiteX8-17" fmla="*/ 1356444 w 1829109"/>
              <a:gd name="connsiteY8-18" fmla="*/ 666172 h 2016771"/>
              <a:gd name="connsiteX9-19" fmla="*/ 1355133 w 1829109"/>
              <a:gd name="connsiteY9-20" fmla="*/ 670195 h 2016771"/>
              <a:gd name="connsiteX10-21" fmla="*/ 1353881 w 1829109"/>
              <a:gd name="connsiteY10-22" fmla="*/ 674241 h 2016771"/>
              <a:gd name="connsiteX11-23" fmla="*/ 1352697 w 1829109"/>
              <a:gd name="connsiteY11-24" fmla="*/ 678322 h 2016771"/>
              <a:gd name="connsiteX12-25" fmla="*/ 1351582 w 1829109"/>
              <a:gd name="connsiteY12-26" fmla="*/ 682425 h 2016771"/>
              <a:gd name="connsiteX13-27" fmla="*/ 1350524 w 1829109"/>
              <a:gd name="connsiteY13-28" fmla="*/ 686563 h 2016771"/>
              <a:gd name="connsiteX14-29" fmla="*/ 1349524 w 1829109"/>
              <a:gd name="connsiteY14-30" fmla="*/ 690725 h 2016771"/>
              <a:gd name="connsiteX15-31" fmla="*/ 1348605 w 1829109"/>
              <a:gd name="connsiteY15-32" fmla="*/ 694897 h 2016771"/>
              <a:gd name="connsiteX16-33" fmla="*/ 1347731 w 1829109"/>
              <a:gd name="connsiteY16-34" fmla="*/ 699104 h 2016771"/>
              <a:gd name="connsiteX17-35" fmla="*/ 1346938 w 1829109"/>
              <a:gd name="connsiteY17-36" fmla="*/ 703335 h 2016771"/>
              <a:gd name="connsiteX18-37" fmla="*/ 1346202 w 1829109"/>
              <a:gd name="connsiteY18-38" fmla="*/ 707588 h 2016771"/>
              <a:gd name="connsiteX19-39" fmla="*/ 1345536 w 1829109"/>
              <a:gd name="connsiteY19-40" fmla="*/ 711863 h 2016771"/>
              <a:gd name="connsiteX20-41" fmla="*/ 1344937 w 1829109"/>
              <a:gd name="connsiteY20-42" fmla="*/ 716151 h 2016771"/>
              <a:gd name="connsiteX21-43" fmla="*/ 1344409 w 1829109"/>
              <a:gd name="connsiteY21-44" fmla="*/ 720473 h 2016771"/>
              <a:gd name="connsiteX22-45" fmla="*/ 1343949 w 1829109"/>
              <a:gd name="connsiteY22-46" fmla="*/ 724806 h 2016771"/>
              <a:gd name="connsiteX23-47" fmla="*/ 1343558 w 1829109"/>
              <a:gd name="connsiteY23-48" fmla="*/ 729164 h 2016771"/>
              <a:gd name="connsiteX24-49" fmla="*/ 1343237 w 1829109"/>
              <a:gd name="connsiteY24-50" fmla="*/ 733532 h 2016771"/>
              <a:gd name="connsiteX25-51" fmla="*/ 1342983 w 1829109"/>
              <a:gd name="connsiteY25-52" fmla="*/ 737922 h 2016771"/>
              <a:gd name="connsiteX26-53" fmla="*/ 1342799 w 1829109"/>
              <a:gd name="connsiteY26-54" fmla="*/ 742336 h 2016771"/>
              <a:gd name="connsiteX27-55" fmla="*/ 1342696 w 1829109"/>
              <a:gd name="connsiteY27-56" fmla="*/ 746761 h 2016771"/>
              <a:gd name="connsiteX28-57" fmla="*/ 1342650 w 1829109"/>
              <a:gd name="connsiteY28-58" fmla="*/ 751405 h 2016771"/>
              <a:gd name="connsiteX29-59" fmla="*/ 1342650 w 1829109"/>
              <a:gd name="connsiteY29-60" fmla="*/ 784711 h 2016771"/>
              <a:gd name="connsiteX30-61" fmla="*/ 1301236 w 1829109"/>
              <a:gd name="connsiteY30-62" fmla="*/ 762233 h 2016771"/>
              <a:gd name="connsiteX31-63" fmla="*/ 1074442 w 1829109"/>
              <a:gd name="connsiteY31-64" fmla="*/ 716445 h 2016771"/>
              <a:gd name="connsiteX32-65" fmla="*/ 491790 w 1829109"/>
              <a:gd name="connsiteY32-66" fmla="*/ 1299097 h 2016771"/>
              <a:gd name="connsiteX33-67" fmla="*/ 1074442 w 1829109"/>
              <a:gd name="connsiteY33-68" fmla="*/ 1881748 h 2016771"/>
              <a:gd name="connsiteX34-69" fmla="*/ 1657093 w 1829109"/>
              <a:gd name="connsiteY34-70" fmla="*/ 1299097 h 2016771"/>
              <a:gd name="connsiteX35-71" fmla="*/ 1611306 w 1829109"/>
              <a:gd name="connsiteY35-72" fmla="*/ 1072303 h 2016771"/>
              <a:gd name="connsiteX36-73" fmla="*/ 1583187 w 1829109"/>
              <a:gd name="connsiteY36-74" fmla="*/ 1020498 h 2016771"/>
              <a:gd name="connsiteX37-75" fmla="*/ 1611743 w 1829109"/>
              <a:gd name="connsiteY37-76" fmla="*/ 1020498 h 2016771"/>
              <a:gd name="connsiteX38-77" fmla="*/ 1620398 w 1829109"/>
              <a:gd name="connsiteY38-78" fmla="*/ 1020361 h 2016771"/>
              <a:gd name="connsiteX39-79" fmla="*/ 1624813 w 1829109"/>
              <a:gd name="connsiteY39-80" fmla="*/ 1020188 h 2016771"/>
              <a:gd name="connsiteX40-81" fmla="*/ 1629203 w 1829109"/>
              <a:gd name="connsiteY40-82" fmla="*/ 1019947 h 2016771"/>
              <a:gd name="connsiteX41-83" fmla="*/ 1633571 w 1829109"/>
              <a:gd name="connsiteY41-84" fmla="*/ 1019625 h 2016771"/>
              <a:gd name="connsiteX42-85" fmla="*/ 1637928 w 1829109"/>
              <a:gd name="connsiteY42-86" fmla="*/ 1019246 h 2016771"/>
              <a:gd name="connsiteX43-87" fmla="*/ 1642273 w 1829109"/>
              <a:gd name="connsiteY43-88" fmla="*/ 1018786 h 2016771"/>
              <a:gd name="connsiteX44-89" fmla="*/ 1646584 w 1829109"/>
              <a:gd name="connsiteY44-90" fmla="*/ 1018257 h 2016771"/>
              <a:gd name="connsiteX45-91" fmla="*/ 1650883 w 1829109"/>
              <a:gd name="connsiteY45-92" fmla="*/ 1017671 h 2016771"/>
              <a:gd name="connsiteX46-93" fmla="*/ 1655159 w 1829109"/>
              <a:gd name="connsiteY46-94" fmla="*/ 1017016 h 2016771"/>
              <a:gd name="connsiteX47-95" fmla="*/ 1659412 w 1829109"/>
              <a:gd name="connsiteY47-96" fmla="*/ 1016291 h 2016771"/>
              <a:gd name="connsiteX48-97" fmla="*/ 1663642 w 1829109"/>
              <a:gd name="connsiteY48-98" fmla="*/ 1015499 h 2016771"/>
              <a:gd name="connsiteX49-99" fmla="*/ 1667849 w 1829109"/>
              <a:gd name="connsiteY49-100" fmla="*/ 1014636 h 2016771"/>
              <a:gd name="connsiteX50-101" fmla="*/ 1672033 w 1829109"/>
              <a:gd name="connsiteY50-102" fmla="*/ 1013716 h 2016771"/>
              <a:gd name="connsiteX51-103" fmla="*/ 1676194 w 1829109"/>
              <a:gd name="connsiteY51-104" fmla="*/ 1012728 h 2016771"/>
              <a:gd name="connsiteX52-105" fmla="*/ 1680321 w 1829109"/>
              <a:gd name="connsiteY52-106" fmla="*/ 1011682 h 2016771"/>
              <a:gd name="connsiteX53-107" fmla="*/ 1684436 w 1829109"/>
              <a:gd name="connsiteY53-108" fmla="*/ 1010567 h 2016771"/>
              <a:gd name="connsiteX54-109" fmla="*/ 1688516 w 1829109"/>
              <a:gd name="connsiteY54-110" fmla="*/ 1009383 h 2016771"/>
              <a:gd name="connsiteX55-111" fmla="*/ 1692575 w 1829109"/>
              <a:gd name="connsiteY55-112" fmla="*/ 1008142 h 2016771"/>
              <a:gd name="connsiteX56-113" fmla="*/ 1696598 w 1829109"/>
              <a:gd name="connsiteY56-114" fmla="*/ 1006843 h 2016771"/>
              <a:gd name="connsiteX57-115" fmla="*/ 1700598 w 1829109"/>
              <a:gd name="connsiteY57-116" fmla="*/ 1005475 h 2016771"/>
              <a:gd name="connsiteX58-117" fmla="*/ 1704575 w 1829109"/>
              <a:gd name="connsiteY58-118" fmla="*/ 1004049 h 2016771"/>
              <a:gd name="connsiteX59-119" fmla="*/ 1708517 w 1829109"/>
              <a:gd name="connsiteY59-120" fmla="*/ 1002567 h 2016771"/>
              <a:gd name="connsiteX60-121" fmla="*/ 1712425 w 1829109"/>
              <a:gd name="connsiteY60-122" fmla="*/ 1001026 h 2016771"/>
              <a:gd name="connsiteX61-123" fmla="*/ 1716311 w 1829109"/>
              <a:gd name="connsiteY61-124" fmla="*/ 999417 h 2016771"/>
              <a:gd name="connsiteX62-125" fmla="*/ 1720161 w 1829109"/>
              <a:gd name="connsiteY62-126" fmla="*/ 997762 h 2016771"/>
              <a:gd name="connsiteX63-127" fmla="*/ 1723072 w 1829109"/>
              <a:gd name="connsiteY63-128" fmla="*/ 996447 h 2016771"/>
              <a:gd name="connsiteX64-129" fmla="*/ 1735717 w 1829109"/>
              <a:gd name="connsiteY64-130" fmla="*/ 1019745 h 2016771"/>
              <a:gd name="connsiteX65-131" fmla="*/ 1792116 w 1829109"/>
              <a:gd name="connsiteY65-132" fmla="*/ 1299097 h 2016771"/>
              <a:gd name="connsiteX66-133" fmla="*/ 1074442 w 1829109"/>
              <a:gd name="connsiteY66-134" fmla="*/ 2016771 h 2016771"/>
              <a:gd name="connsiteX67-135" fmla="*/ 356767 w 1829109"/>
              <a:gd name="connsiteY67-136" fmla="*/ 1299097 h 2016771"/>
              <a:gd name="connsiteX68-137" fmla="*/ 1074442 w 1829109"/>
              <a:gd name="connsiteY68-138" fmla="*/ 581422 h 2016771"/>
              <a:gd name="connsiteX69-139" fmla="*/ 1611743 w 1829109"/>
              <a:gd name="connsiteY69-140" fmla="*/ 534039 h 2016771"/>
              <a:gd name="connsiteX70-141" fmla="*/ 1615134 w 1829109"/>
              <a:gd name="connsiteY70-142" fmla="*/ 534063 h 2016771"/>
              <a:gd name="connsiteX71-143" fmla="*/ 1618720 w 1829109"/>
              <a:gd name="connsiteY71-144" fmla="*/ 534154 h 2016771"/>
              <a:gd name="connsiteX72-145" fmla="*/ 1622295 w 1829109"/>
              <a:gd name="connsiteY72-146" fmla="*/ 534292 h 2016771"/>
              <a:gd name="connsiteX73-147" fmla="*/ 1625847 w 1829109"/>
              <a:gd name="connsiteY73-148" fmla="*/ 534488 h 2016771"/>
              <a:gd name="connsiteX74-149" fmla="*/ 1629388 w 1829109"/>
              <a:gd name="connsiteY74-150" fmla="*/ 534741 h 2016771"/>
              <a:gd name="connsiteX75-151" fmla="*/ 1632916 w 1829109"/>
              <a:gd name="connsiteY75-152" fmla="*/ 535063 h 2016771"/>
              <a:gd name="connsiteX76-153" fmla="*/ 1636422 w 1829109"/>
              <a:gd name="connsiteY76-154" fmla="*/ 535418 h 2016771"/>
              <a:gd name="connsiteX77-155" fmla="*/ 1639905 w 1829109"/>
              <a:gd name="connsiteY77-156" fmla="*/ 535844 h 2016771"/>
              <a:gd name="connsiteX78-157" fmla="*/ 1643377 w 1829109"/>
              <a:gd name="connsiteY78-158" fmla="*/ 536327 h 2016771"/>
              <a:gd name="connsiteX79-159" fmla="*/ 1646826 w 1829109"/>
              <a:gd name="connsiteY79-160" fmla="*/ 536856 h 2016771"/>
              <a:gd name="connsiteX80-161" fmla="*/ 1650262 w 1829109"/>
              <a:gd name="connsiteY80-162" fmla="*/ 537441 h 2016771"/>
              <a:gd name="connsiteX81-163" fmla="*/ 1653676 w 1829109"/>
              <a:gd name="connsiteY81-164" fmla="*/ 538074 h 2016771"/>
              <a:gd name="connsiteX82-165" fmla="*/ 1657067 w 1829109"/>
              <a:gd name="connsiteY82-166" fmla="*/ 538764 h 2016771"/>
              <a:gd name="connsiteX83-167" fmla="*/ 1660446 w 1829109"/>
              <a:gd name="connsiteY83-168" fmla="*/ 539510 h 2016771"/>
              <a:gd name="connsiteX84-169" fmla="*/ 1663802 w 1829109"/>
              <a:gd name="connsiteY84-170" fmla="*/ 540304 h 2016771"/>
              <a:gd name="connsiteX85-171" fmla="*/ 1667136 w 1829109"/>
              <a:gd name="connsiteY85-172" fmla="*/ 541155 h 2016771"/>
              <a:gd name="connsiteX86-173" fmla="*/ 1670447 w 1829109"/>
              <a:gd name="connsiteY86-174" fmla="*/ 542051 h 2016771"/>
              <a:gd name="connsiteX87-175" fmla="*/ 1673746 w 1829109"/>
              <a:gd name="connsiteY87-176" fmla="*/ 543005 h 2016771"/>
              <a:gd name="connsiteX88-177" fmla="*/ 1677011 w 1829109"/>
              <a:gd name="connsiteY88-178" fmla="*/ 544005 h 2016771"/>
              <a:gd name="connsiteX89-179" fmla="*/ 1680264 w 1829109"/>
              <a:gd name="connsiteY89-180" fmla="*/ 545051 h 2016771"/>
              <a:gd name="connsiteX90-181" fmla="*/ 1683482 w 1829109"/>
              <a:gd name="connsiteY90-182" fmla="*/ 546155 h 2016771"/>
              <a:gd name="connsiteX91-183" fmla="*/ 1686689 w 1829109"/>
              <a:gd name="connsiteY91-184" fmla="*/ 547304 h 2016771"/>
              <a:gd name="connsiteX92-185" fmla="*/ 1689873 w 1829109"/>
              <a:gd name="connsiteY92-186" fmla="*/ 548500 h 2016771"/>
              <a:gd name="connsiteX93-187" fmla="*/ 1693023 w 1829109"/>
              <a:gd name="connsiteY93-188" fmla="*/ 549741 h 2016771"/>
              <a:gd name="connsiteX94-189" fmla="*/ 1696161 w 1829109"/>
              <a:gd name="connsiteY94-190" fmla="*/ 551029 h 2016771"/>
              <a:gd name="connsiteX95-191" fmla="*/ 1699264 w 1829109"/>
              <a:gd name="connsiteY95-192" fmla="*/ 552374 h 2016771"/>
              <a:gd name="connsiteX96-193" fmla="*/ 1702345 w 1829109"/>
              <a:gd name="connsiteY96-194" fmla="*/ 553764 h 2016771"/>
              <a:gd name="connsiteX97-195" fmla="*/ 1705403 w 1829109"/>
              <a:gd name="connsiteY97-196" fmla="*/ 555189 h 2016771"/>
              <a:gd name="connsiteX98-197" fmla="*/ 1708438 w 1829109"/>
              <a:gd name="connsiteY98-198" fmla="*/ 556672 h 2016771"/>
              <a:gd name="connsiteX99-199" fmla="*/ 1711437 w 1829109"/>
              <a:gd name="connsiteY99-200" fmla="*/ 558202 h 2016771"/>
              <a:gd name="connsiteX100-201" fmla="*/ 1714414 w 1829109"/>
              <a:gd name="connsiteY100-202" fmla="*/ 559765 h 2016771"/>
              <a:gd name="connsiteX101-203" fmla="*/ 1717368 w 1829109"/>
              <a:gd name="connsiteY101-204" fmla="*/ 561385 h 2016771"/>
              <a:gd name="connsiteX102-205" fmla="*/ 1720288 w 1829109"/>
              <a:gd name="connsiteY102-206" fmla="*/ 563040 h 2016771"/>
              <a:gd name="connsiteX103-207" fmla="*/ 1723185 w 1829109"/>
              <a:gd name="connsiteY103-208" fmla="*/ 564742 h 2016771"/>
              <a:gd name="connsiteX104-209" fmla="*/ 1726059 w 1829109"/>
              <a:gd name="connsiteY104-210" fmla="*/ 566489 h 2016771"/>
              <a:gd name="connsiteX105-211" fmla="*/ 1728898 w 1829109"/>
              <a:gd name="connsiteY105-212" fmla="*/ 568271 h 2016771"/>
              <a:gd name="connsiteX106-213" fmla="*/ 1731702 w 1829109"/>
              <a:gd name="connsiteY106-214" fmla="*/ 570110 h 2016771"/>
              <a:gd name="connsiteX107-215" fmla="*/ 1734473 w 1829109"/>
              <a:gd name="connsiteY107-216" fmla="*/ 571984 h 2016771"/>
              <a:gd name="connsiteX108-217" fmla="*/ 1737231 w 1829109"/>
              <a:gd name="connsiteY108-218" fmla="*/ 573892 h 2016771"/>
              <a:gd name="connsiteX109-219" fmla="*/ 1739944 w 1829109"/>
              <a:gd name="connsiteY109-220" fmla="*/ 575846 h 2016771"/>
              <a:gd name="connsiteX110-221" fmla="*/ 1742622 w 1829109"/>
              <a:gd name="connsiteY110-222" fmla="*/ 577846 h 2016771"/>
              <a:gd name="connsiteX111-223" fmla="*/ 1745278 w 1829109"/>
              <a:gd name="connsiteY111-224" fmla="*/ 579881 h 2016771"/>
              <a:gd name="connsiteX112-225" fmla="*/ 1747899 w 1829109"/>
              <a:gd name="connsiteY112-226" fmla="*/ 581961 h 2016771"/>
              <a:gd name="connsiteX113-227" fmla="*/ 1750485 w 1829109"/>
              <a:gd name="connsiteY113-228" fmla="*/ 584076 h 2016771"/>
              <a:gd name="connsiteX114-229" fmla="*/ 1753048 w 1829109"/>
              <a:gd name="connsiteY114-230" fmla="*/ 586225 h 2016771"/>
              <a:gd name="connsiteX115-231" fmla="*/ 1755565 w 1829109"/>
              <a:gd name="connsiteY115-232" fmla="*/ 588421 h 2016771"/>
              <a:gd name="connsiteX116-233" fmla="*/ 1758049 w 1829109"/>
              <a:gd name="connsiteY116-234" fmla="*/ 590651 h 2016771"/>
              <a:gd name="connsiteX117-235" fmla="*/ 1760509 w 1829109"/>
              <a:gd name="connsiteY117-236" fmla="*/ 592916 h 2016771"/>
              <a:gd name="connsiteX118-237" fmla="*/ 1762922 w 1829109"/>
              <a:gd name="connsiteY118-238" fmla="*/ 595226 h 2016771"/>
              <a:gd name="connsiteX119-239" fmla="*/ 1765301 w 1829109"/>
              <a:gd name="connsiteY119-240" fmla="*/ 597571 h 2016771"/>
              <a:gd name="connsiteX120-241" fmla="*/ 1767647 w 1829109"/>
              <a:gd name="connsiteY120-242" fmla="*/ 599939 h 2016771"/>
              <a:gd name="connsiteX121-243" fmla="*/ 1769957 w 1829109"/>
              <a:gd name="connsiteY121-244" fmla="*/ 602352 h 2016771"/>
              <a:gd name="connsiteX122-245" fmla="*/ 1772233 w 1829109"/>
              <a:gd name="connsiteY122-246" fmla="*/ 604801 h 2016771"/>
              <a:gd name="connsiteX123-247" fmla="*/ 1774475 w 1829109"/>
              <a:gd name="connsiteY123-248" fmla="*/ 607284 h 2016771"/>
              <a:gd name="connsiteX124-249" fmla="*/ 1776670 w 1829109"/>
              <a:gd name="connsiteY124-250" fmla="*/ 609801 h 2016771"/>
              <a:gd name="connsiteX125-251" fmla="*/ 1778820 w 1829109"/>
              <a:gd name="connsiteY125-252" fmla="*/ 612353 h 2016771"/>
              <a:gd name="connsiteX126-253" fmla="*/ 1780946 w 1829109"/>
              <a:gd name="connsiteY126-254" fmla="*/ 614940 h 2016771"/>
              <a:gd name="connsiteX127-255" fmla="*/ 1783027 w 1829109"/>
              <a:gd name="connsiteY127-256" fmla="*/ 617560 h 2016771"/>
              <a:gd name="connsiteX128-257" fmla="*/ 1785072 w 1829109"/>
              <a:gd name="connsiteY128-258" fmla="*/ 620204 h 2016771"/>
              <a:gd name="connsiteX129-259" fmla="*/ 1787073 w 1829109"/>
              <a:gd name="connsiteY129-260" fmla="*/ 622894 h 2016771"/>
              <a:gd name="connsiteX130-261" fmla="*/ 1789027 w 1829109"/>
              <a:gd name="connsiteY130-262" fmla="*/ 625606 h 2016771"/>
              <a:gd name="connsiteX131-263" fmla="*/ 1790947 w 1829109"/>
              <a:gd name="connsiteY131-264" fmla="*/ 628342 h 2016771"/>
              <a:gd name="connsiteX132-265" fmla="*/ 1792820 w 1829109"/>
              <a:gd name="connsiteY132-266" fmla="*/ 631124 h 2016771"/>
              <a:gd name="connsiteX133-267" fmla="*/ 1794659 w 1829109"/>
              <a:gd name="connsiteY133-268" fmla="*/ 633929 h 2016771"/>
              <a:gd name="connsiteX134-269" fmla="*/ 1796452 w 1829109"/>
              <a:gd name="connsiteY134-270" fmla="*/ 636756 h 2016771"/>
              <a:gd name="connsiteX135-271" fmla="*/ 1798200 w 1829109"/>
              <a:gd name="connsiteY135-272" fmla="*/ 639619 h 2016771"/>
              <a:gd name="connsiteX136-273" fmla="*/ 1799912 w 1829109"/>
              <a:gd name="connsiteY136-274" fmla="*/ 642515 h 2016771"/>
              <a:gd name="connsiteX137-275" fmla="*/ 1801580 w 1829109"/>
              <a:gd name="connsiteY137-276" fmla="*/ 645435 h 2016771"/>
              <a:gd name="connsiteX138-277" fmla="*/ 1803200 w 1829109"/>
              <a:gd name="connsiteY138-278" fmla="*/ 648378 h 2016771"/>
              <a:gd name="connsiteX139-279" fmla="*/ 1804775 w 1829109"/>
              <a:gd name="connsiteY139-280" fmla="*/ 651355 h 2016771"/>
              <a:gd name="connsiteX140-281" fmla="*/ 1806303 w 1829109"/>
              <a:gd name="connsiteY140-282" fmla="*/ 654355 h 2016771"/>
              <a:gd name="connsiteX141-283" fmla="*/ 1807787 w 1829109"/>
              <a:gd name="connsiteY141-284" fmla="*/ 657378 h 2016771"/>
              <a:gd name="connsiteX142-285" fmla="*/ 1809223 w 1829109"/>
              <a:gd name="connsiteY142-286" fmla="*/ 660436 h 2016771"/>
              <a:gd name="connsiteX143-287" fmla="*/ 1810614 w 1829109"/>
              <a:gd name="connsiteY143-288" fmla="*/ 663516 h 2016771"/>
              <a:gd name="connsiteX144-289" fmla="*/ 1811959 w 1829109"/>
              <a:gd name="connsiteY144-290" fmla="*/ 666620 h 2016771"/>
              <a:gd name="connsiteX145-291" fmla="*/ 1813258 w 1829109"/>
              <a:gd name="connsiteY145-292" fmla="*/ 669746 h 2016771"/>
              <a:gd name="connsiteX146-293" fmla="*/ 1814511 w 1829109"/>
              <a:gd name="connsiteY146-294" fmla="*/ 672908 h 2016771"/>
              <a:gd name="connsiteX147-295" fmla="*/ 1815706 w 1829109"/>
              <a:gd name="connsiteY147-296" fmla="*/ 676080 h 2016771"/>
              <a:gd name="connsiteX148-297" fmla="*/ 1816868 w 1829109"/>
              <a:gd name="connsiteY148-298" fmla="*/ 679276 h 2016771"/>
              <a:gd name="connsiteX149-299" fmla="*/ 1817971 w 1829109"/>
              <a:gd name="connsiteY149-300" fmla="*/ 682506 h 2016771"/>
              <a:gd name="connsiteX150-301" fmla="*/ 1819028 w 1829109"/>
              <a:gd name="connsiteY150-302" fmla="*/ 685748 h 2016771"/>
              <a:gd name="connsiteX151-303" fmla="*/ 1820028 w 1829109"/>
              <a:gd name="connsiteY151-304" fmla="*/ 689012 h 2016771"/>
              <a:gd name="connsiteX152-305" fmla="*/ 1820982 w 1829109"/>
              <a:gd name="connsiteY152-306" fmla="*/ 692311 h 2016771"/>
              <a:gd name="connsiteX153-307" fmla="*/ 1821891 w 1829109"/>
              <a:gd name="connsiteY153-308" fmla="*/ 695621 h 2016771"/>
              <a:gd name="connsiteX154-309" fmla="*/ 1822741 w 1829109"/>
              <a:gd name="connsiteY154-310" fmla="*/ 698955 h 2016771"/>
              <a:gd name="connsiteX155-311" fmla="*/ 1823546 w 1829109"/>
              <a:gd name="connsiteY155-312" fmla="*/ 702300 h 2016771"/>
              <a:gd name="connsiteX156-313" fmla="*/ 1824293 w 1829109"/>
              <a:gd name="connsiteY156-314" fmla="*/ 705680 h 2016771"/>
              <a:gd name="connsiteX157-315" fmla="*/ 1824995 w 1829109"/>
              <a:gd name="connsiteY157-316" fmla="*/ 709070 h 2016771"/>
              <a:gd name="connsiteX158-317" fmla="*/ 1825638 w 1829109"/>
              <a:gd name="connsiteY158-318" fmla="*/ 712484 h 2016771"/>
              <a:gd name="connsiteX159-319" fmla="*/ 1826235 w 1829109"/>
              <a:gd name="connsiteY159-320" fmla="*/ 715910 h 2016771"/>
              <a:gd name="connsiteX160-321" fmla="*/ 1826764 w 1829109"/>
              <a:gd name="connsiteY160-322" fmla="*/ 719359 h 2016771"/>
              <a:gd name="connsiteX161-323" fmla="*/ 1827247 w 1829109"/>
              <a:gd name="connsiteY161-324" fmla="*/ 722830 h 2016771"/>
              <a:gd name="connsiteX162-325" fmla="*/ 1827684 w 1829109"/>
              <a:gd name="connsiteY162-326" fmla="*/ 726312 h 2016771"/>
              <a:gd name="connsiteX163-327" fmla="*/ 1828052 w 1829109"/>
              <a:gd name="connsiteY163-328" fmla="*/ 729819 h 2016771"/>
              <a:gd name="connsiteX164-329" fmla="*/ 1828373 w 1829109"/>
              <a:gd name="connsiteY164-330" fmla="*/ 733348 h 2016771"/>
              <a:gd name="connsiteX165-331" fmla="*/ 1828638 w 1829109"/>
              <a:gd name="connsiteY165-332" fmla="*/ 736876 h 2016771"/>
              <a:gd name="connsiteX166-333" fmla="*/ 1828845 w 1829109"/>
              <a:gd name="connsiteY166-334" fmla="*/ 740439 h 2016771"/>
              <a:gd name="connsiteX167-335" fmla="*/ 1828982 w 1829109"/>
              <a:gd name="connsiteY167-336" fmla="*/ 744003 h 2016771"/>
              <a:gd name="connsiteX168-337" fmla="*/ 1829109 w 1829109"/>
              <a:gd name="connsiteY168-338" fmla="*/ 751405 h 2016771"/>
              <a:gd name="connsiteX169-339" fmla="*/ 1829087 w 1829109"/>
              <a:gd name="connsiteY169-340" fmla="*/ 754797 h 2016771"/>
              <a:gd name="connsiteX170-341" fmla="*/ 1829006 w 1829109"/>
              <a:gd name="connsiteY170-342" fmla="*/ 758395 h 2016771"/>
              <a:gd name="connsiteX171-343" fmla="*/ 1828857 w 1829109"/>
              <a:gd name="connsiteY171-344" fmla="*/ 761958 h 2016771"/>
              <a:gd name="connsiteX172-345" fmla="*/ 1828661 w 1829109"/>
              <a:gd name="connsiteY172-346" fmla="*/ 765521 h 2016771"/>
              <a:gd name="connsiteX173-347" fmla="*/ 1828408 w 1829109"/>
              <a:gd name="connsiteY173-348" fmla="*/ 769050 h 2016771"/>
              <a:gd name="connsiteX174-349" fmla="*/ 1828097 w 1829109"/>
              <a:gd name="connsiteY174-350" fmla="*/ 772579 h 2016771"/>
              <a:gd name="connsiteX175-351" fmla="*/ 1827730 w 1829109"/>
              <a:gd name="connsiteY175-352" fmla="*/ 776085 h 2016771"/>
              <a:gd name="connsiteX176-353" fmla="*/ 1827304 w 1829109"/>
              <a:gd name="connsiteY176-354" fmla="*/ 779568 h 2016771"/>
              <a:gd name="connsiteX177-355" fmla="*/ 1826833 w 1829109"/>
              <a:gd name="connsiteY177-356" fmla="*/ 783040 h 2016771"/>
              <a:gd name="connsiteX178-357" fmla="*/ 1826293 w 1829109"/>
              <a:gd name="connsiteY178-358" fmla="*/ 786488 h 2016771"/>
              <a:gd name="connsiteX179-359" fmla="*/ 1825719 w 1829109"/>
              <a:gd name="connsiteY179-360" fmla="*/ 789925 h 2016771"/>
              <a:gd name="connsiteX180-361" fmla="*/ 1825074 w 1829109"/>
              <a:gd name="connsiteY180-362" fmla="*/ 793339 h 2016771"/>
              <a:gd name="connsiteX181-363" fmla="*/ 1824385 w 1829109"/>
              <a:gd name="connsiteY181-364" fmla="*/ 796729 h 2016771"/>
              <a:gd name="connsiteX182-365" fmla="*/ 1823638 w 1829109"/>
              <a:gd name="connsiteY182-366" fmla="*/ 800109 h 2016771"/>
              <a:gd name="connsiteX183-367" fmla="*/ 1822845 w 1829109"/>
              <a:gd name="connsiteY183-368" fmla="*/ 803465 h 2016771"/>
              <a:gd name="connsiteX184-369" fmla="*/ 1821994 w 1829109"/>
              <a:gd name="connsiteY184-370" fmla="*/ 806799 h 2016771"/>
              <a:gd name="connsiteX185-371" fmla="*/ 1821097 w 1829109"/>
              <a:gd name="connsiteY185-372" fmla="*/ 810109 h 2016771"/>
              <a:gd name="connsiteX186-373" fmla="*/ 1820143 w 1829109"/>
              <a:gd name="connsiteY186-374" fmla="*/ 813409 h 2016771"/>
              <a:gd name="connsiteX187-375" fmla="*/ 1819143 w 1829109"/>
              <a:gd name="connsiteY187-376" fmla="*/ 816673 h 2016771"/>
              <a:gd name="connsiteX188-377" fmla="*/ 1818097 w 1829109"/>
              <a:gd name="connsiteY188-378" fmla="*/ 819926 h 2016771"/>
              <a:gd name="connsiteX189-379" fmla="*/ 1817005 w 1829109"/>
              <a:gd name="connsiteY189-380" fmla="*/ 823145 h 2016771"/>
              <a:gd name="connsiteX190-381" fmla="*/ 1815856 w 1829109"/>
              <a:gd name="connsiteY190-382" fmla="*/ 826351 h 2016771"/>
              <a:gd name="connsiteX191-383" fmla="*/ 1814660 w 1829109"/>
              <a:gd name="connsiteY191-384" fmla="*/ 829536 h 2016771"/>
              <a:gd name="connsiteX192-385" fmla="*/ 1813407 w 1829109"/>
              <a:gd name="connsiteY192-386" fmla="*/ 832685 h 2016771"/>
              <a:gd name="connsiteX193-387" fmla="*/ 1812120 w 1829109"/>
              <a:gd name="connsiteY193-388" fmla="*/ 835823 h 2016771"/>
              <a:gd name="connsiteX194-389" fmla="*/ 1810775 w 1829109"/>
              <a:gd name="connsiteY194-390" fmla="*/ 838927 h 2016771"/>
              <a:gd name="connsiteX195-391" fmla="*/ 1809396 w 1829109"/>
              <a:gd name="connsiteY195-392" fmla="*/ 842019 h 2016771"/>
              <a:gd name="connsiteX196-393" fmla="*/ 1807959 w 1829109"/>
              <a:gd name="connsiteY196-394" fmla="*/ 845065 h 2016771"/>
              <a:gd name="connsiteX197-395" fmla="*/ 1806476 w 1829109"/>
              <a:gd name="connsiteY197-396" fmla="*/ 848100 h 2016771"/>
              <a:gd name="connsiteX198-397" fmla="*/ 1804958 w 1829109"/>
              <a:gd name="connsiteY198-398" fmla="*/ 851100 h 2016771"/>
              <a:gd name="connsiteX199-399" fmla="*/ 1803384 w 1829109"/>
              <a:gd name="connsiteY199-400" fmla="*/ 854088 h 2016771"/>
              <a:gd name="connsiteX200-401" fmla="*/ 1801775 w 1829109"/>
              <a:gd name="connsiteY200-402" fmla="*/ 857031 h 2016771"/>
              <a:gd name="connsiteX201-403" fmla="*/ 1800120 w 1829109"/>
              <a:gd name="connsiteY201-404" fmla="*/ 859962 h 2016771"/>
              <a:gd name="connsiteX202-405" fmla="*/ 1798406 w 1829109"/>
              <a:gd name="connsiteY202-406" fmla="*/ 862859 h 2016771"/>
              <a:gd name="connsiteX203-407" fmla="*/ 1796671 w 1829109"/>
              <a:gd name="connsiteY203-408" fmla="*/ 865722 h 2016771"/>
              <a:gd name="connsiteX204-409" fmla="*/ 1794877 w 1829109"/>
              <a:gd name="connsiteY204-410" fmla="*/ 868561 h 2016771"/>
              <a:gd name="connsiteX205-411" fmla="*/ 1793050 w 1829109"/>
              <a:gd name="connsiteY205-412" fmla="*/ 871365 h 2016771"/>
              <a:gd name="connsiteX206-413" fmla="*/ 1791176 w 1829109"/>
              <a:gd name="connsiteY206-414" fmla="*/ 874147 h 2016771"/>
              <a:gd name="connsiteX207-415" fmla="*/ 1789257 w 1829109"/>
              <a:gd name="connsiteY207-416" fmla="*/ 876894 h 2016771"/>
              <a:gd name="connsiteX208-417" fmla="*/ 1787303 w 1829109"/>
              <a:gd name="connsiteY208-418" fmla="*/ 879607 h 2016771"/>
              <a:gd name="connsiteX209-419" fmla="*/ 1785302 w 1829109"/>
              <a:gd name="connsiteY209-420" fmla="*/ 882297 h 2016771"/>
              <a:gd name="connsiteX210-421" fmla="*/ 1783268 w 1829109"/>
              <a:gd name="connsiteY210-422" fmla="*/ 884940 h 2016771"/>
              <a:gd name="connsiteX211-423" fmla="*/ 1781199 w 1829109"/>
              <a:gd name="connsiteY211-424" fmla="*/ 887562 h 2016771"/>
              <a:gd name="connsiteX212-425" fmla="*/ 1779072 w 1829109"/>
              <a:gd name="connsiteY212-426" fmla="*/ 890159 h 2016771"/>
              <a:gd name="connsiteX213-427" fmla="*/ 1776923 w 1829109"/>
              <a:gd name="connsiteY213-428" fmla="*/ 892711 h 2016771"/>
              <a:gd name="connsiteX214-429" fmla="*/ 1774727 w 1829109"/>
              <a:gd name="connsiteY214-430" fmla="*/ 895229 h 2016771"/>
              <a:gd name="connsiteX215-431" fmla="*/ 1772498 w 1829109"/>
              <a:gd name="connsiteY215-432" fmla="*/ 897722 h 2016771"/>
              <a:gd name="connsiteX216-433" fmla="*/ 1770233 w 1829109"/>
              <a:gd name="connsiteY216-434" fmla="*/ 900172 h 2016771"/>
              <a:gd name="connsiteX217-435" fmla="*/ 1767923 w 1829109"/>
              <a:gd name="connsiteY217-436" fmla="*/ 902585 h 2016771"/>
              <a:gd name="connsiteX218-437" fmla="*/ 1765589 w 1829109"/>
              <a:gd name="connsiteY218-438" fmla="*/ 904976 h 2016771"/>
              <a:gd name="connsiteX219-439" fmla="*/ 1763210 w 1829109"/>
              <a:gd name="connsiteY219-440" fmla="*/ 907321 h 2016771"/>
              <a:gd name="connsiteX220-441" fmla="*/ 1760796 w 1829109"/>
              <a:gd name="connsiteY220-442" fmla="*/ 909632 h 2016771"/>
              <a:gd name="connsiteX221-443" fmla="*/ 1758347 w 1829109"/>
              <a:gd name="connsiteY221-444" fmla="*/ 911896 h 2016771"/>
              <a:gd name="connsiteX222-445" fmla="*/ 1755865 w 1829109"/>
              <a:gd name="connsiteY222-446" fmla="*/ 914137 h 2016771"/>
              <a:gd name="connsiteX223-447" fmla="*/ 1753347 w 1829109"/>
              <a:gd name="connsiteY223-448" fmla="*/ 916333 h 2016771"/>
              <a:gd name="connsiteX224-449" fmla="*/ 1750795 w 1829109"/>
              <a:gd name="connsiteY224-450" fmla="*/ 918493 h 2016771"/>
              <a:gd name="connsiteX225-451" fmla="*/ 1748209 w 1829109"/>
              <a:gd name="connsiteY225-452" fmla="*/ 920609 h 2016771"/>
              <a:gd name="connsiteX226-453" fmla="*/ 1745588 w 1829109"/>
              <a:gd name="connsiteY226-454" fmla="*/ 922690 h 2016771"/>
              <a:gd name="connsiteX227-455" fmla="*/ 1742944 w 1829109"/>
              <a:gd name="connsiteY227-456" fmla="*/ 924735 h 2016771"/>
              <a:gd name="connsiteX228-457" fmla="*/ 1740266 w 1829109"/>
              <a:gd name="connsiteY228-458" fmla="*/ 926735 h 2016771"/>
              <a:gd name="connsiteX229-459" fmla="*/ 1737554 w 1829109"/>
              <a:gd name="connsiteY229-460" fmla="*/ 928689 h 2016771"/>
              <a:gd name="connsiteX230-461" fmla="*/ 1734806 w 1829109"/>
              <a:gd name="connsiteY230-462" fmla="*/ 930609 h 2016771"/>
              <a:gd name="connsiteX231-463" fmla="*/ 1732036 w 1829109"/>
              <a:gd name="connsiteY231-464" fmla="*/ 932494 h 2016771"/>
              <a:gd name="connsiteX232-465" fmla="*/ 1729231 w 1829109"/>
              <a:gd name="connsiteY232-466" fmla="*/ 934322 h 2016771"/>
              <a:gd name="connsiteX233-467" fmla="*/ 1726392 w 1829109"/>
              <a:gd name="connsiteY233-468" fmla="*/ 936116 h 2016771"/>
              <a:gd name="connsiteX234-469" fmla="*/ 1723530 w 1829109"/>
              <a:gd name="connsiteY234-470" fmla="*/ 937874 h 2016771"/>
              <a:gd name="connsiteX235-471" fmla="*/ 1720645 w 1829109"/>
              <a:gd name="connsiteY235-472" fmla="*/ 939575 h 2016771"/>
              <a:gd name="connsiteX236-473" fmla="*/ 1717725 w 1829109"/>
              <a:gd name="connsiteY236-474" fmla="*/ 941242 h 2016771"/>
              <a:gd name="connsiteX237-475" fmla="*/ 1714771 w 1829109"/>
              <a:gd name="connsiteY237-476" fmla="*/ 942862 h 2016771"/>
              <a:gd name="connsiteX238-477" fmla="*/ 1711794 w 1829109"/>
              <a:gd name="connsiteY238-478" fmla="*/ 944437 h 2016771"/>
              <a:gd name="connsiteX239-479" fmla="*/ 1708793 w 1829109"/>
              <a:gd name="connsiteY239-480" fmla="*/ 945966 h 2016771"/>
              <a:gd name="connsiteX240-481" fmla="*/ 1705770 w 1829109"/>
              <a:gd name="connsiteY240-482" fmla="*/ 947449 h 2016771"/>
              <a:gd name="connsiteX241-483" fmla="*/ 1702713 w 1829109"/>
              <a:gd name="connsiteY241-484" fmla="*/ 948886 h 2016771"/>
              <a:gd name="connsiteX242-485" fmla="*/ 1699632 w 1829109"/>
              <a:gd name="connsiteY242-486" fmla="*/ 950277 h 2016771"/>
              <a:gd name="connsiteX243-487" fmla="*/ 1698320 w 1829109"/>
              <a:gd name="connsiteY243-488" fmla="*/ 950845 h 2016771"/>
              <a:gd name="connsiteX244-489" fmla="*/ 1696528 w 1829109"/>
              <a:gd name="connsiteY244-490" fmla="*/ 951622 h 2016771"/>
              <a:gd name="connsiteX245-491" fmla="*/ 1693402 w 1829109"/>
              <a:gd name="connsiteY245-492" fmla="*/ 952921 h 2016771"/>
              <a:gd name="connsiteX246-493" fmla="*/ 1690252 w 1829109"/>
              <a:gd name="connsiteY246-494" fmla="*/ 954173 h 2016771"/>
              <a:gd name="connsiteX247-495" fmla="*/ 1687068 w 1829109"/>
              <a:gd name="connsiteY247-496" fmla="*/ 955381 h 2016771"/>
              <a:gd name="connsiteX248-497" fmla="*/ 1683873 w 1829109"/>
              <a:gd name="connsiteY248-498" fmla="*/ 956530 h 2016771"/>
              <a:gd name="connsiteX249-499" fmla="*/ 1680655 w 1829109"/>
              <a:gd name="connsiteY249-500" fmla="*/ 957634 h 2016771"/>
              <a:gd name="connsiteX250-501" fmla="*/ 1677401 w 1829109"/>
              <a:gd name="connsiteY250-502" fmla="*/ 958691 h 2016771"/>
              <a:gd name="connsiteX251-503" fmla="*/ 1674137 w 1829109"/>
              <a:gd name="connsiteY251-504" fmla="*/ 959691 h 2016771"/>
              <a:gd name="connsiteX252-505" fmla="*/ 1670850 w 1829109"/>
              <a:gd name="connsiteY252-506" fmla="*/ 960657 h 2016771"/>
              <a:gd name="connsiteX253-507" fmla="*/ 1667539 w 1829109"/>
              <a:gd name="connsiteY253-508" fmla="*/ 961554 h 2016771"/>
              <a:gd name="connsiteX254-509" fmla="*/ 1664205 w 1829109"/>
              <a:gd name="connsiteY254-510" fmla="*/ 962415 h 2016771"/>
              <a:gd name="connsiteX255-511" fmla="*/ 1660849 w 1829109"/>
              <a:gd name="connsiteY255-512" fmla="*/ 963208 h 2016771"/>
              <a:gd name="connsiteX256-513" fmla="*/ 1657469 w 1829109"/>
              <a:gd name="connsiteY256-514" fmla="*/ 963968 h 2016771"/>
              <a:gd name="connsiteX257-515" fmla="*/ 1654078 w 1829109"/>
              <a:gd name="connsiteY257-516" fmla="*/ 964657 h 2016771"/>
              <a:gd name="connsiteX258-517" fmla="*/ 1650676 w 1829109"/>
              <a:gd name="connsiteY258-518" fmla="*/ 965301 h 2016771"/>
              <a:gd name="connsiteX259-519" fmla="*/ 1647239 w 1829109"/>
              <a:gd name="connsiteY259-520" fmla="*/ 965898 h 2016771"/>
              <a:gd name="connsiteX260-521" fmla="*/ 1643791 w 1829109"/>
              <a:gd name="connsiteY260-522" fmla="*/ 966438 h 2016771"/>
              <a:gd name="connsiteX261-523" fmla="*/ 1640319 w 1829109"/>
              <a:gd name="connsiteY261-524" fmla="*/ 966921 h 2016771"/>
              <a:gd name="connsiteX262-525" fmla="*/ 1636836 w 1829109"/>
              <a:gd name="connsiteY262-526" fmla="*/ 967346 h 2016771"/>
              <a:gd name="connsiteX263-527" fmla="*/ 1633330 w 1829109"/>
              <a:gd name="connsiteY263-528" fmla="*/ 967715 h 2016771"/>
              <a:gd name="connsiteX264-529" fmla="*/ 1629812 w 1829109"/>
              <a:gd name="connsiteY264-530" fmla="*/ 968036 h 2016771"/>
              <a:gd name="connsiteX265-531" fmla="*/ 1626272 w 1829109"/>
              <a:gd name="connsiteY265-532" fmla="*/ 968301 h 2016771"/>
              <a:gd name="connsiteX266-533" fmla="*/ 1622709 w 1829109"/>
              <a:gd name="connsiteY266-534" fmla="*/ 968508 h 2016771"/>
              <a:gd name="connsiteX267-535" fmla="*/ 1619146 w 1829109"/>
              <a:gd name="connsiteY267-536" fmla="*/ 968657 h 2016771"/>
              <a:gd name="connsiteX268-537" fmla="*/ 1611743 w 1829109"/>
              <a:gd name="connsiteY268-538" fmla="*/ 968772 h 2016771"/>
              <a:gd name="connsiteX269-539" fmla="*/ 1553824 w 1829109"/>
              <a:gd name="connsiteY269-540" fmla="*/ 968772 h 2016771"/>
              <a:gd name="connsiteX270-541" fmla="*/ 1394377 w 1829109"/>
              <a:gd name="connsiteY270-542" fmla="*/ 968772 h 2016771"/>
              <a:gd name="connsiteX271-543" fmla="*/ 1394377 w 1829109"/>
              <a:gd name="connsiteY271-544" fmla="*/ 812788 h 2016771"/>
              <a:gd name="connsiteX272-545" fmla="*/ 1394377 w 1829109"/>
              <a:gd name="connsiteY272-546" fmla="*/ 751405 h 2016771"/>
              <a:gd name="connsiteX273-547" fmla="*/ 1394399 w 1829109"/>
              <a:gd name="connsiteY273-548" fmla="*/ 748015 h 2016771"/>
              <a:gd name="connsiteX274-549" fmla="*/ 1394492 w 1829109"/>
              <a:gd name="connsiteY274-550" fmla="*/ 744428 h 2016771"/>
              <a:gd name="connsiteX275-551" fmla="*/ 1394630 w 1829109"/>
              <a:gd name="connsiteY275-552" fmla="*/ 740854 h 2016771"/>
              <a:gd name="connsiteX276-553" fmla="*/ 1394825 w 1829109"/>
              <a:gd name="connsiteY276-554" fmla="*/ 737301 h 2016771"/>
              <a:gd name="connsiteX277-555" fmla="*/ 1395078 w 1829109"/>
              <a:gd name="connsiteY277-556" fmla="*/ 733761 h 2016771"/>
              <a:gd name="connsiteX278-557" fmla="*/ 1395389 w 1829109"/>
              <a:gd name="connsiteY278-558" fmla="*/ 730232 h 2016771"/>
              <a:gd name="connsiteX279-559" fmla="*/ 1395756 w 1829109"/>
              <a:gd name="connsiteY279-560" fmla="*/ 726738 h 2016771"/>
              <a:gd name="connsiteX280-561" fmla="*/ 1396181 w 1829109"/>
              <a:gd name="connsiteY280-562" fmla="*/ 723243 h 2016771"/>
              <a:gd name="connsiteX281-563" fmla="*/ 1396653 w 1829109"/>
              <a:gd name="connsiteY281-564" fmla="*/ 719772 h 2016771"/>
              <a:gd name="connsiteX282-565" fmla="*/ 1397193 w 1829109"/>
              <a:gd name="connsiteY282-566" fmla="*/ 716324 h 2016771"/>
              <a:gd name="connsiteX283-567" fmla="*/ 1397779 w 1829109"/>
              <a:gd name="connsiteY283-568" fmla="*/ 712887 h 2016771"/>
              <a:gd name="connsiteX284-569" fmla="*/ 1398412 w 1829109"/>
              <a:gd name="connsiteY284-570" fmla="*/ 709473 h 2016771"/>
              <a:gd name="connsiteX285-571" fmla="*/ 1399101 w 1829109"/>
              <a:gd name="connsiteY285-572" fmla="*/ 706082 h 2016771"/>
              <a:gd name="connsiteX286-573" fmla="*/ 1399848 w 1829109"/>
              <a:gd name="connsiteY286-574" fmla="*/ 702702 h 2016771"/>
              <a:gd name="connsiteX287-575" fmla="*/ 1400642 w 1829109"/>
              <a:gd name="connsiteY287-576" fmla="*/ 699358 h 2016771"/>
              <a:gd name="connsiteX288-577" fmla="*/ 1401492 w 1829109"/>
              <a:gd name="connsiteY288-578" fmla="*/ 696012 h 2016771"/>
              <a:gd name="connsiteX289-579" fmla="*/ 1402389 w 1829109"/>
              <a:gd name="connsiteY289-580" fmla="*/ 692702 h 2016771"/>
              <a:gd name="connsiteX290-581" fmla="*/ 1403343 w 1829109"/>
              <a:gd name="connsiteY290-582" fmla="*/ 689414 h 2016771"/>
              <a:gd name="connsiteX291-583" fmla="*/ 1404343 w 1829109"/>
              <a:gd name="connsiteY291-584" fmla="*/ 686139 h 2016771"/>
              <a:gd name="connsiteX292-585" fmla="*/ 1405389 w 1829109"/>
              <a:gd name="connsiteY292-586" fmla="*/ 682886 h 2016771"/>
              <a:gd name="connsiteX293-587" fmla="*/ 1406492 w 1829109"/>
              <a:gd name="connsiteY293-588" fmla="*/ 679667 h 2016771"/>
              <a:gd name="connsiteX294-589" fmla="*/ 1407630 w 1829109"/>
              <a:gd name="connsiteY294-590" fmla="*/ 676459 h 2016771"/>
              <a:gd name="connsiteX295-591" fmla="*/ 1408837 w 1829109"/>
              <a:gd name="connsiteY295-592" fmla="*/ 673287 h 2016771"/>
              <a:gd name="connsiteX296-593" fmla="*/ 1410078 w 1829109"/>
              <a:gd name="connsiteY296-594" fmla="*/ 670126 h 2016771"/>
              <a:gd name="connsiteX297-595" fmla="*/ 1411366 w 1829109"/>
              <a:gd name="connsiteY297-596" fmla="*/ 666988 h 2016771"/>
              <a:gd name="connsiteX298-597" fmla="*/ 1412711 w 1829109"/>
              <a:gd name="connsiteY298-598" fmla="*/ 663884 h 2016771"/>
              <a:gd name="connsiteX299-599" fmla="*/ 1414091 w 1829109"/>
              <a:gd name="connsiteY299-600" fmla="*/ 660804 h 2016771"/>
              <a:gd name="connsiteX300-601" fmla="*/ 1415527 w 1829109"/>
              <a:gd name="connsiteY300-602" fmla="*/ 657746 h 2016771"/>
              <a:gd name="connsiteX301-603" fmla="*/ 1417010 w 1829109"/>
              <a:gd name="connsiteY301-604" fmla="*/ 654712 h 2016771"/>
              <a:gd name="connsiteX302-605" fmla="*/ 1418527 w 1829109"/>
              <a:gd name="connsiteY302-606" fmla="*/ 651711 h 2016771"/>
              <a:gd name="connsiteX303-607" fmla="*/ 1420102 w 1829109"/>
              <a:gd name="connsiteY303-608" fmla="*/ 648734 h 2016771"/>
              <a:gd name="connsiteX304-609" fmla="*/ 1421712 w 1829109"/>
              <a:gd name="connsiteY304-610" fmla="*/ 645780 h 2016771"/>
              <a:gd name="connsiteX305-611" fmla="*/ 1423378 w 1829109"/>
              <a:gd name="connsiteY305-612" fmla="*/ 642860 h 2016771"/>
              <a:gd name="connsiteX306-613" fmla="*/ 1425079 w 1829109"/>
              <a:gd name="connsiteY306-614" fmla="*/ 639964 h 2016771"/>
              <a:gd name="connsiteX307-615" fmla="*/ 1426826 w 1829109"/>
              <a:gd name="connsiteY307-616" fmla="*/ 637101 h 2016771"/>
              <a:gd name="connsiteX308-617" fmla="*/ 1428608 w 1829109"/>
              <a:gd name="connsiteY308-618" fmla="*/ 634262 h 2016771"/>
              <a:gd name="connsiteX309-619" fmla="*/ 1430436 w 1829109"/>
              <a:gd name="connsiteY309-620" fmla="*/ 631446 h 2016771"/>
              <a:gd name="connsiteX310-621" fmla="*/ 1432309 w 1829109"/>
              <a:gd name="connsiteY310-622" fmla="*/ 628676 h 2016771"/>
              <a:gd name="connsiteX311-623" fmla="*/ 1434229 w 1829109"/>
              <a:gd name="connsiteY311-624" fmla="*/ 625929 h 2016771"/>
              <a:gd name="connsiteX312-625" fmla="*/ 1436183 w 1829109"/>
              <a:gd name="connsiteY312-626" fmla="*/ 623204 h 2016771"/>
              <a:gd name="connsiteX313-627" fmla="*/ 1438183 w 1829109"/>
              <a:gd name="connsiteY313-628" fmla="*/ 620526 h 2016771"/>
              <a:gd name="connsiteX314-629" fmla="*/ 1440218 w 1829109"/>
              <a:gd name="connsiteY314-630" fmla="*/ 617870 h 2016771"/>
              <a:gd name="connsiteX315-631" fmla="*/ 1442298 w 1829109"/>
              <a:gd name="connsiteY315-632" fmla="*/ 615250 h 2016771"/>
              <a:gd name="connsiteX316-633" fmla="*/ 1444413 w 1829109"/>
              <a:gd name="connsiteY316-634" fmla="*/ 612663 h 2016771"/>
              <a:gd name="connsiteX317-635" fmla="*/ 1446563 w 1829109"/>
              <a:gd name="connsiteY317-636" fmla="*/ 610112 h 2016771"/>
              <a:gd name="connsiteX318-637" fmla="*/ 1448759 w 1829109"/>
              <a:gd name="connsiteY318-638" fmla="*/ 607583 h 2016771"/>
              <a:gd name="connsiteX319-639" fmla="*/ 1450989 w 1829109"/>
              <a:gd name="connsiteY319-640" fmla="*/ 605100 h 2016771"/>
              <a:gd name="connsiteX320-641" fmla="*/ 1453252 w 1829109"/>
              <a:gd name="connsiteY320-642" fmla="*/ 602640 h 2016771"/>
              <a:gd name="connsiteX321-643" fmla="*/ 1455563 w 1829109"/>
              <a:gd name="connsiteY321-644" fmla="*/ 600226 h 2016771"/>
              <a:gd name="connsiteX322-645" fmla="*/ 1457908 w 1829109"/>
              <a:gd name="connsiteY322-646" fmla="*/ 597847 h 2016771"/>
              <a:gd name="connsiteX323-647" fmla="*/ 1460276 w 1829109"/>
              <a:gd name="connsiteY323-648" fmla="*/ 595502 h 2016771"/>
              <a:gd name="connsiteX324-649" fmla="*/ 1462690 w 1829109"/>
              <a:gd name="connsiteY324-650" fmla="*/ 593191 h 2016771"/>
              <a:gd name="connsiteX325-651" fmla="*/ 1465138 w 1829109"/>
              <a:gd name="connsiteY325-652" fmla="*/ 590916 h 2016771"/>
              <a:gd name="connsiteX326-653" fmla="*/ 1467621 w 1829109"/>
              <a:gd name="connsiteY326-654" fmla="*/ 588685 h 2016771"/>
              <a:gd name="connsiteX327-655" fmla="*/ 1470139 w 1829109"/>
              <a:gd name="connsiteY327-656" fmla="*/ 586490 h 2016771"/>
              <a:gd name="connsiteX328-657" fmla="*/ 1472690 w 1829109"/>
              <a:gd name="connsiteY328-658" fmla="*/ 584329 h 2016771"/>
              <a:gd name="connsiteX329-659" fmla="*/ 1475277 w 1829109"/>
              <a:gd name="connsiteY329-660" fmla="*/ 582202 h 2016771"/>
              <a:gd name="connsiteX330-661" fmla="*/ 1477897 w 1829109"/>
              <a:gd name="connsiteY330-662" fmla="*/ 580122 h 2016771"/>
              <a:gd name="connsiteX331-663" fmla="*/ 1480541 w 1829109"/>
              <a:gd name="connsiteY331-664" fmla="*/ 578088 h 2016771"/>
              <a:gd name="connsiteX332-665" fmla="*/ 1483219 w 1829109"/>
              <a:gd name="connsiteY332-666" fmla="*/ 576087 h 2016771"/>
              <a:gd name="connsiteX333-667" fmla="*/ 1485933 w 1829109"/>
              <a:gd name="connsiteY333-668" fmla="*/ 574121 h 2016771"/>
              <a:gd name="connsiteX334-669" fmla="*/ 1488680 w 1829109"/>
              <a:gd name="connsiteY334-670" fmla="*/ 572202 h 2016771"/>
              <a:gd name="connsiteX335-671" fmla="*/ 1491461 w 1829109"/>
              <a:gd name="connsiteY335-672" fmla="*/ 570328 h 2016771"/>
              <a:gd name="connsiteX336-673" fmla="*/ 1494254 w 1829109"/>
              <a:gd name="connsiteY336-674" fmla="*/ 568489 h 2016771"/>
              <a:gd name="connsiteX337-675" fmla="*/ 1497094 w 1829109"/>
              <a:gd name="connsiteY337-676" fmla="*/ 566696 h 2016771"/>
              <a:gd name="connsiteX338-677" fmla="*/ 1499957 w 1829109"/>
              <a:gd name="connsiteY338-678" fmla="*/ 564948 h 2016771"/>
              <a:gd name="connsiteX339-679" fmla="*/ 1502853 w 1829109"/>
              <a:gd name="connsiteY339-680" fmla="*/ 563236 h 2016771"/>
              <a:gd name="connsiteX340-681" fmla="*/ 1505773 w 1829109"/>
              <a:gd name="connsiteY340-682" fmla="*/ 561580 h 2016771"/>
              <a:gd name="connsiteX341-683" fmla="*/ 1508715 w 1829109"/>
              <a:gd name="connsiteY341-684" fmla="*/ 559960 h 2016771"/>
              <a:gd name="connsiteX342-685" fmla="*/ 1511692 w 1829109"/>
              <a:gd name="connsiteY342-686" fmla="*/ 558385 h 2016771"/>
              <a:gd name="connsiteX343-687" fmla="*/ 1514693 w 1829109"/>
              <a:gd name="connsiteY343-688" fmla="*/ 556857 h 2016771"/>
              <a:gd name="connsiteX344-689" fmla="*/ 1517716 w 1829109"/>
              <a:gd name="connsiteY344-690" fmla="*/ 555362 h 2016771"/>
              <a:gd name="connsiteX345-691" fmla="*/ 1520773 w 1829109"/>
              <a:gd name="connsiteY345-692" fmla="*/ 553925 h 2016771"/>
              <a:gd name="connsiteX346-693" fmla="*/ 1523854 w 1829109"/>
              <a:gd name="connsiteY346-694" fmla="*/ 552534 h 2016771"/>
              <a:gd name="connsiteX347-695" fmla="*/ 1526958 w 1829109"/>
              <a:gd name="connsiteY347-696" fmla="*/ 551190 h 2016771"/>
              <a:gd name="connsiteX348-697" fmla="*/ 1530084 w 1829109"/>
              <a:gd name="connsiteY348-698" fmla="*/ 549890 h 2016771"/>
              <a:gd name="connsiteX349-699" fmla="*/ 1533234 w 1829109"/>
              <a:gd name="connsiteY349-700" fmla="*/ 548637 h 2016771"/>
              <a:gd name="connsiteX350-701" fmla="*/ 1536418 w 1829109"/>
              <a:gd name="connsiteY350-702" fmla="*/ 547442 h 2016771"/>
              <a:gd name="connsiteX351-703" fmla="*/ 1539614 w 1829109"/>
              <a:gd name="connsiteY351-704" fmla="*/ 546281 h 2016771"/>
              <a:gd name="connsiteX352-705" fmla="*/ 1542843 w 1829109"/>
              <a:gd name="connsiteY352-706" fmla="*/ 545177 h 2016771"/>
              <a:gd name="connsiteX353-707" fmla="*/ 1546085 w 1829109"/>
              <a:gd name="connsiteY353-708" fmla="*/ 544132 h 2016771"/>
              <a:gd name="connsiteX354-709" fmla="*/ 1549349 w 1829109"/>
              <a:gd name="connsiteY354-710" fmla="*/ 543120 h 2016771"/>
              <a:gd name="connsiteX355-711" fmla="*/ 1552637 w 1829109"/>
              <a:gd name="connsiteY355-712" fmla="*/ 542166 h 2016771"/>
              <a:gd name="connsiteX356-713" fmla="*/ 1555959 w 1829109"/>
              <a:gd name="connsiteY356-714" fmla="*/ 541258 h 2016771"/>
              <a:gd name="connsiteX357-715" fmla="*/ 1559281 w 1829109"/>
              <a:gd name="connsiteY357-716" fmla="*/ 540407 h 2016771"/>
              <a:gd name="connsiteX358-717" fmla="*/ 1562638 w 1829109"/>
              <a:gd name="connsiteY358-718" fmla="*/ 539603 h 2016771"/>
              <a:gd name="connsiteX359-719" fmla="*/ 1566017 w 1829109"/>
              <a:gd name="connsiteY359-720" fmla="*/ 538856 h 2016771"/>
              <a:gd name="connsiteX360-721" fmla="*/ 1569408 w 1829109"/>
              <a:gd name="connsiteY360-722" fmla="*/ 538155 h 2016771"/>
              <a:gd name="connsiteX361-723" fmla="*/ 1572822 w 1829109"/>
              <a:gd name="connsiteY361-724" fmla="*/ 537511 h 2016771"/>
              <a:gd name="connsiteX362-725" fmla="*/ 1576248 w 1829109"/>
              <a:gd name="connsiteY362-726" fmla="*/ 536925 h 2016771"/>
              <a:gd name="connsiteX363-727" fmla="*/ 1579695 w 1829109"/>
              <a:gd name="connsiteY363-728" fmla="*/ 536384 h 2016771"/>
              <a:gd name="connsiteX364-729" fmla="*/ 1583167 w 1829109"/>
              <a:gd name="connsiteY364-730" fmla="*/ 535902 h 2016771"/>
              <a:gd name="connsiteX365-731" fmla="*/ 1586650 w 1829109"/>
              <a:gd name="connsiteY365-732" fmla="*/ 535476 h 2016771"/>
              <a:gd name="connsiteX366-733" fmla="*/ 1590155 w 1829109"/>
              <a:gd name="connsiteY366-734" fmla="*/ 535097 h 2016771"/>
              <a:gd name="connsiteX367-735" fmla="*/ 1593673 w 1829109"/>
              <a:gd name="connsiteY367-736" fmla="*/ 534775 h 2016771"/>
              <a:gd name="connsiteX368-737" fmla="*/ 1597213 w 1829109"/>
              <a:gd name="connsiteY368-738" fmla="*/ 534522 h 2016771"/>
              <a:gd name="connsiteX369-739" fmla="*/ 1600777 w 1829109"/>
              <a:gd name="connsiteY369-740" fmla="*/ 534315 h 2016771"/>
              <a:gd name="connsiteX370-741" fmla="*/ 1604340 w 1829109"/>
              <a:gd name="connsiteY370-742" fmla="*/ 534166 h 2016771"/>
              <a:gd name="connsiteX371-743" fmla="*/ 1611743 w 1829109"/>
              <a:gd name="connsiteY371-744" fmla="*/ 534039 h 2016771"/>
              <a:gd name="connsiteX372-745" fmla="*/ 0 w 1829109"/>
              <a:gd name="connsiteY372-746" fmla="*/ 441325 h 2016771"/>
              <a:gd name="connsiteX373-747" fmla="*/ 533400 w 1829109"/>
              <a:gd name="connsiteY373-748" fmla="*/ 0 h 2016771"/>
              <a:gd name="connsiteX374-749" fmla="*/ 533400 w 1829109"/>
              <a:gd name="connsiteY374-750" fmla="*/ 441325 h 2016771"/>
              <a:gd name="connsiteX375" fmla="*/ 0 w 1829109"/>
              <a:gd name="connsiteY375" fmla="*/ 441325 h 2016771"/>
              <a:gd name="connsiteX0-751" fmla="*/ 1074442 w 1829109"/>
              <a:gd name="connsiteY0-752" fmla="*/ 140097 h 1575446"/>
              <a:gd name="connsiteX1-753" fmla="*/ 1353793 w 1829109"/>
              <a:gd name="connsiteY1-754" fmla="*/ 196496 h 1575446"/>
              <a:gd name="connsiteX2-755" fmla="*/ 1365002 w 1829109"/>
              <a:gd name="connsiteY2-756" fmla="*/ 202580 h 1575446"/>
              <a:gd name="connsiteX3-757" fmla="*/ 1363893 w 1829109"/>
              <a:gd name="connsiteY3-758" fmla="*/ 205145 h 1575446"/>
              <a:gd name="connsiteX4-759" fmla="*/ 1362284 w 1829109"/>
              <a:gd name="connsiteY4-760" fmla="*/ 209030 h 1575446"/>
              <a:gd name="connsiteX5-761" fmla="*/ 1360731 w 1829109"/>
              <a:gd name="connsiteY5-762" fmla="*/ 212939 h 1575446"/>
              <a:gd name="connsiteX6-763" fmla="*/ 1359237 w 1829109"/>
              <a:gd name="connsiteY6-764" fmla="*/ 216869 h 1575446"/>
              <a:gd name="connsiteX7-765" fmla="*/ 1357811 w 1829109"/>
              <a:gd name="connsiteY7-766" fmla="*/ 220847 h 1575446"/>
              <a:gd name="connsiteX8-767" fmla="*/ 1356444 w 1829109"/>
              <a:gd name="connsiteY8-768" fmla="*/ 224847 h 1575446"/>
              <a:gd name="connsiteX9-769" fmla="*/ 1355133 w 1829109"/>
              <a:gd name="connsiteY9-770" fmla="*/ 228870 h 1575446"/>
              <a:gd name="connsiteX10-771" fmla="*/ 1353881 w 1829109"/>
              <a:gd name="connsiteY10-772" fmla="*/ 232916 h 1575446"/>
              <a:gd name="connsiteX11-773" fmla="*/ 1352697 w 1829109"/>
              <a:gd name="connsiteY11-774" fmla="*/ 236997 h 1575446"/>
              <a:gd name="connsiteX12-775" fmla="*/ 1351582 w 1829109"/>
              <a:gd name="connsiteY12-776" fmla="*/ 241100 h 1575446"/>
              <a:gd name="connsiteX13-777" fmla="*/ 1350524 w 1829109"/>
              <a:gd name="connsiteY13-778" fmla="*/ 245238 h 1575446"/>
              <a:gd name="connsiteX14-779" fmla="*/ 1349524 w 1829109"/>
              <a:gd name="connsiteY14-780" fmla="*/ 249400 h 1575446"/>
              <a:gd name="connsiteX15-781" fmla="*/ 1348605 w 1829109"/>
              <a:gd name="connsiteY15-782" fmla="*/ 253572 h 1575446"/>
              <a:gd name="connsiteX16-783" fmla="*/ 1347731 w 1829109"/>
              <a:gd name="connsiteY16-784" fmla="*/ 257779 h 1575446"/>
              <a:gd name="connsiteX17-785" fmla="*/ 1346938 w 1829109"/>
              <a:gd name="connsiteY17-786" fmla="*/ 262010 h 1575446"/>
              <a:gd name="connsiteX18-787" fmla="*/ 1346202 w 1829109"/>
              <a:gd name="connsiteY18-788" fmla="*/ 266263 h 1575446"/>
              <a:gd name="connsiteX19-789" fmla="*/ 1345536 w 1829109"/>
              <a:gd name="connsiteY19-790" fmla="*/ 270538 h 1575446"/>
              <a:gd name="connsiteX20-791" fmla="*/ 1344937 w 1829109"/>
              <a:gd name="connsiteY20-792" fmla="*/ 274826 h 1575446"/>
              <a:gd name="connsiteX21-793" fmla="*/ 1344409 w 1829109"/>
              <a:gd name="connsiteY21-794" fmla="*/ 279148 h 1575446"/>
              <a:gd name="connsiteX22-795" fmla="*/ 1343949 w 1829109"/>
              <a:gd name="connsiteY22-796" fmla="*/ 283481 h 1575446"/>
              <a:gd name="connsiteX23-797" fmla="*/ 1343558 w 1829109"/>
              <a:gd name="connsiteY23-798" fmla="*/ 287839 h 1575446"/>
              <a:gd name="connsiteX24-799" fmla="*/ 1343237 w 1829109"/>
              <a:gd name="connsiteY24-800" fmla="*/ 292207 h 1575446"/>
              <a:gd name="connsiteX25-801" fmla="*/ 1342983 w 1829109"/>
              <a:gd name="connsiteY25-802" fmla="*/ 296597 h 1575446"/>
              <a:gd name="connsiteX26-803" fmla="*/ 1342799 w 1829109"/>
              <a:gd name="connsiteY26-804" fmla="*/ 301011 h 1575446"/>
              <a:gd name="connsiteX27-805" fmla="*/ 1342696 w 1829109"/>
              <a:gd name="connsiteY27-806" fmla="*/ 305436 h 1575446"/>
              <a:gd name="connsiteX28-807" fmla="*/ 1342650 w 1829109"/>
              <a:gd name="connsiteY28-808" fmla="*/ 310080 h 1575446"/>
              <a:gd name="connsiteX29-809" fmla="*/ 1342650 w 1829109"/>
              <a:gd name="connsiteY29-810" fmla="*/ 343386 h 1575446"/>
              <a:gd name="connsiteX30-811" fmla="*/ 1301236 w 1829109"/>
              <a:gd name="connsiteY30-812" fmla="*/ 320908 h 1575446"/>
              <a:gd name="connsiteX31-813" fmla="*/ 1074442 w 1829109"/>
              <a:gd name="connsiteY31-814" fmla="*/ 275120 h 1575446"/>
              <a:gd name="connsiteX32-815" fmla="*/ 491790 w 1829109"/>
              <a:gd name="connsiteY32-816" fmla="*/ 857772 h 1575446"/>
              <a:gd name="connsiteX33-817" fmla="*/ 1074442 w 1829109"/>
              <a:gd name="connsiteY33-818" fmla="*/ 1440423 h 1575446"/>
              <a:gd name="connsiteX34-819" fmla="*/ 1657093 w 1829109"/>
              <a:gd name="connsiteY34-820" fmla="*/ 857772 h 1575446"/>
              <a:gd name="connsiteX35-821" fmla="*/ 1611306 w 1829109"/>
              <a:gd name="connsiteY35-822" fmla="*/ 630978 h 1575446"/>
              <a:gd name="connsiteX36-823" fmla="*/ 1583187 w 1829109"/>
              <a:gd name="connsiteY36-824" fmla="*/ 579173 h 1575446"/>
              <a:gd name="connsiteX37-825" fmla="*/ 1611743 w 1829109"/>
              <a:gd name="connsiteY37-826" fmla="*/ 579173 h 1575446"/>
              <a:gd name="connsiteX38-827" fmla="*/ 1620398 w 1829109"/>
              <a:gd name="connsiteY38-828" fmla="*/ 579036 h 1575446"/>
              <a:gd name="connsiteX39-829" fmla="*/ 1624813 w 1829109"/>
              <a:gd name="connsiteY39-830" fmla="*/ 578863 h 1575446"/>
              <a:gd name="connsiteX40-831" fmla="*/ 1629203 w 1829109"/>
              <a:gd name="connsiteY40-832" fmla="*/ 578622 h 1575446"/>
              <a:gd name="connsiteX41-833" fmla="*/ 1633571 w 1829109"/>
              <a:gd name="connsiteY41-834" fmla="*/ 578300 h 1575446"/>
              <a:gd name="connsiteX42-835" fmla="*/ 1637928 w 1829109"/>
              <a:gd name="connsiteY42-836" fmla="*/ 577921 h 1575446"/>
              <a:gd name="connsiteX43-837" fmla="*/ 1642273 w 1829109"/>
              <a:gd name="connsiteY43-838" fmla="*/ 577461 h 1575446"/>
              <a:gd name="connsiteX44-839" fmla="*/ 1646584 w 1829109"/>
              <a:gd name="connsiteY44-840" fmla="*/ 576932 h 1575446"/>
              <a:gd name="connsiteX45-841" fmla="*/ 1650883 w 1829109"/>
              <a:gd name="connsiteY45-842" fmla="*/ 576346 h 1575446"/>
              <a:gd name="connsiteX46-843" fmla="*/ 1655159 w 1829109"/>
              <a:gd name="connsiteY46-844" fmla="*/ 575691 h 1575446"/>
              <a:gd name="connsiteX47-845" fmla="*/ 1659412 w 1829109"/>
              <a:gd name="connsiteY47-846" fmla="*/ 574966 h 1575446"/>
              <a:gd name="connsiteX48-847" fmla="*/ 1663642 w 1829109"/>
              <a:gd name="connsiteY48-848" fmla="*/ 574174 h 1575446"/>
              <a:gd name="connsiteX49-849" fmla="*/ 1667849 w 1829109"/>
              <a:gd name="connsiteY49-850" fmla="*/ 573311 h 1575446"/>
              <a:gd name="connsiteX50-851" fmla="*/ 1672033 w 1829109"/>
              <a:gd name="connsiteY50-852" fmla="*/ 572391 h 1575446"/>
              <a:gd name="connsiteX51-853" fmla="*/ 1676194 w 1829109"/>
              <a:gd name="connsiteY51-854" fmla="*/ 571403 h 1575446"/>
              <a:gd name="connsiteX52-855" fmla="*/ 1680321 w 1829109"/>
              <a:gd name="connsiteY52-856" fmla="*/ 570357 h 1575446"/>
              <a:gd name="connsiteX53-857" fmla="*/ 1684436 w 1829109"/>
              <a:gd name="connsiteY53-858" fmla="*/ 569242 h 1575446"/>
              <a:gd name="connsiteX54-859" fmla="*/ 1688516 w 1829109"/>
              <a:gd name="connsiteY54-860" fmla="*/ 568058 h 1575446"/>
              <a:gd name="connsiteX55-861" fmla="*/ 1692575 w 1829109"/>
              <a:gd name="connsiteY55-862" fmla="*/ 566817 h 1575446"/>
              <a:gd name="connsiteX56-863" fmla="*/ 1696598 w 1829109"/>
              <a:gd name="connsiteY56-864" fmla="*/ 565518 h 1575446"/>
              <a:gd name="connsiteX57-865" fmla="*/ 1700598 w 1829109"/>
              <a:gd name="connsiteY57-866" fmla="*/ 564150 h 1575446"/>
              <a:gd name="connsiteX58-867" fmla="*/ 1704575 w 1829109"/>
              <a:gd name="connsiteY58-868" fmla="*/ 562724 h 1575446"/>
              <a:gd name="connsiteX59-869" fmla="*/ 1708517 w 1829109"/>
              <a:gd name="connsiteY59-870" fmla="*/ 561242 h 1575446"/>
              <a:gd name="connsiteX60-871" fmla="*/ 1712425 w 1829109"/>
              <a:gd name="connsiteY60-872" fmla="*/ 559701 h 1575446"/>
              <a:gd name="connsiteX61-873" fmla="*/ 1716311 w 1829109"/>
              <a:gd name="connsiteY61-874" fmla="*/ 558092 h 1575446"/>
              <a:gd name="connsiteX62-875" fmla="*/ 1720161 w 1829109"/>
              <a:gd name="connsiteY62-876" fmla="*/ 556437 h 1575446"/>
              <a:gd name="connsiteX63-877" fmla="*/ 1723072 w 1829109"/>
              <a:gd name="connsiteY63-878" fmla="*/ 555122 h 1575446"/>
              <a:gd name="connsiteX64-879" fmla="*/ 1735717 w 1829109"/>
              <a:gd name="connsiteY64-880" fmla="*/ 578420 h 1575446"/>
              <a:gd name="connsiteX65-881" fmla="*/ 1792116 w 1829109"/>
              <a:gd name="connsiteY65-882" fmla="*/ 857772 h 1575446"/>
              <a:gd name="connsiteX66-883" fmla="*/ 1074442 w 1829109"/>
              <a:gd name="connsiteY66-884" fmla="*/ 1575446 h 1575446"/>
              <a:gd name="connsiteX67-885" fmla="*/ 356767 w 1829109"/>
              <a:gd name="connsiteY67-886" fmla="*/ 857772 h 1575446"/>
              <a:gd name="connsiteX68-887" fmla="*/ 1074442 w 1829109"/>
              <a:gd name="connsiteY68-888" fmla="*/ 140097 h 1575446"/>
              <a:gd name="connsiteX69-889" fmla="*/ 1611743 w 1829109"/>
              <a:gd name="connsiteY69-890" fmla="*/ 92714 h 1575446"/>
              <a:gd name="connsiteX70-891" fmla="*/ 1615134 w 1829109"/>
              <a:gd name="connsiteY70-892" fmla="*/ 92738 h 1575446"/>
              <a:gd name="connsiteX71-893" fmla="*/ 1618720 w 1829109"/>
              <a:gd name="connsiteY71-894" fmla="*/ 92829 h 1575446"/>
              <a:gd name="connsiteX72-895" fmla="*/ 1622295 w 1829109"/>
              <a:gd name="connsiteY72-896" fmla="*/ 92967 h 1575446"/>
              <a:gd name="connsiteX73-897" fmla="*/ 1625847 w 1829109"/>
              <a:gd name="connsiteY73-898" fmla="*/ 93163 h 1575446"/>
              <a:gd name="connsiteX74-899" fmla="*/ 1629388 w 1829109"/>
              <a:gd name="connsiteY74-900" fmla="*/ 93416 h 1575446"/>
              <a:gd name="connsiteX75-901" fmla="*/ 1632916 w 1829109"/>
              <a:gd name="connsiteY75-902" fmla="*/ 93738 h 1575446"/>
              <a:gd name="connsiteX76-903" fmla="*/ 1636422 w 1829109"/>
              <a:gd name="connsiteY76-904" fmla="*/ 94093 h 1575446"/>
              <a:gd name="connsiteX77-905" fmla="*/ 1639905 w 1829109"/>
              <a:gd name="connsiteY77-906" fmla="*/ 94519 h 1575446"/>
              <a:gd name="connsiteX78-907" fmla="*/ 1643377 w 1829109"/>
              <a:gd name="connsiteY78-908" fmla="*/ 95002 h 1575446"/>
              <a:gd name="connsiteX79-909" fmla="*/ 1646826 w 1829109"/>
              <a:gd name="connsiteY79-910" fmla="*/ 95531 h 1575446"/>
              <a:gd name="connsiteX80-911" fmla="*/ 1650262 w 1829109"/>
              <a:gd name="connsiteY80-912" fmla="*/ 96116 h 1575446"/>
              <a:gd name="connsiteX81-913" fmla="*/ 1653676 w 1829109"/>
              <a:gd name="connsiteY81-914" fmla="*/ 96749 h 1575446"/>
              <a:gd name="connsiteX82-915" fmla="*/ 1657067 w 1829109"/>
              <a:gd name="connsiteY82-916" fmla="*/ 97439 h 1575446"/>
              <a:gd name="connsiteX83-917" fmla="*/ 1660446 w 1829109"/>
              <a:gd name="connsiteY83-918" fmla="*/ 98185 h 1575446"/>
              <a:gd name="connsiteX84-919" fmla="*/ 1663802 w 1829109"/>
              <a:gd name="connsiteY84-920" fmla="*/ 98979 h 1575446"/>
              <a:gd name="connsiteX85-921" fmla="*/ 1667136 w 1829109"/>
              <a:gd name="connsiteY85-922" fmla="*/ 99830 h 1575446"/>
              <a:gd name="connsiteX86-923" fmla="*/ 1670447 w 1829109"/>
              <a:gd name="connsiteY86-924" fmla="*/ 100726 h 1575446"/>
              <a:gd name="connsiteX87-925" fmla="*/ 1673746 w 1829109"/>
              <a:gd name="connsiteY87-926" fmla="*/ 101680 h 1575446"/>
              <a:gd name="connsiteX88-927" fmla="*/ 1677011 w 1829109"/>
              <a:gd name="connsiteY88-928" fmla="*/ 102680 h 1575446"/>
              <a:gd name="connsiteX89-929" fmla="*/ 1680264 w 1829109"/>
              <a:gd name="connsiteY89-930" fmla="*/ 103726 h 1575446"/>
              <a:gd name="connsiteX90-931" fmla="*/ 1683482 w 1829109"/>
              <a:gd name="connsiteY90-932" fmla="*/ 104830 h 1575446"/>
              <a:gd name="connsiteX91-933" fmla="*/ 1686689 w 1829109"/>
              <a:gd name="connsiteY91-934" fmla="*/ 105979 h 1575446"/>
              <a:gd name="connsiteX92-935" fmla="*/ 1689873 w 1829109"/>
              <a:gd name="connsiteY92-936" fmla="*/ 107175 h 1575446"/>
              <a:gd name="connsiteX93-937" fmla="*/ 1693023 w 1829109"/>
              <a:gd name="connsiteY93-938" fmla="*/ 108416 h 1575446"/>
              <a:gd name="connsiteX94-939" fmla="*/ 1696161 w 1829109"/>
              <a:gd name="connsiteY94-940" fmla="*/ 109704 h 1575446"/>
              <a:gd name="connsiteX95-941" fmla="*/ 1699264 w 1829109"/>
              <a:gd name="connsiteY95-942" fmla="*/ 111049 h 1575446"/>
              <a:gd name="connsiteX96-943" fmla="*/ 1702345 w 1829109"/>
              <a:gd name="connsiteY96-944" fmla="*/ 112439 h 1575446"/>
              <a:gd name="connsiteX97-945" fmla="*/ 1705403 w 1829109"/>
              <a:gd name="connsiteY97-946" fmla="*/ 113864 h 1575446"/>
              <a:gd name="connsiteX98-947" fmla="*/ 1708438 w 1829109"/>
              <a:gd name="connsiteY98-948" fmla="*/ 115347 h 1575446"/>
              <a:gd name="connsiteX99-949" fmla="*/ 1711437 w 1829109"/>
              <a:gd name="connsiteY99-950" fmla="*/ 116877 h 1575446"/>
              <a:gd name="connsiteX100-951" fmla="*/ 1714414 w 1829109"/>
              <a:gd name="connsiteY100-952" fmla="*/ 118440 h 1575446"/>
              <a:gd name="connsiteX101-953" fmla="*/ 1717368 w 1829109"/>
              <a:gd name="connsiteY101-954" fmla="*/ 120060 h 1575446"/>
              <a:gd name="connsiteX102-955" fmla="*/ 1720288 w 1829109"/>
              <a:gd name="connsiteY102-956" fmla="*/ 121715 h 1575446"/>
              <a:gd name="connsiteX103-957" fmla="*/ 1723185 w 1829109"/>
              <a:gd name="connsiteY103-958" fmla="*/ 123417 h 1575446"/>
              <a:gd name="connsiteX104-959" fmla="*/ 1726059 w 1829109"/>
              <a:gd name="connsiteY104-960" fmla="*/ 125164 h 1575446"/>
              <a:gd name="connsiteX105-961" fmla="*/ 1728898 w 1829109"/>
              <a:gd name="connsiteY105-962" fmla="*/ 126946 h 1575446"/>
              <a:gd name="connsiteX106-963" fmla="*/ 1731702 w 1829109"/>
              <a:gd name="connsiteY106-964" fmla="*/ 128785 h 1575446"/>
              <a:gd name="connsiteX107-965" fmla="*/ 1734473 w 1829109"/>
              <a:gd name="connsiteY107-966" fmla="*/ 130659 h 1575446"/>
              <a:gd name="connsiteX108-967" fmla="*/ 1737231 w 1829109"/>
              <a:gd name="connsiteY108-968" fmla="*/ 132567 h 1575446"/>
              <a:gd name="connsiteX109-969" fmla="*/ 1739944 w 1829109"/>
              <a:gd name="connsiteY109-970" fmla="*/ 134521 h 1575446"/>
              <a:gd name="connsiteX110-971" fmla="*/ 1742622 w 1829109"/>
              <a:gd name="connsiteY110-972" fmla="*/ 136521 h 1575446"/>
              <a:gd name="connsiteX111-973" fmla="*/ 1745278 w 1829109"/>
              <a:gd name="connsiteY111-974" fmla="*/ 138556 h 1575446"/>
              <a:gd name="connsiteX112-975" fmla="*/ 1747899 w 1829109"/>
              <a:gd name="connsiteY112-976" fmla="*/ 140636 h 1575446"/>
              <a:gd name="connsiteX113-977" fmla="*/ 1750485 w 1829109"/>
              <a:gd name="connsiteY113-978" fmla="*/ 142751 h 1575446"/>
              <a:gd name="connsiteX114-979" fmla="*/ 1753048 w 1829109"/>
              <a:gd name="connsiteY114-980" fmla="*/ 144900 h 1575446"/>
              <a:gd name="connsiteX115-981" fmla="*/ 1755565 w 1829109"/>
              <a:gd name="connsiteY115-982" fmla="*/ 147096 h 1575446"/>
              <a:gd name="connsiteX116-983" fmla="*/ 1758049 w 1829109"/>
              <a:gd name="connsiteY116-984" fmla="*/ 149326 h 1575446"/>
              <a:gd name="connsiteX117-985" fmla="*/ 1760509 w 1829109"/>
              <a:gd name="connsiteY117-986" fmla="*/ 151591 h 1575446"/>
              <a:gd name="connsiteX118-987" fmla="*/ 1762922 w 1829109"/>
              <a:gd name="connsiteY118-988" fmla="*/ 153901 h 1575446"/>
              <a:gd name="connsiteX119-989" fmla="*/ 1765301 w 1829109"/>
              <a:gd name="connsiteY119-990" fmla="*/ 156246 h 1575446"/>
              <a:gd name="connsiteX120-991" fmla="*/ 1767647 w 1829109"/>
              <a:gd name="connsiteY120-992" fmla="*/ 158614 h 1575446"/>
              <a:gd name="connsiteX121-993" fmla="*/ 1769957 w 1829109"/>
              <a:gd name="connsiteY121-994" fmla="*/ 161027 h 1575446"/>
              <a:gd name="connsiteX122-995" fmla="*/ 1772233 w 1829109"/>
              <a:gd name="connsiteY122-996" fmla="*/ 163476 h 1575446"/>
              <a:gd name="connsiteX123-997" fmla="*/ 1774475 w 1829109"/>
              <a:gd name="connsiteY123-998" fmla="*/ 165959 h 1575446"/>
              <a:gd name="connsiteX124-999" fmla="*/ 1776670 w 1829109"/>
              <a:gd name="connsiteY124-1000" fmla="*/ 168476 h 1575446"/>
              <a:gd name="connsiteX125-1001" fmla="*/ 1778820 w 1829109"/>
              <a:gd name="connsiteY125-1002" fmla="*/ 171028 h 1575446"/>
              <a:gd name="connsiteX126-1003" fmla="*/ 1780946 w 1829109"/>
              <a:gd name="connsiteY126-1004" fmla="*/ 173615 h 1575446"/>
              <a:gd name="connsiteX127-1005" fmla="*/ 1783027 w 1829109"/>
              <a:gd name="connsiteY127-1006" fmla="*/ 176235 h 1575446"/>
              <a:gd name="connsiteX128-1007" fmla="*/ 1785072 w 1829109"/>
              <a:gd name="connsiteY128-1008" fmla="*/ 178879 h 1575446"/>
              <a:gd name="connsiteX129-1009" fmla="*/ 1787073 w 1829109"/>
              <a:gd name="connsiteY129-1010" fmla="*/ 181569 h 1575446"/>
              <a:gd name="connsiteX130-1011" fmla="*/ 1789027 w 1829109"/>
              <a:gd name="connsiteY130-1012" fmla="*/ 184281 h 1575446"/>
              <a:gd name="connsiteX131-1013" fmla="*/ 1790947 w 1829109"/>
              <a:gd name="connsiteY131-1014" fmla="*/ 187017 h 1575446"/>
              <a:gd name="connsiteX132-1015" fmla="*/ 1792820 w 1829109"/>
              <a:gd name="connsiteY132-1016" fmla="*/ 189799 h 1575446"/>
              <a:gd name="connsiteX133-1017" fmla="*/ 1794659 w 1829109"/>
              <a:gd name="connsiteY133-1018" fmla="*/ 192604 h 1575446"/>
              <a:gd name="connsiteX134-1019" fmla="*/ 1796452 w 1829109"/>
              <a:gd name="connsiteY134-1020" fmla="*/ 195431 h 1575446"/>
              <a:gd name="connsiteX135-1021" fmla="*/ 1798200 w 1829109"/>
              <a:gd name="connsiteY135-1022" fmla="*/ 198294 h 1575446"/>
              <a:gd name="connsiteX136-1023" fmla="*/ 1799912 w 1829109"/>
              <a:gd name="connsiteY136-1024" fmla="*/ 201190 h 1575446"/>
              <a:gd name="connsiteX137-1025" fmla="*/ 1801580 w 1829109"/>
              <a:gd name="connsiteY137-1026" fmla="*/ 204110 h 1575446"/>
              <a:gd name="connsiteX138-1027" fmla="*/ 1803200 w 1829109"/>
              <a:gd name="connsiteY138-1028" fmla="*/ 207053 h 1575446"/>
              <a:gd name="connsiteX139-1029" fmla="*/ 1804775 w 1829109"/>
              <a:gd name="connsiteY139-1030" fmla="*/ 210030 h 1575446"/>
              <a:gd name="connsiteX140-1031" fmla="*/ 1806303 w 1829109"/>
              <a:gd name="connsiteY140-1032" fmla="*/ 213030 h 1575446"/>
              <a:gd name="connsiteX141-1033" fmla="*/ 1807787 w 1829109"/>
              <a:gd name="connsiteY141-1034" fmla="*/ 216053 h 1575446"/>
              <a:gd name="connsiteX142-1035" fmla="*/ 1809223 w 1829109"/>
              <a:gd name="connsiteY142-1036" fmla="*/ 219111 h 1575446"/>
              <a:gd name="connsiteX143-1037" fmla="*/ 1810614 w 1829109"/>
              <a:gd name="connsiteY143-1038" fmla="*/ 222191 h 1575446"/>
              <a:gd name="connsiteX144-1039" fmla="*/ 1811959 w 1829109"/>
              <a:gd name="connsiteY144-1040" fmla="*/ 225295 h 1575446"/>
              <a:gd name="connsiteX145-1041" fmla="*/ 1813258 w 1829109"/>
              <a:gd name="connsiteY145-1042" fmla="*/ 228421 h 1575446"/>
              <a:gd name="connsiteX146-1043" fmla="*/ 1814511 w 1829109"/>
              <a:gd name="connsiteY146-1044" fmla="*/ 231583 h 1575446"/>
              <a:gd name="connsiteX147-1045" fmla="*/ 1815706 w 1829109"/>
              <a:gd name="connsiteY147-1046" fmla="*/ 234755 h 1575446"/>
              <a:gd name="connsiteX148-1047" fmla="*/ 1816868 w 1829109"/>
              <a:gd name="connsiteY148-1048" fmla="*/ 237951 h 1575446"/>
              <a:gd name="connsiteX149-1049" fmla="*/ 1817971 w 1829109"/>
              <a:gd name="connsiteY149-1050" fmla="*/ 241181 h 1575446"/>
              <a:gd name="connsiteX150-1051" fmla="*/ 1819028 w 1829109"/>
              <a:gd name="connsiteY150-1052" fmla="*/ 244423 h 1575446"/>
              <a:gd name="connsiteX151-1053" fmla="*/ 1820028 w 1829109"/>
              <a:gd name="connsiteY151-1054" fmla="*/ 247687 h 1575446"/>
              <a:gd name="connsiteX152-1055" fmla="*/ 1820982 w 1829109"/>
              <a:gd name="connsiteY152-1056" fmla="*/ 250986 h 1575446"/>
              <a:gd name="connsiteX153-1057" fmla="*/ 1821891 w 1829109"/>
              <a:gd name="connsiteY153-1058" fmla="*/ 254296 h 1575446"/>
              <a:gd name="connsiteX154-1059" fmla="*/ 1822741 w 1829109"/>
              <a:gd name="connsiteY154-1060" fmla="*/ 257630 h 1575446"/>
              <a:gd name="connsiteX155-1061" fmla="*/ 1823546 w 1829109"/>
              <a:gd name="connsiteY155-1062" fmla="*/ 260975 h 1575446"/>
              <a:gd name="connsiteX156-1063" fmla="*/ 1824293 w 1829109"/>
              <a:gd name="connsiteY156-1064" fmla="*/ 264355 h 1575446"/>
              <a:gd name="connsiteX157-1065" fmla="*/ 1824995 w 1829109"/>
              <a:gd name="connsiteY157-1066" fmla="*/ 267745 h 1575446"/>
              <a:gd name="connsiteX158-1067" fmla="*/ 1825638 w 1829109"/>
              <a:gd name="connsiteY158-1068" fmla="*/ 271159 h 1575446"/>
              <a:gd name="connsiteX159-1069" fmla="*/ 1826235 w 1829109"/>
              <a:gd name="connsiteY159-1070" fmla="*/ 274585 h 1575446"/>
              <a:gd name="connsiteX160-1071" fmla="*/ 1826764 w 1829109"/>
              <a:gd name="connsiteY160-1072" fmla="*/ 278034 h 1575446"/>
              <a:gd name="connsiteX161-1073" fmla="*/ 1827247 w 1829109"/>
              <a:gd name="connsiteY161-1074" fmla="*/ 281505 h 1575446"/>
              <a:gd name="connsiteX162-1075" fmla="*/ 1827684 w 1829109"/>
              <a:gd name="connsiteY162-1076" fmla="*/ 284987 h 1575446"/>
              <a:gd name="connsiteX163-1077" fmla="*/ 1828052 w 1829109"/>
              <a:gd name="connsiteY163-1078" fmla="*/ 288494 h 1575446"/>
              <a:gd name="connsiteX164-1079" fmla="*/ 1828373 w 1829109"/>
              <a:gd name="connsiteY164-1080" fmla="*/ 292023 h 1575446"/>
              <a:gd name="connsiteX165-1081" fmla="*/ 1828638 w 1829109"/>
              <a:gd name="connsiteY165-1082" fmla="*/ 295551 h 1575446"/>
              <a:gd name="connsiteX166-1083" fmla="*/ 1828845 w 1829109"/>
              <a:gd name="connsiteY166-1084" fmla="*/ 299114 h 1575446"/>
              <a:gd name="connsiteX167-1085" fmla="*/ 1828982 w 1829109"/>
              <a:gd name="connsiteY167-1086" fmla="*/ 302678 h 1575446"/>
              <a:gd name="connsiteX168-1087" fmla="*/ 1829109 w 1829109"/>
              <a:gd name="connsiteY168-1088" fmla="*/ 310080 h 1575446"/>
              <a:gd name="connsiteX169-1089" fmla="*/ 1829087 w 1829109"/>
              <a:gd name="connsiteY169-1090" fmla="*/ 313472 h 1575446"/>
              <a:gd name="connsiteX170-1091" fmla="*/ 1829006 w 1829109"/>
              <a:gd name="connsiteY170-1092" fmla="*/ 317070 h 1575446"/>
              <a:gd name="connsiteX171-1093" fmla="*/ 1828857 w 1829109"/>
              <a:gd name="connsiteY171-1094" fmla="*/ 320633 h 1575446"/>
              <a:gd name="connsiteX172-1095" fmla="*/ 1828661 w 1829109"/>
              <a:gd name="connsiteY172-1096" fmla="*/ 324196 h 1575446"/>
              <a:gd name="connsiteX173-1097" fmla="*/ 1828408 w 1829109"/>
              <a:gd name="connsiteY173-1098" fmla="*/ 327725 h 1575446"/>
              <a:gd name="connsiteX174-1099" fmla="*/ 1828097 w 1829109"/>
              <a:gd name="connsiteY174-1100" fmla="*/ 331254 h 1575446"/>
              <a:gd name="connsiteX175-1101" fmla="*/ 1827730 w 1829109"/>
              <a:gd name="connsiteY175-1102" fmla="*/ 334760 h 1575446"/>
              <a:gd name="connsiteX176-1103" fmla="*/ 1827304 w 1829109"/>
              <a:gd name="connsiteY176-1104" fmla="*/ 338243 h 1575446"/>
              <a:gd name="connsiteX177-1105" fmla="*/ 1826833 w 1829109"/>
              <a:gd name="connsiteY177-1106" fmla="*/ 341715 h 1575446"/>
              <a:gd name="connsiteX178-1107" fmla="*/ 1826293 w 1829109"/>
              <a:gd name="connsiteY178-1108" fmla="*/ 345163 h 1575446"/>
              <a:gd name="connsiteX179-1109" fmla="*/ 1825719 w 1829109"/>
              <a:gd name="connsiteY179-1110" fmla="*/ 348600 h 1575446"/>
              <a:gd name="connsiteX180-1111" fmla="*/ 1825074 w 1829109"/>
              <a:gd name="connsiteY180-1112" fmla="*/ 352014 h 1575446"/>
              <a:gd name="connsiteX181-1113" fmla="*/ 1824385 w 1829109"/>
              <a:gd name="connsiteY181-1114" fmla="*/ 355404 h 1575446"/>
              <a:gd name="connsiteX182-1115" fmla="*/ 1823638 w 1829109"/>
              <a:gd name="connsiteY182-1116" fmla="*/ 358784 h 1575446"/>
              <a:gd name="connsiteX183-1117" fmla="*/ 1822845 w 1829109"/>
              <a:gd name="connsiteY183-1118" fmla="*/ 362140 h 1575446"/>
              <a:gd name="connsiteX184-1119" fmla="*/ 1821994 w 1829109"/>
              <a:gd name="connsiteY184-1120" fmla="*/ 365474 h 1575446"/>
              <a:gd name="connsiteX185-1121" fmla="*/ 1821097 w 1829109"/>
              <a:gd name="connsiteY185-1122" fmla="*/ 368784 h 1575446"/>
              <a:gd name="connsiteX186-1123" fmla="*/ 1820143 w 1829109"/>
              <a:gd name="connsiteY186-1124" fmla="*/ 372084 h 1575446"/>
              <a:gd name="connsiteX187-1125" fmla="*/ 1819143 w 1829109"/>
              <a:gd name="connsiteY187-1126" fmla="*/ 375348 h 1575446"/>
              <a:gd name="connsiteX188-1127" fmla="*/ 1818097 w 1829109"/>
              <a:gd name="connsiteY188-1128" fmla="*/ 378601 h 1575446"/>
              <a:gd name="connsiteX189-1129" fmla="*/ 1817005 w 1829109"/>
              <a:gd name="connsiteY189-1130" fmla="*/ 381820 h 1575446"/>
              <a:gd name="connsiteX190-1131" fmla="*/ 1815856 w 1829109"/>
              <a:gd name="connsiteY190-1132" fmla="*/ 385026 h 1575446"/>
              <a:gd name="connsiteX191-1133" fmla="*/ 1814660 w 1829109"/>
              <a:gd name="connsiteY191-1134" fmla="*/ 388211 h 1575446"/>
              <a:gd name="connsiteX192-1135" fmla="*/ 1813407 w 1829109"/>
              <a:gd name="connsiteY192-1136" fmla="*/ 391360 h 1575446"/>
              <a:gd name="connsiteX193-1137" fmla="*/ 1812120 w 1829109"/>
              <a:gd name="connsiteY193-1138" fmla="*/ 394498 h 1575446"/>
              <a:gd name="connsiteX194-1139" fmla="*/ 1810775 w 1829109"/>
              <a:gd name="connsiteY194-1140" fmla="*/ 397602 h 1575446"/>
              <a:gd name="connsiteX195-1141" fmla="*/ 1809396 w 1829109"/>
              <a:gd name="connsiteY195-1142" fmla="*/ 400694 h 1575446"/>
              <a:gd name="connsiteX196-1143" fmla="*/ 1807959 w 1829109"/>
              <a:gd name="connsiteY196-1144" fmla="*/ 403740 h 1575446"/>
              <a:gd name="connsiteX197-1145" fmla="*/ 1806476 w 1829109"/>
              <a:gd name="connsiteY197-1146" fmla="*/ 406775 h 1575446"/>
              <a:gd name="connsiteX198-1147" fmla="*/ 1804958 w 1829109"/>
              <a:gd name="connsiteY198-1148" fmla="*/ 409775 h 1575446"/>
              <a:gd name="connsiteX199-1149" fmla="*/ 1803384 w 1829109"/>
              <a:gd name="connsiteY199-1150" fmla="*/ 412763 h 1575446"/>
              <a:gd name="connsiteX200-1151" fmla="*/ 1801775 w 1829109"/>
              <a:gd name="connsiteY200-1152" fmla="*/ 415706 h 1575446"/>
              <a:gd name="connsiteX201-1153" fmla="*/ 1800120 w 1829109"/>
              <a:gd name="connsiteY201-1154" fmla="*/ 418637 h 1575446"/>
              <a:gd name="connsiteX202-1155" fmla="*/ 1798406 w 1829109"/>
              <a:gd name="connsiteY202-1156" fmla="*/ 421534 h 1575446"/>
              <a:gd name="connsiteX203-1157" fmla="*/ 1796671 w 1829109"/>
              <a:gd name="connsiteY203-1158" fmla="*/ 424397 h 1575446"/>
              <a:gd name="connsiteX204-1159" fmla="*/ 1794877 w 1829109"/>
              <a:gd name="connsiteY204-1160" fmla="*/ 427236 h 1575446"/>
              <a:gd name="connsiteX205-1161" fmla="*/ 1793050 w 1829109"/>
              <a:gd name="connsiteY205-1162" fmla="*/ 430040 h 1575446"/>
              <a:gd name="connsiteX206-1163" fmla="*/ 1791176 w 1829109"/>
              <a:gd name="connsiteY206-1164" fmla="*/ 432822 h 1575446"/>
              <a:gd name="connsiteX207-1165" fmla="*/ 1789257 w 1829109"/>
              <a:gd name="connsiteY207-1166" fmla="*/ 435569 h 1575446"/>
              <a:gd name="connsiteX208-1167" fmla="*/ 1787303 w 1829109"/>
              <a:gd name="connsiteY208-1168" fmla="*/ 438282 h 1575446"/>
              <a:gd name="connsiteX209-1169" fmla="*/ 1785302 w 1829109"/>
              <a:gd name="connsiteY209-1170" fmla="*/ 440972 h 1575446"/>
              <a:gd name="connsiteX210-1171" fmla="*/ 1783268 w 1829109"/>
              <a:gd name="connsiteY210-1172" fmla="*/ 443615 h 1575446"/>
              <a:gd name="connsiteX211-1173" fmla="*/ 1781199 w 1829109"/>
              <a:gd name="connsiteY211-1174" fmla="*/ 446237 h 1575446"/>
              <a:gd name="connsiteX212-1175" fmla="*/ 1779072 w 1829109"/>
              <a:gd name="connsiteY212-1176" fmla="*/ 448834 h 1575446"/>
              <a:gd name="connsiteX213-1177" fmla="*/ 1776923 w 1829109"/>
              <a:gd name="connsiteY213-1178" fmla="*/ 451386 h 1575446"/>
              <a:gd name="connsiteX214-1179" fmla="*/ 1774727 w 1829109"/>
              <a:gd name="connsiteY214-1180" fmla="*/ 453904 h 1575446"/>
              <a:gd name="connsiteX215-1181" fmla="*/ 1772498 w 1829109"/>
              <a:gd name="connsiteY215-1182" fmla="*/ 456397 h 1575446"/>
              <a:gd name="connsiteX216-1183" fmla="*/ 1770233 w 1829109"/>
              <a:gd name="connsiteY216-1184" fmla="*/ 458847 h 1575446"/>
              <a:gd name="connsiteX217-1185" fmla="*/ 1767923 w 1829109"/>
              <a:gd name="connsiteY217-1186" fmla="*/ 461260 h 1575446"/>
              <a:gd name="connsiteX218-1187" fmla="*/ 1765589 w 1829109"/>
              <a:gd name="connsiteY218-1188" fmla="*/ 463651 h 1575446"/>
              <a:gd name="connsiteX219-1189" fmla="*/ 1763210 w 1829109"/>
              <a:gd name="connsiteY219-1190" fmla="*/ 465996 h 1575446"/>
              <a:gd name="connsiteX220-1191" fmla="*/ 1760796 w 1829109"/>
              <a:gd name="connsiteY220-1192" fmla="*/ 468307 h 1575446"/>
              <a:gd name="connsiteX221-1193" fmla="*/ 1758347 w 1829109"/>
              <a:gd name="connsiteY221-1194" fmla="*/ 470571 h 1575446"/>
              <a:gd name="connsiteX222-1195" fmla="*/ 1755865 w 1829109"/>
              <a:gd name="connsiteY222-1196" fmla="*/ 472812 h 1575446"/>
              <a:gd name="connsiteX223-1197" fmla="*/ 1753347 w 1829109"/>
              <a:gd name="connsiteY223-1198" fmla="*/ 475008 h 1575446"/>
              <a:gd name="connsiteX224-1199" fmla="*/ 1750795 w 1829109"/>
              <a:gd name="connsiteY224-1200" fmla="*/ 477168 h 1575446"/>
              <a:gd name="connsiteX225-1201" fmla="*/ 1748209 w 1829109"/>
              <a:gd name="connsiteY225-1202" fmla="*/ 479284 h 1575446"/>
              <a:gd name="connsiteX226-1203" fmla="*/ 1745588 w 1829109"/>
              <a:gd name="connsiteY226-1204" fmla="*/ 481365 h 1575446"/>
              <a:gd name="connsiteX227-1205" fmla="*/ 1742944 w 1829109"/>
              <a:gd name="connsiteY227-1206" fmla="*/ 483410 h 1575446"/>
              <a:gd name="connsiteX228-1207" fmla="*/ 1740266 w 1829109"/>
              <a:gd name="connsiteY228-1208" fmla="*/ 485410 h 1575446"/>
              <a:gd name="connsiteX229-1209" fmla="*/ 1737554 w 1829109"/>
              <a:gd name="connsiteY229-1210" fmla="*/ 487364 h 1575446"/>
              <a:gd name="connsiteX230-1211" fmla="*/ 1734806 w 1829109"/>
              <a:gd name="connsiteY230-1212" fmla="*/ 489284 h 1575446"/>
              <a:gd name="connsiteX231-1213" fmla="*/ 1732036 w 1829109"/>
              <a:gd name="connsiteY231-1214" fmla="*/ 491169 h 1575446"/>
              <a:gd name="connsiteX232-1215" fmla="*/ 1729231 w 1829109"/>
              <a:gd name="connsiteY232-1216" fmla="*/ 492997 h 1575446"/>
              <a:gd name="connsiteX233-1217" fmla="*/ 1726392 w 1829109"/>
              <a:gd name="connsiteY233-1218" fmla="*/ 494791 h 1575446"/>
              <a:gd name="connsiteX234-1219" fmla="*/ 1723530 w 1829109"/>
              <a:gd name="connsiteY234-1220" fmla="*/ 496549 h 1575446"/>
              <a:gd name="connsiteX235-1221" fmla="*/ 1720645 w 1829109"/>
              <a:gd name="connsiteY235-1222" fmla="*/ 498250 h 1575446"/>
              <a:gd name="connsiteX236-1223" fmla="*/ 1717725 w 1829109"/>
              <a:gd name="connsiteY236-1224" fmla="*/ 499917 h 1575446"/>
              <a:gd name="connsiteX237-1225" fmla="*/ 1714771 w 1829109"/>
              <a:gd name="connsiteY237-1226" fmla="*/ 501537 h 1575446"/>
              <a:gd name="connsiteX238-1227" fmla="*/ 1711794 w 1829109"/>
              <a:gd name="connsiteY238-1228" fmla="*/ 503112 h 1575446"/>
              <a:gd name="connsiteX239-1229" fmla="*/ 1708793 w 1829109"/>
              <a:gd name="connsiteY239-1230" fmla="*/ 504641 h 1575446"/>
              <a:gd name="connsiteX240-1231" fmla="*/ 1705770 w 1829109"/>
              <a:gd name="connsiteY240-1232" fmla="*/ 506124 h 1575446"/>
              <a:gd name="connsiteX241-1233" fmla="*/ 1702713 w 1829109"/>
              <a:gd name="connsiteY241-1234" fmla="*/ 507561 h 1575446"/>
              <a:gd name="connsiteX242-1235" fmla="*/ 1699632 w 1829109"/>
              <a:gd name="connsiteY242-1236" fmla="*/ 508952 h 1575446"/>
              <a:gd name="connsiteX243-1237" fmla="*/ 1698320 w 1829109"/>
              <a:gd name="connsiteY243-1238" fmla="*/ 509520 h 1575446"/>
              <a:gd name="connsiteX244-1239" fmla="*/ 1696528 w 1829109"/>
              <a:gd name="connsiteY244-1240" fmla="*/ 510297 h 1575446"/>
              <a:gd name="connsiteX245-1241" fmla="*/ 1693402 w 1829109"/>
              <a:gd name="connsiteY245-1242" fmla="*/ 511596 h 1575446"/>
              <a:gd name="connsiteX246-1243" fmla="*/ 1690252 w 1829109"/>
              <a:gd name="connsiteY246-1244" fmla="*/ 512848 h 1575446"/>
              <a:gd name="connsiteX247-1245" fmla="*/ 1687068 w 1829109"/>
              <a:gd name="connsiteY247-1246" fmla="*/ 514056 h 1575446"/>
              <a:gd name="connsiteX248-1247" fmla="*/ 1683873 w 1829109"/>
              <a:gd name="connsiteY248-1248" fmla="*/ 515205 h 1575446"/>
              <a:gd name="connsiteX249-1249" fmla="*/ 1680655 w 1829109"/>
              <a:gd name="connsiteY249-1250" fmla="*/ 516309 h 1575446"/>
              <a:gd name="connsiteX250-1251" fmla="*/ 1677401 w 1829109"/>
              <a:gd name="connsiteY250-1252" fmla="*/ 517366 h 1575446"/>
              <a:gd name="connsiteX251-1253" fmla="*/ 1674137 w 1829109"/>
              <a:gd name="connsiteY251-1254" fmla="*/ 518366 h 1575446"/>
              <a:gd name="connsiteX252-1255" fmla="*/ 1670850 w 1829109"/>
              <a:gd name="connsiteY252-1256" fmla="*/ 519332 h 1575446"/>
              <a:gd name="connsiteX253-1257" fmla="*/ 1667539 w 1829109"/>
              <a:gd name="connsiteY253-1258" fmla="*/ 520229 h 1575446"/>
              <a:gd name="connsiteX254-1259" fmla="*/ 1664205 w 1829109"/>
              <a:gd name="connsiteY254-1260" fmla="*/ 521090 h 1575446"/>
              <a:gd name="connsiteX255-1261" fmla="*/ 1660849 w 1829109"/>
              <a:gd name="connsiteY255-1262" fmla="*/ 521883 h 1575446"/>
              <a:gd name="connsiteX256-1263" fmla="*/ 1657469 w 1829109"/>
              <a:gd name="connsiteY256-1264" fmla="*/ 522643 h 1575446"/>
              <a:gd name="connsiteX257-1265" fmla="*/ 1654078 w 1829109"/>
              <a:gd name="connsiteY257-1266" fmla="*/ 523332 h 1575446"/>
              <a:gd name="connsiteX258-1267" fmla="*/ 1650676 w 1829109"/>
              <a:gd name="connsiteY258-1268" fmla="*/ 523976 h 1575446"/>
              <a:gd name="connsiteX259-1269" fmla="*/ 1647239 w 1829109"/>
              <a:gd name="connsiteY259-1270" fmla="*/ 524573 h 1575446"/>
              <a:gd name="connsiteX260-1271" fmla="*/ 1643791 w 1829109"/>
              <a:gd name="connsiteY260-1272" fmla="*/ 525113 h 1575446"/>
              <a:gd name="connsiteX261-1273" fmla="*/ 1640319 w 1829109"/>
              <a:gd name="connsiteY261-1274" fmla="*/ 525596 h 1575446"/>
              <a:gd name="connsiteX262-1275" fmla="*/ 1636836 w 1829109"/>
              <a:gd name="connsiteY262-1276" fmla="*/ 526021 h 1575446"/>
              <a:gd name="connsiteX263-1277" fmla="*/ 1633330 w 1829109"/>
              <a:gd name="connsiteY263-1278" fmla="*/ 526390 h 1575446"/>
              <a:gd name="connsiteX264-1279" fmla="*/ 1629812 w 1829109"/>
              <a:gd name="connsiteY264-1280" fmla="*/ 526711 h 1575446"/>
              <a:gd name="connsiteX265-1281" fmla="*/ 1626272 w 1829109"/>
              <a:gd name="connsiteY265-1282" fmla="*/ 526976 h 1575446"/>
              <a:gd name="connsiteX266-1283" fmla="*/ 1622709 w 1829109"/>
              <a:gd name="connsiteY266-1284" fmla="*/ 527183 h 1575446"/>
              <a:gd name="connsiteX267-1285" fmla="*/ 1619146 w 1829109"/>
              <a:gd name="connsiteY267-1286" fmla="*/ 527332 h 1575446"/>
              <a:gd name="connsiteX268-1287" fmla="*/ 1611743 w 1829109"/>
              <a:gd name="connsiteY268-1288" fmla="*/ 527447 h 1575446"/>
              <a:gd name="connsiteX269-1289" fmla="*/ 1553824 w 1829109"/>
              <a:gd name="connsiteY269-1290" fmla="*/ 527447 h 1575446"/>
              <a:gd name="connsiteX270-1291" fmla="*/ 1394377 w 1829109"/>
              <a:gd name="connsiteY270-1292" fmla="*/ 527447 h 1575446"/>
              <a:gd name="connsiteX271-1293" fmla="*/ 1394377 w 1829109"/>
              <a:gd name="connsiteY271-1294" fmla="*/ 371463 h 1575446"/>
              <a:gd name="connsiteX272-1295" fmla="*/ 1394377 w 1829109"/>
              <a:gd name="connsiteY272-1296" fmla="*/ 310080 h 1575446"/>
              <a:gd name="connsiteX273-1297" fmla="*/ 1394399 w 1829109"/>
              <a:gd name="connsiteY273-1298" fmla="*/ 306690 h 1575446"/>
              <a:gd name="connsiteX274-1299" fmla="*/ 1394492 w 1829109"/>
              <a:gd name="connsiteY274-1300" fmla="*/ 303103 h 1575446"/>
              <a:gd name="connsiteX275-1301" fmla="*/ 1394630 w 1829109"/>
              <a:gd name="connsiteY275-1302" fmla="*/ 299529 h 1575446"/>
              <a:gd name="connsiteX276-1303" fmla="*/ 1394825 w 1829109"/>
              <a:gd name="connsiteY276-1304" fmla="*/ 295976 h 1575446"/>
              <a:gd name="connsiteX277-1305" fmla="*/ 1395078 w 1829109"/>
              <a:gd name="connsiteY277-1306" fmla="*/ 292436 h 1575446"/>
              <a:gd name="connsiteX278-1307" fmla="*/ 1395389 w 1829109"/>
              <a:gd name="connsiteY278-1308" fmla="*/ 288907 h 1575446"/>
              <a:gd name="connsiteX279-1309" fmla="*/ 1395756 w 1829109"/>
              <a:gd name="connsiteY279-1310" fmla="*/ 285413 h 1575446"/>
              <a:gd name="connsiteX280-1311" fmla="*/ 1396181 w 1829109"/>
              <a:gd name="connsiteY280-1312" fmla="*/ 281918 h 1575446"/>
              <a:gd name="connsiteX281-1313" fmla="*/ 1396653 w 1829109"/>
              <a:gd name="connsiteY281-1314" fmla="*/ 278447 h 1575446"/>
              <a:gd name="connsiteX282-1315" fmla="*/ 1397193 w 1829109"/>
              <a:gd name="connsiteY282-1316" fmla="*/ 274999 h 1575446"/>
              <a:gd name="connsiteX283-1317" fmla="*/ 1397779 w 1829109"/>
              <a:gd name="connsiteY283-1318" fmla="*/ 271562 h 1575446"/>
              <a:gd name="connsiteX284-1319" fmla="*/ 1398412 w 1829109"/>
              <a:gd name="connsiteY284-1320" fmla="*/ 268148 h 1575446"/>
              <a:gd name="connsiteX285-1321" fmla="*/ 1399101 w 1829109"/>
              <a:gd name="connsiteY285-1322" fmla="*/ 264757 h 1575446"/>
              <a:gd name="connsiteX286-1323" fmla="*/ 1399848 w 1829109"/>
              <a:gd name="connsiteY286-1324" fmla="*/ 261377 h 1575446"/>
              <a:gd name="connsiteX287-1325" fmla="*/ 1400642 w 1829109"/>
              <a:gd name="connsiteY287-1326" fmla="*/ 258033 h 1575446"/>
              <a:gd name="connsiteX288-1327" fmla="*/ 1401492 w 1829109"/>
              <a:gd name="connsiteY288-1328" fmla="*/ 254687 h 1575446"/>
              <a:gd name="connsiteX289-1329" fmla="*/ 1402389 w 1829109"/>
              <a:gd name="connsiteY289-1330" fmla="*/ 251377 h 1575446"/>
              <a:gd name="connsiteX290-1331" fmla="*/ 1403343 w 1829109"/>
              <a:gd name="connsiteY290-1332" fmla="*/ 248089 h 1575446"/>
              <a:gd name="connsiteX291-1333" fmla="*/ 1404343 w 1829109"/>
              <a:gd name="connsiteY291-1334" fmla="*/ 244814 h 1575446"/>
              <a:gd name="connsiteX292-1335" fmla="*/ 1405389 w 1829109"/>
              <a:gd name="connsiteY292-1336" fmla="*/ 241561 h 1575446"/>
              <a:gd name="connsiteX293-1337" fmla="*/ 1406492 w 1829109"/>
              <a:gd name="connsiteY293-1338" fmla="*/ 238342 h 1575446"/>
              <a:gd name="connsiteX294-1339" fmla="*/ 1407630 w 1829109"/>
              <a:gd name="connsiteY294-1340" fmla="*/ 235134 h 1575446"/>
              <a:gd name="connsiteX295-1341" fmla="*/ 1408837 w 1829109"/>
              <a:gd name="connsiteY295-1342" fmla="*/ 231962 h 1575446"/>
              <a:gd name="connsiteX296-1343" fmla="*/ 1410078 w 1829109"/>
              <a:gd name="connsiteY296-1344" fmla="*/ 228801 h 1575446"/>
              <a:gd name="connsiteX297-1345" fmla="*/ 1411366 w 1829109"/>
              <a:gd name="connsiteY297-1346" fmla="*/ 225663 h 1575446"/>
              <a:gd name="connsiteX298-1347" fmla="*/ 1412711 w 1829109"/>
              <a:gd name="connsiteY298-1348" fmla="*/ 222559 h 1575446"/>
              <a:gd name="connsiteX299-1349" fmla="*/ 1414091 w 1829109"/>
              <a:gd name="connsiteY299-1350" fmla="*/ 219479 h 1575446"/>
              <a:gd name="connsiteX300-1351" fmla="*/ 1415527 w 1829109"/>
              <a:gd name="connsiteY300-1352" fmla="*/ 216421 h 1575446"/>
              <a:gd name="connsiteX301-1353" fmla="*/ 1417010 w 1829109"/>
              <a:gd name="connsiteY301-1354" fmla="*/ 213387 h 1575446"/>
              <a:gd name="connsiteX302-1355" fmla="*/ 1418527 w 1829109"/>
              <a:gd name="connsiteY302-1356" fmla="*/ 210386 h 1575446"/>
              <a:gd name="connsiteX303-1357" fmla="*/ 1420102 w 1829109"/>
              <a:gd name="connsiteY303-1358" fmla="*/ 207409 h 1575446"/>
              <a:gd name="connsiteX304-1359" fmla="*/ 1421712 w 1829109"/>
              <a:gd name="connsiteY304-1360" fmla="*/ 204455 h 1575446"/>
              <a:gd name="connsiteX305-1361" fmla="*/ 1423378 w 1829109"/>
              <a:gd name="connsiteY305-1362" fmla="*/ 201535 h 1575446"/>
              <a:gd name="connsiteX306-1363" fmla="*/ 1425079 w 1829109"/>
              <a:gd name="connsiteY306-1364" fmla="*/ 198639 h 1575446"/>
              <a:gd name="connsiteX307-1365" fmla="*/ 1426826 w 1829109"/>
              <a:gd name="connsiteY307-1366" fmla="*/ 195776 h 1575446"/>
              <a:gd name="connsiteX308-1367" fmla="*/ 1428608 w 1829109"/>
              <a:gd name="connsiteY308-1368" fmla="*/ 192937 h 1575446"/>
              <a:gd name="connsiteX309-1369" fmla="*/ 1430436 w 1829109"/>
              <a:gd name="connsiteY309-1370" fmla="*/ 190121 h 1575446"/>
              <a:gd name="connsiteX310-1371" fmla="*/ 1432309 w 1829109"/>
              <a:gd name="connsiteY310-1372" fmla="*/ 187351 h 1575446"/>
              <a:gd name="connsiteX311-1373" fmla="*/ 1434229 w 1829109"/>
              <a:gd name="connsiteY311-1374" fmla="*/ 184604 h 1575446"/>
              <a:gd name="connsiteX312-1375" fmla="*/ 1436183 w 1829109"/>
              <a:gd name="connsiteY312-1376" fmla="*/ 181879 h 1575446"/>
              <a:gd name="connsiteX313-1377" fmla="*/ 1438183 w 1829109"/>
              <a:gd name="connsiteY313-1378" fmla="*/ 179201 h 1575446"/>
              <a:gd name="connsiteX314-1379" fmla="*/ 1440218 w 1829109"/>
              <a:gd name="connsiteY314-1380" fmla="*/ 176545 h 1575446"/>
              <a:gd name="connsiteX315-1381" fmla="*/ 1442298 w 1829109"/>
              <a:gd name="connsiteY315-1382" fmla="*/ 173925 h 1575446"/>
              <a:gd name="connsiteX316-1383" fmla="*/ 1444413 w 1829109"/>
              <a:gd name="connsiteY316-1384" fmla="*/ 171338 h 1575446"/>
              <a:gd name="connsiteX317-1385" fmla="*/ 1446563 w 1829109"/>
              <a:gd name="connsiteY317-1386" fmla="*/ 168787 h 1575446"/>
              <a:gd name="connsiteX318-1387" fmla="*/ 1448759 w 1829109"/>
              <a:gd name="connsiteY318-1388" fmla="*/ 166258 h 1575446"/>
              <a:gd name="connsiteX319-1389" fmla="*/ 1450989 w 1829109"/>
              <a:gd name="connsiteY319-1390" fmla="*/ 163775 h 1575446"/>
              <a:gd name="connsiteX320-1391" fmla="*/ 1453252 w 1829109"/>
              <a:gd name="connsiteY320-1392" fmla="*/ 161315 h 1575446"/>
              <a:gd name="connsiteX321-1393" fmla="*/ 1455563 w 1829109"/>
              <a:gd name="connsiteY321-1394" fmla="*/ 158901 h 1575446"/>
              <a:gd name="connsiteX322-1395" fmla="*/ 1457908 w 1829109"/>
              <a:gd name="connsiteY322-1396" fmla="*/ 156522 h 1575446"/>
              <a:gd name="connsiteX323-1397" fmla="*/ 1460276 w 1829109"/>
              <a:gd name="connsiteY323-1398" fmla="*/ 154177 h 1575446"/>
              <a:gd name="connsiteX324-1399" fmla="*/ 1462690 w 1829109"/>
              <a:gd name="connsiteY324-1400" fmla="*/ 151866 h 1575446"/>
              <a:gd name="connsiteX325-1401" fmla="*/ 1465138 w 1829109"/>
              <a:gd name="connsiteY325-1402" fmla="*/ 149591 h 1575446"/>
              <a:gd name="connsiteX326-1403" fmla="*/ 1467621 w 1829109"/>
              <a:gd name="connsiteY326-1404" fmla="*/ 147360 h 1575446"/>
              <a:gd name="connsiteX327-1405" fmla="*/ 1470139 w 1829109"/>
              <a:gd name="connsiteY327-1406" fmla="*/ 145165 h 1575446"/>
              <a:gd name="connsiteX328-1407" fmla="*/ 1472690 w 1829109"/>
              <a:gd name="connsiteY328-1408" fmla="*/ 143004 h 1575446"/>
              <a:gd name="connsiteX329-1409" fmla="*/ 1475277 w 1829109"/>
              <a:gd name="connsiteY329-1410" fmla="*/ 140877 h 1575446"/>
              <a:gd name="connsiteX330-1411" fmla="*/ 1477897 w 1829109"/>
              <a:gd name="connsiteY330-1412" fmla="*/ 138797 h 1575446"/>
              <a:gd name="connsiteX331-1413" fmla="*/ 1480541 w 1829109"/>
              <a:gd name="connsiteY331-1414" fmla="*/ 136763 h 1575446"/>
              <a:gd name="connsiteX332-1415" fmla="*/ 1483219 w 1829109"/>
              <a:gd name="connsiteY332-1416" fmla="*/ 134762 h 1575446"/>
              <a:gd name="connsiteX333-1417" fmla="*/ 1485933 w 1829109"/>
              <a:gd name="connsiteY333-1418" fmla="*/ 132796 h 1575446"/>
              <a:gd name="connsiteX334-1419" fmla="*/ 1488680 w 1829109"/>
              <a:gd name="connsiteY334-1420" fmla="*/ 130877 h 1575446"/>
              <a:gd name="connsiteX335-1421" fmla="*/ 1491461 w 1829109"/>
              <a:gd name="connsiteY335-1422" fmla="*/ 129003 h 1575446"/>
              <a:gd name="connsiteX336-1423" fmla="*/ 1494254 w 1829109"/>
              <a:gd name="connsiteY336-1424" fmla="*/ 127164 h 1575446"/>
              <a:gd name="connsiteX337-1425" fmla="*/ 1497094 w 1829109"/>
              <a:gd name="connsiteY337-1426" fmla="*/ 125371 h 1575446"/>
              <a:gd name="connsiteX338-1427" fmla="*/ 1499957 w 1829109"/>
              <a:gd name="connsiteY338-1428" fmla="*/ 123623 h 1575446"/>
              <a:gd name="connsiteX339-1429" fmla="*/ 1502853 w 1829109"/>
              <a:gd name="connsiteY339-1430" fmla="*/ 121911 h 1575446"/>
              <a:gd name="connsiteX340-1431" fmla="*/ 1505773 w 1829109"/>
              <a:gd name="connsiteY340-1432" fmla="*/ 120255 h 1575446"/>
              <a:gd name="connsiteX341-1433" fmla="*/ 1508715 w 1829109"/>
              <a:gd name="connsiteY341-1434" fmla="*/ 118635 h 1575446"/>
              <a:gd name="connsiteX342-1435" fmla="*/ 1511692 w 1829109"/>
              <a:gd name="connsiteY342-1436" fmla="*/ 117060 h 1575446"/>
              <a:gd name="connsiteX343-1437" fmla="*/ 1514693 w 1829109"/>
              <a:gd name="connsiteY343-1438" fmla="*/ 115532 h 1575446"/>
              <a:gd name="connsiteX344-1439" fmla="*/ 1517716 w 1829109"/>
              <a:gd name="connsiteY344-1440" fmla="*/ 114037 h 1575446"/>
              <a:gd name="connsiteX345-1441" fmla="*/ 1520773 w 1829109"/>
              <a:gd name="connsiteY345-1442" fmla="*/ 112600 h 1575446"/>
              <a:gd name="connsiteX346-1443" fmla="*/ 1523854 w 1829109"/>
              <a:gd name="connsiteY346-1444" fmla="*/ 111209 h 1575446"/>
              <a:gd name="connsiteX347-1445" fmla="*/ 1526958 w 1829109"/>
              <a:gd name="connsiteY347-1446" fmla="*/ 109865 h 1575446"/>
              <a:gd name="connsiteX348-1447" fmla="*/ 1530084 w 1829109"/>
              <a:gd name="connsiteY348-1448" fmla="*/ 108565 h 1575446"/>
              <a:gd name="connsiteX349-1449" fmla="*/ 1533234 w 1829109"/>
              <a:gd name="connsiteY349-1450" fmla="*/ 107312 h 1575446"/>
              <a:gd name="connsiteX350-1451" fmla="*/ 1536418 w 1829109"/>
              <a:gd name="connsiteY350-1452" fmla="*/ 106117 h 1575446"/>
              <a:gd name="connsiteX351-1453" fmla="*/ 1539614 w 1829109"/>
              <a:gd name="connsiteY351-1454" fmla="*/ 104956 h 1575446"/>
              <a:gd name="connsiteX352-1455" fmla="*/ 1542843 w 1829109"/>
              <a:gd name="connsiteY352-1456" fmla="*/ 103852 h 1575446"/>
              <a:gd name="connsiteX353-1457" fmla="*/ 1546085 w 1829109"/>
              <a:gd name="connsiteY353-1458" fmla="*/ 102807 h 1575446"/>
              <a:gd name="connsiteX354-1459" fmla="*/ 1549349 w 1829109"/>
              <a:gd name="connsiteY354-1460" fmla="*/ 101795 h 1575446"/>
              <a:gd name="connsiteX355-1461" fmla="*/ 1552637 w 1829109"/>
              <a:gd name="connsiteY355-1462" fmla="*/ 100841 h 1575446"/>
              <a:gd name="connsiteX356-1463" fmla="*/ 1555959 w 1829109"/>
              <a:gd name="connsiteY356-1464" fmla="*/ 99933 h 1575446"/>
              <a:gd name="connsiteX357-1465" fmla="*/ 1559281 w 1829109"/>
              <a:gd name="connsiteY357-1466" fmla="*/ 99082 h 1575446"/>
              <a:gd name="connsiteX358-1467" fmla="*/ 1562638 w 1829109"/>
              <a:gd name="connsiteY358-1468" fmla="*/ 98278 h 1575446"/>
              <a:gd name="connsiteX359-1469" fmla="*/ 1566017 w 1829109"/>
              <a:gd name="connsiteY359-1470" fmla="*/ 97531 h 1575446"/>
              <a:gd name="connsiteX360-1471" fmla="*/ 1569408 w 1829109"/>
              <a:gd name="connsiteY360-1472" fmla="*/ 96830 h 1575446"/>
              <a:gd name="connsiteX361-1473" fmla="*/ 1572822 w 1829109"/>
              <a:gd name="connsiteY361-1474" fmla="*/ 96186 h 1575446"/>
              <a:gd name="connsiteX362-1475" fmla="*/ 1576248 w 1829109"/>
              <a:gd name="connsiteY362-1476" fmla="*/ 95600 h 1575446"/>
              <a:gd name="connsiteX363-1477" fmla="*/ 1579695 w 1829109"/>
              <a:gd name="connsiteY363-1478" fmla="*/ 95059 h 1575446"/>
              <a:gd name="connsiteX364-1479" fmla="*/ 1583167 w 1829109"/>
              <a:gd name="connsiteY364-1480" fmla="*/ 94577 h 1575446"/>
              <a:gd name="connsiteX365-1481" fmla="*/ 1586650 w 1829109"/>
              <a:gd name="connsiteY365-1482" fmla="*/ 94151 h 1575446"/>
              <a:gd name="connsiteX366-1483" fmla="*/ 1590155 w 1829109"/>
              <a:gd name="connsiteY366-1484" fmla="*/ 93772 h 1575446"/>
              <a:gd name="connsiteX367-1485" fmla="*/ 1593673 w 1829109"/>
              <a:gd name="connsiteY367-1486" fmla="*/ 93450 h 1575446"/>
              <a:gd name="connsiteX368-1487" fmla="*/ 1597213 w 1829109"/>
              <a:gd name="connsiteY368-1488" fmla="*/ 93197 h 1575446"/>
              <a:gd name="connsiteX369-1489" fmla="*/ 1600777 w 1829109"/>
              <a:gd name="connsiteY369-1490" fmla="*/ 92990 h 1575446"/>
              <a:gd name="connsiteX370-1491" fmla="*/ 1604340 w 1829109"/>
              <a:gd name="connsiteY370-1492" fmla="*/ 92841 h 1575446"/>
              <a:gd name="connsiteX371-1493" fmla="*/ 1611743 w 1829109"/>
              <a:gd name="connsiteY371-1494" fmla="*/ 92714 h 1575446"/>
              <a:gd name="connsiteX372-1495" fmla="*/ 0 w 1829109"/>
              <a:gd name="connsiteY372-1496" fmla="*/ 0 h 1575446"/>
              <a:gd name="connsiteX373-1497" fmla="*/ 533400 w 1829109"/>
              <a:gd name="connsiteY373-1498" fmla="*/ 0 h 1575446"/>
              <a:gd name="connsiteX374-1499" fmla="*/ 0 w 1829109"/>
              <a:gd name="connsiteY374-1500" fmla="*/ 0 h 1575446"/>
              <a:gd name="connsiteX0-1501" fmla="*/ 717675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7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3 h 1482732"/>
              <a:gd name="connsiteX8-1517" fmla="*/ 999677 w 1472342"/>
              <a:gd name="connsiteY8-1518" fmla="*/ 132133 h 1482732"/>
              <a:gd name="connsiteX9-1519" fmla="*/ 998366 w 1472342"/>
              <a:gd name="connsiteY9-1520" fmla="*/ 136156 h 1482732"/>
              <a:gd name="connsiteX10-1521" fmla="*/ 997114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1 w 1472342"/>
              <a:gd name="connsiteY17-1536" fmla="*/ 169296 h 1482732"/>
              <a:gd name="connsiteX18-1537" fmla="*/ 989435 w 1472342"/>
              <a:gd name="connsiteY18-1538" fmla="*/ 173549 h 1482732"/>
              <a:gd name="connsiteX19-1539" fmla="*/ 988769 w 1472342"/>
              <a:gd name="connsiteY19-1540" fmla="*/ 177824 h 1482732"/>
              <a:gd name="connsiteX20-1541" fmla="*/ 988170 w 1472342"/>
              <a:gd name="connsiteY20-1542" fmla="*/ 182112 h 1482732"/>
              <a:gd name="connsiteX21-1543" fmla="*/ 987642 w 1472342"/>
              <a:gd name="connsiteY21-1544" fmla="*/ 186434 h 1482732"/>
              <a:gd name="connsiteX22-1545" fmla="*/ 987182 w 1472342"/>
              <a:gd name="connsiteY22-1546" fmla="*/ 190767 h 1482732"/>
              <a:gd name="connsiteX23-1547" fmla="*/ 986791 w 1472342"/>
              <a:gd name="connsiteY23-1548" fmla="*/ 195125 h 1482732"/>
              <a:gd name="connsiteX24-1549" fmla="*/ 986470 w 1472342"/>
              <a:gd name="connsiteY24-1550" fmla="*/ 199493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5 w 1472342"/>
              <a:gd name="connsiteY31-1564" fmla="*/ 182406 h 1482732"/>
              <a:gd name="connsiteX32-1565" fmla="*/ 135023 w 1472342"/>
              <a:gd name="connsiteY32-1566" fmla="*/ 765058 h 1482732"/>
              <a:gd name="connsiteX33-1567" fmla="*/ 717675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5 w 1472342"/>
              <a:gd name="connsiteY66-1634" fmla="*/ 1482732 h 1482732"/>
              <a:gd name="connsiteX67-1635" fmla="*/ 0 w 1472342"/>
              <a:gd name="connsiteY67-1636" fmla="*/ 765058 h 1482732"/>
              <a:gd name="connsiteX68-1637" fmla="*/ 717675 w 1472342"/>
              <a:gd name="connsiteY68-1638" fmla="*/ 47383 h 1482732"/>
              <a:gd name="connsiteX69-1639" fmla="*/ 1254976 w 1472342"/>
              <a:gd name="connsiteY69-1640" fmla="*/ 0 h 1482732"/>
              <a:gd name="connsiteX70-1641" fmla="*/ 1258367 w 1472342"/>
              <a:gd name="connsiteY70-1642" fmla="*/ 24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2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5 h 1482732"/>
              <a:gd name="connsiteX108-1717" fmla="*/ 1380464 w 1472342"/>
              <a:gd name="connsiteY108-1718" fmla="*/ 39853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2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900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7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7 h 1482732"/>
              <a:gd name="connsiteX150-1801" fmla="*/ 1462261 w 1472342"/>
              <a:gd name="connsiteY150-1802" fmla="*/ 151709 h 1482732"/>
              <a:gd name="connsiteX151-1803" fmla="*/ 1463261 w 1472342"/>
              <a:gd name="connsiteY151-1804" fmla="*/ 154973 h 1482732"/>
              <a:gd name="connsiteX152-1805" fmla="*/ 1464215 w 1472342"/>
              <a:gd name="connsiteY152-1806" fmla="*/ 158272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20 h 1482732"/>
              <a:gd name="connsiteX161-1823" fmla="*/ 1470480 w 1472342"/>
              <a:gd name="connsiteY161-1824" fmla="*/ 188791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4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6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2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5 w 1472342"/>
              <a:gd name="connsiteY284-2070" fmla="*/ 175434 h 1482732"/>
              <a:gd name="connsiteX285-2071" fmla="*/ 1042334 w 1472342"/>
              <a:gd name="connsiteY285-2072" fmla="*/ 172043 h 1482732"/>
              <a:gd name="connsiteX286-2073" fmla="*/ 1043081 w 1472342"/>
              <a:gd name="connsiteY286-2074" fmla="*/ 168663 h 1482732"/>
              <a:gd name="connsiteX287-2075" fmla="*/ 1043875 w 1472342"/>
              <a:gd name="connsiteY287-2076" fmla="*/ 165319 h 1482732"/>
              <a:gd name="connsiteX288-2077" fmla="*/ 1044725 w 1472342"/>
              <a:gd name="connsiteY288-2078" fmla="*/ 161973 h 1482732"/>
              <a:gd name="connsiteX289-2079" fmla="*/ 1045622 w 1472342"/>
              <a:gd name="connsiteY289-2080" fmla="*/ 158663 h 1482732"/>
              <a:gd name="connsiteX290-2081" fmla="*/ 1046576 w 1472342"/>
              <a:gd name="connsiteY290-2082" fmla="*/ 155375 h 1482732"/>
              <a:gd name="connsiteX291-2083" fmla="*/ 1047576 w 1472342"/>
              <a:gd name="connsiteY291-2084" fmla="*/ 152100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9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7 h 1482732"/>
              <a:gd name="connsiteX311-2123" fmla="*/ 1077462 w 1472342"/>
              <a:gd name="connsiteY311-2124" fmla="*/ 91890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7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9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6 h 1482732"/>
              <a:gd name="connsiteX361-2223" fmla="*/ 1216055 w 1472342"/>
              <a:gd name="connsiteY361-2224" fmla="*/ 3472 h 1482732"/>
              <a:gd name="connsiteX362-2225" fmla="*/ 1219481 w 1472342"/>
              <a:gd name="connsiteY362-2226" fmla="*/ 2886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6" name="文本占位符 31"/>
          <p:cNvSpPr>
            <a:spLocks noGrp="1"/>
          </p:cNvSpPr>
          <p:nvPr>
            <p:ph type="body" sz="quarter" idx="33"/>
          </p:nvPr>
        </p:nvSpPr>
        <p:spPr>
          <a:xfrm>
            <a:off x="5003984"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0" name="文本占位符 69"/>
          <p:cNvSpPr>
            <a:spLocks noGrp="1"/>
          </p:cNvSpPr>
          <p:nvPr>
            <p:ph type="body" sz="quarter" idx="45"/>
          </p:nvPr>
        </p:nvSpPr>
        <p:spPr>
          <a:xfrm>
            <a:off x="6834670" y="1943926"/>
            <a:ext cx="1472342" cy="1482732"/>
          </a:xfrm>
          <a:custGeom>
            <a:avLst/>
            <a:gdLst>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0 w 1769052"/>
              <a:gd name="connsiteY371" fmla="*/ 0 h 2009337"/>
              <a:gd name="connsiteX372" fmla="*/ 533400 w 1769052"/>
              <a:gd name="connsiteY372" fmla="*/ 0 h 2009337"/>
              <a:gd name="connsiteX373" fmla="*/ 533400 w 1769052"/>
              <a:gd name="connsiteY373" fmla="*/ 441325 h 2009337"/>
              <a:gd name="connsiteX374" fmla="*/ 0 w 1769052"/>
              <a:gd name="connsiteY374" fmla="*/ 441325 h 2009337"/>
              <a:gd name="connsiteX0-1" fmla="*/ 1014385 w 1769052"/>
              <a:gd name="connsiteY0-2" fmla="*/ 573988 h 2009337"/>
              <a:gd name="connsiteX1-3" fmla="*/ 1293736 w 1769052"/>
              <a:gd name="connsiteY1-4" fmla="*/ 630387 h 2009337"/>
              <a:gd name="connsiteX2-5" fmla="*/ 1304945 w 1769052"/>
              <a:gd name="connsiteY2-6" fmla="*/ 636471 h 2009337"/>
              <a:gd name="connsiteX3-7" fmla="*/ 1303836 w 1769052"/>
              <a:gd name="connsiteY3-8" fmla="*/ 639036 h 2009337"/>
              <a:gd name="connsiteX4-9" fmla="*/ 1302227 w 1769052"/>
              <a:gd name="connsiteY4-10" fmla="*/ 642921 h 2009337"/>
              <a:gd name="connsiteX5-11" fmla="*/ 1300674 w 1769052"/>
              <a:gd name="connsiteY5-12" fmla="*/ 646830 h 2009337"/>
              <a:gd name="connsiteX6-13" fmla="*/ 1299180 w 1769052"/>
              <a:gd name="connsiteY6-14" fmla="*/ 650760 h 2009337"/>
              <a:gd name="connsiteX7-15" fmla="*/ 1297754 w 1769052"/>
              <a:gd name="connsiteY7-16" fmla="*/ 654738 h 2009337"/>
              <a:gd name="connsiteX8-17" fmla="*/ 1296387 w 1769052"/>
              <a:gd name="connsiteY8-18" fmla="*/ 658738 h 2009337"/>
              <a:gd name="connsiteX9-19" fmla="*/ 1295076 w 1769052"/>
              <a:gd name="connsiteY9-20" fmla="*/ 662761 h 2009337"/>
              <a:gd name="connsiteX10-21" fmla="*/ 1293824 w 1769052"/>
              <a:gd name="connsiteY10-22" fmla="*/ 666807 h 2009337"/>
              <a:gd name="connsiteX11-23" fmla="*/ 1292640 w 1769052"/>
              <a:gd name="connsiteY11-24" fmla="*/ 670888 h 2009337"/>
              <a:gd name="connsiteX12-25" fmla="*/ 1291525 w 1769052"/>
              <a:gd name="connsiteY12-26" fmla="*/ 674991 h 2009337"/>
              <a:gd name="connsiteX13-27" fmla="*/ 1290467 w 1769052"/>
              <a:gd name="connsiteY13-28" fmla="*/ 679129 h 2009337"/>
              <a:gd name="connsiteX14-29" fmla="*/ 1289467 w 1769052"/>
              <a:gd name="connsiteY14-30" fmla="*/ 683291 h 2009337"/>
              <a:gd name="connsiteX15-31" fmla="*/ 1288548 w 1769052"/>
              <a:gd name="connsiteY15-32" fmla="*/ 687463 h 2009337"/>
              <a:gd name="connsiteX16-33" fmla="*/ 1287674 w 1769052"/>
              <a:gd name="connsiteY16-34" fmla="*/ 691670 h 2009337"/>
              <a:gd name="connsiteX17-35" fmla="*/ 1286881 w 1769052"/>
              <a:gd name="connsiteY17-36" fmla="*/ 695901 h 2009337"/>
              <a:gd name="connsiteX18-37" fmla="*/ 1286145 w 1769052"/>
              <a:gd name="connsiteY18-38" fmla="*/ 700154 h 2009337"/>
              <a:gd name="connsiteX19-39" fmla="*/ 1285479 w 1769052"/>
              <a:gd name="connsiteY19-40" fmla="*/ 704429 h 2009337"/>
              <a:gd name="connsiteX20-41" fmla="*/ 1284880 w 1769052"/>
              <a:gd name="connsiteY20-42" fmla="*/ 708717 h 2009337"/>
              <a:gd name="connsiteX21-43" fmla="*/ 1284352 w 1769052"/>
              <a:gd name="connsiteY21-44" fmla="*/ 713039 h 2009337"/>
              <a:gd name="connsiteX22-45" fmla="*/ 1283892 w 1769052"/>
              <a:gd name="connsiteY22-46" fmla="*/ 717372 h 2009337"/>
              <a:gd name="connsiteX23-47" fmla="*/ 1283501 w 1769052"/>
              <a:gd name="connsiteY23-48" fmla="*/ 721730 h 2009337"/>
              <a:gd name="connsiteX24-49" fmla="*/ 1283180 w 1769052"/>
              <a:gd name="connsiteY24-50" fmla="*/ 726098 h 2009337"/>
              <a:gd name="connsiteX25-51" fmla="*/ 1282926 w 1769052"/>
              <a:gd name="connsiteY25-52" fmla="*/ 730488 h 2009337"/>
              <a:gd name="connsiteX26-53" fmla="*/ 1282742 w 1769052"/>
              <a:gd name="connsiteY26-54" fmla="*/ 734902 h 2009337"/>
              <a:gd name="connsiteX27-55" fmla="*/ 1282639 w 1769052"/>
              <a:gd name="connsiteY27-56" fmla="*/ 739327 h 2009337"/>
              <a:gd name="connsiteX28-57" fmla="*/ 1282593 w 1769052"/>
              <a:gd name="connsiteY28-58" fmla="*/ 743971 h 2009337"/>
              <a:gd name="connsiteX29-59" fmla="*/ 1282593 w 1769052"/>
              <a:gd name="connsiteY29-60" fmla="*/ 777277 h 2009337"/>
              <a:gd name="connsiteX30-61" fmla="*/ 1241179 w 1769052"/>
              <a:gd name="connsiteY30-62" fmla="*/ 754799 h 2009337"/>
              <a:gd name="connsiteX31-63" fmla="*/ 1014385 w 1769052"/>
              <a:gd name="connsiteY31-64" fmla="*/ 709011 h 2009337"/>
              <a:gd name="connsiteX32-65" fmla="*/ 431733 w 1769052"/>
              <a:gd name="connsiteY32-66" fmla="*/ 1291663 h 2009337"/>
              <a:gd name="connsiteX33-67" fmla="*/ 1014385 w 1769052"/>
              <a:gd name="connsiteY33-68" fmla="*/ 1874314 h 2009337"/>
              <a:gd name="connsiteX34-69" fmla="*/ 1597036 w 1769052"/>
              <a:gd name="connsiteY34-70" fmla="*/ 1291663 h 2009337"/>
              <a:gd name="connsiteX35-71" fmla="*/ 1551249 w 1769052"/>
              <a:gd name="connsiteY35-72" fmla="*/ 1064869 h 2009337"/>
              <a:gd name="connsiteX36-73" fmla="*/ 1523130 w 1769052"/>
              <a:gd name="connsiteY36-74" fmla="*/ 1013064 h 2009337"/>
              <a:gd name="connsiteX37-75" fmla="*/ 1551686 w 1769052"/>
              <a:gd name="connsiteY37-76" fmla="*/ 1013064 h 2009337"/>
              <a:gd name="connsiteX38-77" fmla="*/ 1560341 w 1769052"/>
              <a:gd name="connsiteY38-78" fmla="*/ 1012927 h 2009337"/>
              <a:gd name="connsiteX39-79" fmla="*/ 1564756 w 1769052"/>
              <a:gd name="connsiteY39-80" fmla="*/ 1012754 h 2009337"/>
              <a:gd name="connsiteX40-81" fmla="*/ 1569146 w 1769052"/>
              <a:gd name="connsiteY40-82" fmla="*/ 1012513 h 2009337"/>
              <a:gd name="connsiteX41-83" fmla="*/ 1573514 w 1769052"/>
              <a:gd name="connsiteY41-84" fmla="*/ 1012191 h 2009337"/>
              <a:gd name="connsiteX42-85" fmla="*/ 1577871 w 1769052"/>
              <a:gd name="connsiteY42-86" fmla="*/ 1011812 h 2009337"/>
              <a:gd name="connsiteX43-87" fmla="*/ 1582216 w 1769052"/>
              <a:gd name="connsiteY43-88" fmla="*/ 1011352 h 2009337"/>
              <a:gd name="connsiteX44-89" fmla="*/ 1586527 w 1769052"/>
              <a:gd name="connsiteY44-90" fmla="*/ 1010823 h 2009337"/>
              <a:gd name="connsiteX45-91" fmla="*/ 1590826 w 1769052"/>
              <a:gd name="connsiteY45-92" fmla="*/ 1010237 h 2009337"/>
              <a:gd name="connsiteX46-93" fmla="*/ 1595102 w 1769052"/>
              <a:gd name="connsiteY46-94" fmla="*/ 1009582 h 2009337"/>
              <a:gd name="connsiteX47-95" fmla="*/ 1599355 w 1769052"/>
              <a:gd name="connsiteY47-96" fmla="*/ 1008857 h 2009337"/>
              <a:gd name="connsiteX48-97" fmla="*/ 1603585 w 1769052"/>
              <a:gd name="connsiteY48-98" fmla="*/ 1008065 h 2009337"/>
              <a:gd name="connsiteX49-99" fmla="*/ 1607792 w 1769052"/>
              <a:gd name="connsiteY49-100" fmla="*/ 1007202 h 2009337"/>
              <a:gd name="connsiteX50-101" fmla="*/ 1611976 w 1769052"/>
              <a:gd name="connsiteY50-102" fmla="*/ 1006282 h 2009337"/>
              <a:gd name="connsiteX51-103" fmla="*/ 1616137 w 1769052"/>
              <a:gd name="connsiteY51-104" fmla="*/ 1005294 h 2009337"/>
              <a:gd name="connsiteX52-105" fmla="*/ 1620264 w 1769052"/>
              <a:gd name="connsiteY52-106" fmla="*/ 1004248 h 2009337"/>
              <a:gd name="connsiteX53-107" fmla="*/ 1624379 w 1769052"/>
              <a:gd name="connsiteY53-108" fmla="*/ 1003133 h 2009337"/>
              <a:gd name="connsiteX54-109" fmla="*/ 1628459 w 1769052"/>
              <a:gd name="connsiteY54-110" fmla="*/ 1001949 h 2009337"/>
              <a:gd name="connsiteX55-111" fmla="*/ 1632518 w 1769052"/>
              <a:gd name="connsiteY55-112" fmla="*/ 1000708 h 2009337"/>
              <a:gd name="connsiteX56-113" fmla="*/ 1636541 w 1769052"/>
              <a:gd name="connsiteY56-114" fmla="*/ 999409 h 2009337"/>
              <a:gd name="connsiteX57-115" fmla="*/ 1640541 w 1769052"/>
              <a:gd name="connsiteY57-116" fmla="*/ 998041 h 2009337"/>
              <a:gd name="connsiteX58-117" fmla="*/ 1644518 w 1769052"/>
              <a:gd name="connsiteY58-118" fmla="*/ 996615 h 2009337"/>
              <a:gd name="connsiteX59-119" fmla="*/ 1648460 w 1769052"/>
              <a:gd name="connsiteY59-120" fmla="*/ 995133 h 2009337"/>
              <a:gd name="connsiteX60-121" fmla="*/ 1652368 w 1769052"/>
              <a:gd name="connsiteY60-122" fmla="*/ 993592 h 2009337"/>
              <a:gd name="connsiteX61-123" fmla="*/ 1656254 w 1769052"/>
              <a:gd name="connsiteY61-124" fmla="*/ 991983 h 2009337"/>
              <a:gd name="connsiteX62-125" fmla="*/ 1660104 w 1769052"/>
              <a:gd name="connsiteY62-126" fmla="*/ 990328 h 2009337"/>
              <a:gd name="connsiteX63-127" fmla="*/ 1663015 w 1769052"/>
              <a:gd name="connsiteY63-128" fmla="*/ 989013 h 2009337"/>
              <a:gd name="connsiteX64-129" fmla="*/ 1675660 w 1769052"/>
              <a:gd name="connsiteY64-130" fmla="*/ 1012311 h 2009337"/>
              <a:gd name="connsiteX65-131" fmla="*/ 1732059 w 1769052"/>
              <a:gd name="connsiteY65-132" fmla="*/ 1291663 h 2009337"/>
              <a:gd name="connsiteX66-133" fmla="*/ 1014385 w 1769052"/>
              <a:gd name="connsiteY66-134" fmla="*/ 2009337 h 2009337"/>
              <a:gd name="connsiteX67-135" fmla="*/ 296710 w 1769052"/>
              <a:gd name="connsiteY67-136" fmla="*/ 1291663 h 2009337"/>
              <a:gd name="connsiteX68-137" fmla="*/ 1014385 w 1769052"/>
              <a:gd name="connsiteY68-138" fmla="*/ 573988 h 2009337"/>
              <a:gd name="connsiteX69-139" fmla="*/ 1551686 w 1769052"/>
              <a:gd name="connsiteY69-140" fmla="*/ 526605 h 2009337"/>
              <a:gd name="connsiteX70-141" fmla="*/ 1555077 w 1769052"/>
              <a:gd name="connsiteY70-142" fmla="*/ 526629 h 2009337"/>
              <a:gd name="connsiteX71-143" fmla="*/ 1558663 w 1769052"/>
              <a:gd name="connsiteY71-144" fmla="*/ 526720 h 2009337"/>
              <a:gd name="connsiteX72-145" fmla="*/ 1562238 w 1769052"/>
              <a:gd name="connsiteY72-146" fmla="*/ 526858 h 2009337"/>
              <a:gd name="connsiteX73-147" fmla="*/ 1565790 w 1769052"/>
              <a:gd name="connsiteY73-148" fmla="*/ 527054 h 2009337"/>
              <a:gd name="connsiteX74-149" fmla="*/ 1569331 w 1769052"/>
              <a:gd name="connsiteY74-150" fmla="*/ 527307 h 2009337"/>
              <a:gd name="connsiteX75-151" fmla="*/ 1572859 w 1769052"/>
              <a:gd name="connsiteY75-152" fmla="*/ 527629 h 2009337"/>
              <a:gd name="connsiteX76-153" fmla="*/ 1576365 w 1769052"/>
              <a:gd name="connsiteY76-154" fmla="*/ 527984 h 2009337"/>
              <a:gd name="connsiteX77-155" fmla="*/ 1579848 w 1769052"/>
              <a:gd name="connsiteY77-156" fmla="*/ 528410 h 2009337"/>
              <a:gd name="connsiteX78-157" fmla="*/ 1583320 w 1769052"/>
              <a:gd name="connsiteY78-158" fmla="*/ 528893 h 2009337"/>
              <a:gd name="connsiteX79-159" fmla="*/ 1586769 w 1769052"/>
              <a:gd name="connsiteY79-160" fmla="*/ 529422 h 2009337"/>
              <a:gd name="connsiteX80-161" fmla="*/ 1590205 w 1769052"/>
              <a:gd name="connsiteY80-162" fmla="*/ 530007 h 2009337"/>
              <a:gd name="connsiteX81-163" fmla="*/ 1593619 w 1769052"/>
              <a:gd name="connsiteY81-164" fmla="*/ 530640 h 2009337"/>
              <a:gd name="connsiteX82-165" fmla="*/ 1597010 w 1769052"/>
              <a:gd name="connsiteY82-166" fmla="*/ 531330 h 2009337"/>
              <a:gd name="connsiteX83-167" fmla="*/ 1600389 w 1769052"/>
              <a:gd name="connsiteY83-168" fmla="*/ 532076 h 2009337"/>
              <a:gd name="connsiteX84-169" fmla="*/ 1603745 w 1769052"/>
              <a:gd name="connsiteY84-170" fmla="*/ 532870 h 2009337"/>
              <a:gd name="connsiteX85-171" fmla="*/ 1607079 w 1769052"/>
              <a:gd name="connsiteY85-172" fmla="*/ 533721 h 2009337"/>
              <a:gd name="connsiteX86-173" fmla="*/ 1610390 w 1769052"/>
              <a:gd name="connsiteY86-174" fmla="*/ 534617 h 2009337"/>
              <a:gd name="connsiteX87-175" fmla="*/ 1613689 w 1769052"/>
              <a:gd name="connsiteY87-176" fmla="*/ 535571 h 2009337"/>
              <a:gd name="connsiteX88-177" fmla="*/ 1616954 w 1769052"/>
              <a:gd name="connsiteY88-178" fmla="*/ 536571 h 2009337"/>
              <a:gd name="connsiteX89-179" fmla="*/ 1620207 w 1769052"/>
              <a:gd name="connsiteY89-180" fmla="*/ 537617 h 2009337"/>
              <a:gd name="connsiteX90-181" fmla="*/ 1623425 w 1769052"/>
              <a:gd name="connsiteY90-182" fmla="*/ 538721 h 2009337"/>
              <a:gd name="connsiteX91-183" fmla="*/ 1626632 w 1769052"/>
              <a:gd name="connsiteY91-184" fmla="*/ 539870 h 2009337"/>
              <a:gd name="connsiteX92-185" fmla="*/ 1629816 w 1769052"/>
              <a:gd name="connsiteY92-186" fmla="*/ 541066 h 2009337"/>
              <a:gd name="connsiteX93-187" fmla="*/ 1632966 w 1769052"/>
              <a:gd name="connsiteY93-188" fmla="*/ 542307 h 2009337"/>
              <a:gd name="connsiteX94-189" fmla="*/ 1636104 w 1769052"/>
              <a:gd name="connsiteY94-190" fmla="*/ 543595 h 2009337"/>
              <a:gd name="connsiteX95-191" fmla="*/ 1639207 w 1769052"/>
              <a:gd name="connsiteY95-192" fmla="*/ 544940 h 2009337"/>
              <a:gd name="connsiteX96-193" fmla="*/ 1642288 w 1769052"/>
              <a:gd name="connsiteY96-194" fmla="*/ 546330 h 2009337"/>
              <a:gd name="connsiteX97-195" fmla="*/ 1645346 w 1769052"/>
              <a:gd name="connsiteY97-196" fmla="*/ 547755 h 2009337"/>
              <a:gd name="connsiteX98-197" fmla="*/ 1648381 w 1769052"/>
              <a:gd name="connsiteY98-198" fmla="*/ 549238 h 2009337"/>
              <a:gd name="connsiteX99-199" fmla="*/ 1651380 w 1769052"/>
              <a:gd name="connsiteY99-200" fmla="*/ 550768 h 2009337"/>
              <a:gd name="connsiteX100-201" fmla="*/ 1654357 w 1769052"/>
              <a:gd name="connsiteY100-202" fmla="*/ 552331 h 2009337"/>
              <a:gd name="connsiteX101-203" fmla="*/ 1657311 w 1769052"/>
              <a:gd name="connsiteY101-204" fmla="*/ 553951 h 2009337"/>
              <a:gd name="connsiteX102-205" fmla="*/ 1660231 w 1769052"/>
              <a:gd name="connsiteY102-206" fmla="*/ 555606 h 2009337"/>
              <a:gd name="connsiteX103-207" fmla="*/ 1663128 w 1769052"/>
              <a:gd name="connsiteY103-208" fmla="*/ 557308 h 2009337"/>
              <a:gd name="connsiteX104-209" fmla="*/ 1666002 w 1769052"/>
              <a:gd name="connsiteY104-210" fmla="*/ 559055 h 2009337"/>
              <a:gd name="connsiteX105-211" fmla="*/ 1668841 w 1769052"/>
              <a:gd name="connsiteY105-212" fmla="*/ 560837 h 2009337"/>
              <a:gd name="connsiteX106-213" fmla="*/ 1671645 w 1769052"/>
              <a:gd name="connsiteY106-214" fmla="*/ 562676 h 2009337"/>
              <a:gd name="connsiteX107-215" fmla="*/ 1674416 w 1769052"/>
              <a:gd name="connsiteY107-216" fmla="*/ 564550 h 2009337"/>
              <a:gd name="connsiteX108-217" fmla="*/ 1677174 w 1769052"/>
              <a:gd name="connsiteY108-218" fmla="*/ 566458 h 2009337"/>
              <a:gd name="connsiteX109-219" fmla="*/ 1679887 w 1769052"/>
              <a:gd name="connsiteY109-220" fmla="*/ 568412 h 2009337"/>
              <a:gd name="connsiteX110-221" fmla="*/ 1682565 w 1769052"/>
              <a:gd name="connsiteY110-222" fmla="*/ 570412 h 2009337"/>
              <a:gd name="connsiteX111-223" fmla="*/ 1685221 w 1769052"/>
              <a:gd name="connsiteY111-224" fmla="*/ 572447 h 2009337"/>
              <a:gd name="connsiteX112-225" fmla="*/ 1687842 w 1769052"/>
              <a:gd name="connsiteY112-226" fmla="*/ 574527 h 2009337"/>
              <a:gd name="connsiteX113-227" fmla="*/ 1690428 w 1769052"/>
              <a:gd name="connsiteY113-228" fmla="*/ 576642 h 2009337"/>
              <a:gd name="connsiteX114-229" fmla="*/ 1692991 w 1769052"/>
              <a:gd name="connsiteY114-230" fmla="*/ 578791 h 2009337"/>
              <a:gd name="connsiteX115-231" fmla="*/ 1695508 w 1769052"/>
              <a:gd name="connsiteY115-232" fmla="*/ 580987 h 2009337"/>
              <a:gd name="connsiteX116-233" fmla="*/ 1697992 w 1769052"/>
              <a:gd name="connsiteY116-234" fmla="*/ 583217 h 2009337"/>
              <a:gd name="connsiteX117-235" fmla="*/ 1700452 w 1769052"/>
              <a:gd name="connsiteY117-236" fmla="*/ 585482 h 2009337"/>
              <a:gd name="connsiteX118-237" fmla="*/ 1702865 w 1769052"/>
              <a:gd name="connsiteY118-238" fmla="*/ 587792 h 2009337"/>
              <a:gd name="connsiteX119-239" fmla="*/ 1705244 w 1769052"/>
              <a:gd name="connsiteY119-240" fmla="*/ 590137 h 2009337"/>
              <a:gd name="connsiteX120-241" fmla="*/ 1707590 w 1769052"/>
              <a:gd name="connsiteY120-242" fmla="*/ 592505 h 2009337"/>
              <a:gd name="connsiteX121-243" fmla="*/ 1709900 w 1769052"/>
              <a:gd name="connsiteY121-244" fmla="*/ 594918 h 2009337"/>
              <a:gd name="connsiteX122-245" fmla="*/ 1712176 w 1769052"/>
              <a:gd name="connsiteY122-246" fmla="*/ 597367 h 2009337"/>
              <a:gd name="connsiteX123-247" fmla="*/ 1714418 w 1769052"/>
              <a:gd name="connsiteY123-248" fmla="*/ 599850 h 2009337"/>
              <a:gd name="connsiteX124-249" fmla="*/ 1716613 w 1769052"/>
              <a:gd name="connsiteY124-250" fmla="*/ 602367 h 2009337"/>
              <a:gd name="connsiteX125-251" fmla="*/ 1718763 w 1769052"/>
              <a:gd name="connsiteY125-252" fmla="*/ 604919 h 2009337"/>
              <a:gd name="connsiteX126-253" fmla="*/ 1720889 w 1769052"/>
              <a:gd name="connsiteY126-254" fmla="*/ 607506 h 2009337"/>
              <a:gd name="connsiteX127-255" fmla="*/ 1722970 w 1769052"/>
              <a:gd name="connsiteY127-256" fmla="*/ 610126 h 2009337"/>
              <a:gd name="connsiteX128-257" fmla="*/ 1725015 w 1769052"/>
              <a:gd name="connsiteY128-258" fmla="*/ 612770 h 2009337"/>
              <a:gd name="connsiteX129-259" fmla="*/ 1727016 w 1769052"/>
              <a:gd name="connsiteY129-260" fmla="*/ 615460 h 2009337"/>
              <a:gd name="connsiteX130-261" fmla="*/ 1728970 w 1769052"/>
              <a:gd name="connsiteY130-262" fmla="*/ 618172 h 2009337"/>
              <a:gd name="connsiteX131-263" fmla="*/ 1730890 w 1769052"/>
              <a:gd name="connsiteY131-264" fmla="*/ 620908 h 2009337"/>
              <a:gd name="connsiteX132-265" fmla="*/ 1732763 w 1769052"/>
              <a:gd name="connsiteY132-266" fmla="*/ 623690 h 2009337"/>
              <a:gd name="connsiteX133-267" fmla="*/ 1734602 w 1769052"/>
              <a:gd name="connsiteY133-268" fmla="*/ 626495 h 2009337"/>
              <a:gd name="connsiteX134-269" fmla="*/ 1736395 w 1769052"/>
              <a:gd name="connsiteY134-270" fmla="*/ 629322 h 2009337"/>
              <a:gd name="connsiteX135-271" fmla="*/ 1738143 w 1769052"/>
              <a:gd name="connsiteY135-272" fmla="*/ 632185 h 2009337"/>
              <a:gd name="connsiteX136-273" fmla="*/ 1739855 w 1769052"/>
              <a:gd name="connsiteY136-274" fmla="*/ 635081 h 2009337"/>
              <a:gd name="connsiteX137-275" fmla="*/ 1741523 w 1769052"/>
              <a:gd name="connsiteY137-276" fmla="*/ 638001 h 2009337"/>
              <a:gd name="connsiteX138-277" fmla="*/ 1743143 w 1769052"/>
              <a:gd name="connsiteY138-278" fmla="*/ 640944 h 2009337"/>
              <a:gd name="connsiteX139-279" fmla="*/ 1744718 w 1769052"/>
              <a:gd name="connsiteY139-280" fmla="*/ 643921 h 2009337"/>
              <a:gd name="connsiteX140-281" fmla="*/ 1746246 w 1769052"/>
              <a:gd name="connsiteY140-282" fmla="*/ 646921 h 2009337"/>
              <a:gd name="connsiteX141-283" fmla="*/ 1747730 w 1769052"/>
              <a:gd name="connsiteY141-284" fmla="*/ 649944 h 2009337"/>
              <a:gd name="connsiteX142-285" fmla="*/ 1749166 w 1769052"/>
              <a:gd name="connsiteY142-286" fmla="*/ 653002 h 2009337"/>
              <a:gd name="connsiteX143-287" fmla="*/ 1750557 w 1769052"/>
              <a:gd name="connsiteY143-288" fmla="*/ 656082 h 2009337"/>
              <a:gd name="connsiteX144-289" fmla="*/ 1751902 w 1769052"/>
              <a:gd name="connsiteY144-290" fmla="*/ 659186 h 2009337"/>
              <a:gd name="connsiteX145-291" fmla="*/ 1753201 w 1769052"/>
              <a:gd name="connsiteY145-292" fmla="*/ 662312 h 2009337"/>
              <a:gd name="connsiteX146-293" fmla="*/ 1754454 w 1769052"/>
              <a:gd name="connsiteY146-294" fmla="*/ 665474 h 2009337"/>
              <a:gd name="connsiteX147-295" fmla="*/ 1755649 w 1769052"/>
              <a:gd name="connsiteY147-296" fmla="*/ 668646 h 2009337"/>
              <a:gd name="connsiteX148-297" fmla="*/ 1756811 w 1769052"/>
              <a:gd name="connsiteY148-298" fmla="*/ 671842 h 2009337"/>
              <a:gd name="connsiteX149-299" fmla="*/ 1757914 w 1769052"/>
              <a:gd name="connsiteY149-300" fmla="*/ 675072 h 2009337"/>
              <a:gd name="connsiteX150-301" fmla="*/ 1758971 w 1769052"/>
              <a:gd name="connsiteY150-302" fmla="*/ 678314 h 2009337"/>
              <a:gd name="connsiteX151-303" fmla="*/ 1759971 w 1769052"/>
              <a:gd name="connsiteY151-304" fmla="*/ 681578 h 2009337"/>
              <a:gd name="connsiteX152-305" fmla="*/ 1760925 w 1769052"/>
              <a:gd name="connsiteY152-306" fmla="*/ 684877 h 2009337"/>
              <a:gd name="connsiteX153-307" fmla="*/ 1761834 w 1769052"/>
              <a:gd name="connsiteY153-308" fmla="*/ 688187 h 2009337"/>
              <a:gd name="connsiteX154-309" fmla="*/ 1762684 w 1769052"/>
              <a:gd name="connsiteY154-310" fmla="*/ 691521 h 2009337"/>
              <a:gd name="connsiteX155-311" fmla="*/ 1763489 w 1769052"/>
              <a:gd name="connsiteY155-312" fmla="*/ 694866 h 2009337"/>
              <a:gd name="connsiteX156-313" fmla="*/ 1764236 w 1769052"/>
              <a:gd name="connsiteY156-314" fmla="*/ 698246 h 2009337"/>
              <a:gd name="connsiteX157-315" fmla="*/ 1764938 w 1769052"/>
              <a:gd name="connsiteY157-316" fmla="*/ 701636 h 2009337"/>
              <a:gd name="connsiteX158-317" fmla="*/ 1765581 w 1769052"/>
              <a:gd name="connsiteY158-318" fmla="*/ 705050 h 2009337"/>
              <a:gd name="connsiteX159-319" fmla="*/ 1766178 w 1769052"/>
              <a:gd name="connsiteY159-320" fmla="*/ 708476 h 2009337"/>
              <a:gd name="connsiteX160-321" fmla="*/ 1766707 w 1769052"/>
              <a:gd name="connsiteY160-322" fmla="*/ 711925 h 2009337"/>
              <a:gd name="connsiteX161-323" fmla="*/ 1767190 w 1769052"/>
              <a:gd name="connsiteY161-324" fmla="*/ 715396 h 2009337"/>
              <a:gd name="connsiteX162-325" fmla="*/ 1767627 w 1769052"/>
              <a:gd name="connsiteY162-326" fmla="*/ 718878 h 2009337"/>
              <a:gd name="connsiteX163-327" fmla="*/ 1767995 w 1769052"/>
              <a:gd name="connsiteY163-328" fmla="*/ 722385 h 2009337"/>
              <a:gd name="connsiteX164-329" fmla="*/ 1768316 w 1769052"/>
              <a:gd name="connsiteY164-330" fmla="*/ 725914 h 2009337"/>
              <a:gd name="connsiteX165-331" fmla="*/ 1768581 w 1769052"/>
              <a:gd name="connsiteY165-332" fmla="*/ 729442 h 2009337"/>
              <a:gd name="connsiteX166-333" fmla="*/ 1768788 w 1769052"/>
              <a:gd name="connsiteY166-334" fmla="*/ 733005 h 2009337"/>
              <a:gd name="connsiteX167-335" fmla="*/ 1768925 w 1769052"/>
              <a:gd name="connsiteY167-336" fmla="*/ 736569 h 2009337"/>
              <a:gd name="connsiteX168-337" fmla="*/ 1769052 w 1769052"/>
              <a:gd name="connsiteY168-338" fmla="*/ 743971 h 2009337"/>
              <a:gd name="connsiteX169-339" fmla="*/ 1769030 w 1769052"/>
              <a:gd name="connsiteY169-340" fmla="*/ 747363 h 2009337"/>
              <a:gd name="connsiteX170-341" fmla="*/ 1768949 w 1769052"/>
              <a:gd name="connsiteY170-342" fmla="*/ 750961 h 2009337"/>
              <a:gd name="connsiteX171-343" fmla="*/ 1768800 w 1769052"/>
              <a:gd name="connsiteY171-344" fmla="*/ 754524 h 2009337"/>
              <a:gd name="connsiteX172-345" fmla="*/ 1768604 w 1769052"/>
              <a:gd name="connsiteY172-346" fmla="*/ 758087 h 2009337"/>
              <a:gd name="connsiteX173-347" fmla="*/ 1768351 w 1769052"/>
              <a:gd name="connsiteY173-348" fmla="*/ 761616 h 2009337"/>
              <a:gd name="connsiteX174-349" fmla="*/ 1768040 w 1769052"/>
              <a:gd name="connsiteY174-350" fmla="*/ 765145 h 2009337"/>
              <a:gd name="connsiteX175-351" fmla="*/ 1767673 w 1769052"/>
              <a:gd name="connsiteY175-352" fmla="*/ 768651 h 2009337"/>
              <a:gd name="connsiteX176-353" fmla="*/ 1767247 w 1769052"/>
              <a:gd name="connsiteY176-354" fmla="*/ 772134 h 2009337"/>
              <a:gd name="connsiteX177-355" fmla="*/ 1766776 w 1769052"/>
              <a:gd name="connsiteY177-356" fmla="*/ 775606 h 2009337"/>
              <a:gd name="connsiteX178-357" fmla="*/ 1766236 w 1769052"/>
              <a:gd name="connsiteY178-358" fmla="*/ 779054 h 2009337"/>
              <a:gd name="connsiteX179-359" fmla="*/ 1765662 w 1769052"/>
              <a:gd name="connsiteY179-360" fmla="*/ 782491 h 2009337"/>
              <a:gd name="connsiteX180-361" fmla="*/ 1765017 w 1769052"/>
              <a:gd name="connsiteY180-362" fmla="*/ 785905 h 2009337"/>
              <a:gd name="connsiteX181-363" fmla="*/ 1764328 w 1769052"/>
              <a:gd name="connsiteY181-364" fmla="*/ 789295 h 2009337"/>
              <a:gd name="connsiteX182-365" fmla="*/ 1763581 w 1769052"/>
              <a:gd name="connsiteY182-366" fmla="*/ 792675 h 2009337"/>
              <a:gd name="connsiteX183-367" fmla="*/ 1762788 w 1769052"/>
              <a:gd name="connsiteY183-368" fmla="*/ 796031 h 2009337"/>
              <a:gd name="connsiteX184-369" fmla="*/ 1761937 w 1769052"/>
              <a:gd name="connsiteY184-370" fmla="*/ 799365 h 2009337"/>
              <a:gd name="connsiteX185-371" fmla="*/ 1761040 w 1769052"/>
              <a:gd name="connsiteY185-372" fmla="*/ 802675 h 2009337"/>
              <a:gd name="connsiteX186-373" fmla="*/ 1760086 w 1769052"/>
              <a:gd name="connsiteY186-374" fmla="*/ 805975 h 2009337"/>
              <a:gd name="connsiteX187-375" fmla="*/ 1759086 w 1769052"/>
              <a:gd name="connsiteY187-376" fmla="*/ 809239 h 2009337"/>
              <a:gd name="connsiteX188-377" fmla="*/ 1758040 w 1769052"/>
              <a:gd name="connsiteY188-378" fmla="*/ 812492 h 2009337"/>
              <a:gd name="connsiteX189-379" fmla="*/ 1756948 w 1769052"/>
              <a:gd name="connsiteY189-380" fmla="*/ 815711 h 2009337"/>
              <a:gd name="connsiteX190-381" fmla="*/ 1755799 w 1769052"/>
              <a:gd name="connsiteY190-382" fmla="*/ 818917 h 2009337"/>
              <a:gd name="connsiteX191-383" fmla="*/ 1754603 w 1769052"/>
              <a:gd name="connsiteY191-384" fmla="*/ 822102 h 2009337"/>
              <a:gd name="connsiteX192-385" fmla="*/ 1753350 w 1769052"/>
              <a:gd name="connsiteY192-386" fmla="*/ 825251 h 2009337"/>
              <a:gd name="connsiteX193-387" fmla="*/ 1752063 w 1769052"/>
              <a:gd name="connsiteY193-388" fmla="*/ 828389 h 2009337"/>
              <a:gd name="connsiteX194-389" fmla="*/ 1750718 w 1769052"/>
              <a:gd name="connsiteY194-390" fmla="*/ 831493 h 2009337"/>
              <a:gd name="connsiteX195-391" fmla="*/ 1749339 w 1769052"/>
              <a:gd name="connsiteY195-392" fmla="*/ 834585 h 2009337"/>
              <a:gd name="connsiteX196-393" fmla="*/ 1747902 w 1769052"/>
              <a:gd name="connsiteY196-394" fmla="*/ 837631 h 2009337"/>
              <a:gd name="connsiteX197-395" fmla="*/ 1746419 w 1769052"/>
              <a:gd name="connsiteY197-396" fmla="*/ 840666 h 2009337"/>
              <a:gd name="connsiteX198-397" fmla="*/ 1744901 w 1769052"/>
              <a:gd name="connsiteY198-398" fmla="*/ 843666 h 2009337"/>
              <a:gd name="connsiteX199-399" fmla="*/ 1743327 w 1769052"/>
              <a:gd name="connsiteY199-400" fmla="*/ 846654 h 2009337"/>
              <a:gd name="connsiteX200-401" fmla="*/ 1741718 w 1769052"/>
              <a:gd name="connsiteY200-402" fmla="*/ 849597 h 2009337"/>
              <a:gd name="connsiteX201-403" fmla="*/ 1740063 w 1769052"/>
              <a:gd name="connsiteY201-404" fmla="*/ 852528 h 2009337"/>
              <a:gd name="connsiteX202-405" fmla="*/ 1738349 w 1769052"/>
              <a:gd name="connsiteY202-406" fmla="*/ 855425 h 2009337"/>
              <a:gd name="connsiteX203-407" fmla="*/ 1736614 w 1769052"/>
              <a:gd name="connsiteY203-408" fmla="*/ 858288 h 2009337"/>
              <a:gd name="connsiteX204-409" fmla="*/ 1734820 w 1769052"/>
              <a:gd name="connsiteY204-410" fmla="*/ 861127 h 2009337"/>
              <a:gd name="connsiteX205-411" fmla="*/ 1732993 w 1769052"/>
              <a:gd name="connsiteY205-412" fmla="*/ 863931 h 2009337"/>
              <a:gd name="connsiteX206-413" fmla="*/ 1731119 w 1769052"/>
              <a:gd name="connsiteY206-414" fmla="*/ 866713 h 2009337"/>
              <a:gd name="connsiteX207-415" fmla="*/ 1729200 w 1769052"/>
              <a:gd name="connsiteY207-416" fmla="*/ 869460 h 2009337"/>
              <a:gd name="connsiteX208-417" fmla="*/ 1727246 w 1769052"/>
              <a:gd name="connsiteY208-418" fmla="*/ 872173 h 2009337"/>
              <a:gd name="connsiteX209-419" fmla="*/ 1725245 w 1769052"/>
              <a:gd name="connsiteY209-420" fmla="*/ 874863 h 2009337"/>
              <a:gd name="connsiteX210-421" fmla="*/ 1723211 w 1769052"/>
              <a:gd name="connsiteY210-422" fmla="*/ 877506 h 2009337"/>
              <a:gd name="connsiteX211-423" fmla="*/ 1721142 w 1769052"/>
              <a:gd name="connsiteY211-424" fmla="*/ 880128 h 2009337"/>
              <a:gd name="connsiteX212-425" fmla="*/ 1719015 w 1769052"/>
              <a:gd name="connsiteY212-426" fmla="*/ 882725 h 2009337"/>
              <a:gd name="connsiteX213-427" fmla="*/ 1716866 w 1769052"/>
              <a:gd name="connsiteY213-428" fmla="*/ 885277 h 2009337"/>
              <a:gd name="connsiteX214-429" fmla="*/ 1714670 w 1769052"/>
              <a:gd name="connsiteY214-430" fmla="*/ 887795 h 2009337"/>
              <a:gd name="connsiteX215-431" fmla="*/ 1712441 w 1769052"/>
              <a:gd name="connsiteY215-432" fmla="*/ 890288 h 2009337"/>
              <a:gd name="connsiteX216-433" fmla="*/ 1710176 w 1769052"/>
              <a:gd name="connsiteY216-434" fmla="*/ 892738 h 2009337"/>
              <a:gd name="connsiteX217-435" fmla="*/ 1707866 w 1769052"/>
              <a:gd name="connsiteY217-436" fmla="*/ 895151 h 2009337"/>
              <a:gd name="connsiteX218-437" fmla="*/ 1705532 w 1769052"/>
              <a:gd name="connsiteY218-438" fmla="*/ 897542 h 2009337"/>
              <a:gd name="connsiteX219-439" fmla="*/ 1703153 w 1769052"/>
              <a:gd name="connsiteY219-440" fmla="*/ 899887 h 2009337"/>
              <a:gd name="connsiteX220-441" fmla="*/ 1700739 w 1769052"/>
              <a:gd name="connsiteY220-442" fmla="*/ 902198 h 2009337"/>
              <a:gd name="connsiteX221-443" fmla="*/ 1698290 w 1769052"/>
              <a:gd name="connsiteY221-444" fmla="*/ 904462 h 2009337"/>
              <a:gd name="connsiteX222-445" fmla="*/ 1695808 w 1769052"/>
              <a:gd name="connsiteY222-446" fmla="*/ 906703 h 2009337"/>
              <a:gd name="connsiteX223-447" fmla="*/ 1693290 w 1769052"/>
              <a:gd name="connsiteY223-448" fmla="*/ 908899 h 2009337"/>
              <a:gd name="connsiteX224-449" fmla="*/ 1690738 w 1769052"/>
              <a:gd name="connsiteY224-450" fmla="*/ 911059 h 2009337"/>
              <a:gd name="connsiteX225-451" fmla="*/ 1688152 w 1769052"/>
              <a:gd name="connsiteY225-452" fmla="*/ 913175 h 2009337"/>
              <a:gd name="connsiteX226-453" fmla="*/ 1685531 w 1769052"/>
              <a:gd name="connsiteY226-454" fmla="*/ 915256 h 2009337"/>
              <a:gd name="connsiteX227-455" fmla="*/ 1682887 w 1769052"/>
              <a:gd name="connsiteY227-456" fmla="*/ 917301 h 2009337"/>
              <a:gd name="connsiteX228-457" fmla="*/ 1680209 w 1769052"/>
              <a:gd name="connsiteY228-458" fmla="*/ 919301 h 2009337"/>
              <a:gd name="connsiteX229-459" fmla="*/ 1677497 w 1769052"/>
              <a:gd name="connsiteY229-460" fmla="*/ 921255 h 2009337"/>
              <a:gd name="connsiteX230-461" fmla="*/ 1674749 w 1769052"/>
              <a:gd name="connsiteY230-462" fmla="*/ 923175 h 2009337"/>
              <a:gd name="connsiteX231-463" fmla="*/ 1671979 w 1769052"/>
              <a:gd name="connsiteY231-464" fmla="*/ 925060 h 2009337"/>
              <a:gd name="connsiteX232-465" fmla="*/ 1669174 w 1769052"/>
              <a:gd name="connsiteY232-466" fmla="*/ 926888 h 2009337"/>
              <a:gd name="connsiteX233-467" fmla="*/ 1666335 w 1769052"/>
              <a:gd name="connsiteY233-468" fmla="*/ 928682 h 2009337"/>
              <a:gd name="connsiteX234-469" fmla="*/ 1663473 w 1769052"/>
              <a:gd name="connsiteY234-470" fmla="*/ 930440 h 2009337"/>
              <a:gd name="connsiteX235-471" fmla="*/ 1660588 w 1769052"/>
              <a:gd name="connsiteY235-472" fmla="*/ 932141 h 2009337"/>
              <a:gd name="connsiteX236-473" fmla="*/ 1657668 w 1769052"/>
              <a:gd name="connsiteY236-474" fmla="*/ 933808 h 2009337"/>
              <a:gd name="connsiteX237-475" fmla="*/ 1654714 w 1769052"/>
              <a:gd name="connsiteY237-476" fmla="*/ 935428 h 2009337"/>
              <a:gd name="connsiteX238-477" fmla="*/ 1651737 w 1769052"/>
              <a:gd name="connsiteY238-478" fmla="*/ 937003 h 2009337"/>
              <a:gd name="connsiteX239-479" fmla="*/ 1648736 w 1769052"/>
              <a:gd name="connsiteY239-480" fmla="*/ 938532 h 2009337"/>
              <a:gd name="connsiteX240-481" fmla="*/ 1645713 w 1769052"/>
              <a:gd name="connsiteY240-482" fmla="*/ 940015 h 2009337"/>
              <a:gd name="connsiteX241-483" fmla="*/ 1642656 w 1769052"/>
              <a:gd name="connsiteY241-484" fmla="*/ 941452 h 2009337"/>
              <a:gd name="connsiteX242-485" fmla="*/ 1639575 w 1769052"/>
              <a:gd name="connsiteY242-486" fmla="*/ 942843 h 2009337"/>
              <a:gd name="connsiteX243-487" fmla="*/ 1638263 w 1769052"/>
              <a:gd name="connsiteY243-488" fmla="*/ 943411 h 2009337"/>
              <a:gd name="connsiteX244-489" fmla="*/ 1636471 w 1769052"/>
              <a:gd name="connsiteY244-490" fmla="*/ 944188 h 2009337"/>
              <a:gd name="connsiteX245-491" fmla="*/ 1633345 w 1769052"/>
              <a:gd name="connsiteY245-492" fmla="*/ 945487 h 2009337"/>
              <a:gd name="connsiteX246-493" fmla="*/ 1630195 w 1769052"/>
              <a:gd name="connsiteY246-494" fmla="*/ 946739 h 2009337"/>
              <a:gd name="connsiteX247-495" fmla="*/ 1627011 w 1769052"/>
              <a:gd name="connsiteY247-496" fmla="*/ 947947 h 2009337"/>
              <a:gd name="connsiteX248-497" fmla="*/ 1623816 w 1769052"/>
              <a:gd name="connsiteY248-498" fmla="*/ 949096 h 2009337"/>
              <a:gd name="connsiteX249-499" fmla="*/ 1620598 w 1769052"/>
              <a:gd name="connsiteY249-500" fmla="*/ 950200 h 2009337"/>
              <a:gd name="connsiteX250-501" fmla="*/ 1617344 w 1769052"/>
              <a:gd name="connsiteY250-502" fmla="*/ 951257 h 2009337"/>
              <a:gd name="connsiteX251-503" fmla="*/ 1614080 w 1769052"/>
              <a:gd name="connsiteY251-504" fmla="*/ 952257 h 2009337"/>
              <a:gd name="connsiteX252-505" fmla="*/ 1610793 w 1769052"/>
              <a:gd name="connsiteY252-506" fmla="*/ 953223 h 2009337"/>
              <a:gd name="connsiteX253-507" fmla="*/ 1607482 w 1769052"/>
              <a:gd name="connsiteY253-508" fmla="*/ 954120 h 2009337"/>
              <a:gd name="connsiteX254-509" fmla="*/ 1604148 w 1769052"/>
              <a:gd name="connsiteY254-510" fmla="*/ 954981 h 2009337"/>
              <a:gd name="connsiteX255-511" fmla="*/ 1600792 w 1769052"/>
              <a:gd name="connsiteY255-512" fmla="*/ 955774 h 2009337"/>
              <a:gd name="connsiteX256-513" fmla="*/ 1597412 w 1769052"/>
              <a:gd name="connsiteY256-514" fmla="*/ 956534 h 2009337"/>
              <a:gd name="connsiteX257-515" fmla="*/ 1594021 w 1769052"/>
              <a:gd name="connsiteY257-516" fmla="*/ 957223 h 2009337"/>
              <a:gd name="connsiteX258-517" fmla="*/ 1590619 w 1769052"/>
              <a:gd name="connsiteY258-518" fmla="*/ 957867 h 2009337"/>
              <a:gd name="connsiteX259-519" fmla="*/ 1587182 w 1769052"/>
              <a:gd name="connsiteY259-520" fmla="*/ 958464 h 2009337"/>
              <a:gd name="connsiteX260-521" fmla="*/ 1583734 w 1769052"/>
              <a:gd name="connsiteY260-522" fmla="*/ 959004 h 2009337"/>
              <a:gd name="connsiteX261-523" fmla="*/ 1580262 w 1769052"/>
              <a:gd name="connsiteY261-524" fmla="*/ 959487 h 2009337"/>
              <a:gd name="connsiteX262-525" fmla="*/ 1576779 w 1769052"/>
              <a:gd name="connsiteY262-526" fmla="*/ 959912 h 2009337"/>
              <a:gd name="connsiteX263-527" fmla="*/ 1573273 w 1769052"/>
              <a:gd name="connsiteY263-528" fmla="*/ 960281 h 2009337"/>
              <a:gd name="connsiteX264-529" fmla="*/ 1569755 w 1769052"/>
              <a:gd name="connsiteY264-530" fmla="*/ 960602 h 2009337"/>
              <a:gd name="connsiteX265-531" fmla="*/ 1566215 w 1769052"/>
              <a:gd name="connsiteY265-532" fmla="*/ 960867 h 2009337"/>
              <a:gd name="connsiteX266-533" fmla="*/ 1562652 w 1769052"/>
              <a:gd name="connsiteY266-534" fmla="*/ 961074 h 2009337"/>
              <a:gd name="connsiteX267-535" fmla="*/ 1559089 w 1769052"/>
              <a:gd name="connsiteY267-536" fmla="*/ 961223 h 2009337"/>
              <a:gd name="connsiteX268-537" fmla="*/ 1551686 w 1769052"/>
              <a:gd name="connsiteY268-538" fmla="*/ 961338 h 2009337"/>
              <a:gd name="connsiteX269-539" fmla="*/ 1493767 w 1769052"/>
              <a:gd name="connsiteY269-540" fmla="*/ 961338 h 2009337"/>
              <a:gd name="connsiteX270-541" fmla="*/ 1334320 w 1769052"/>
              <a:gd name="connsiteY270-542" fmla="*/ 961338 h 2009337"/>
              <a:gd name="connsiteX271-543" fmla="*/ 1334320 w 1769052"/>
              <a:gd name="connsiteY271-544" fmla="*/ 805354 h 2009337"/>
              <a:gd name="connsiteX272-545" fmla="*/ 1334320 w 1769052"/>
              <a:gd name="connsiteY272-546" fmla="*/ 743971 h 2009337"/>
              <a:gd name="connsiteX273-547" fmla="*/ 1334342 w 1769052"/>
              <a:gd name="connsiteY273-548" fmla="*/ 740581 h 2009337"/>
              <a:gd name="connsiteX274-549" fmla="*/ 1334435 w 1769052"/>
              <a:gd name="connsiteY274-550" fmla="*/ 736994 h 2009337"/>
              <a:gd name="connsiteX275-551" fmla="*/ 1334573 w 1769052"/>
              <a:gd name="connsiteY275-552" fmla="*/ 733420 h 2009337"/>
              <a:gd name="connsiteX276-553" fmla="*/ 1334768 w 1769052"/>
              <a:gd name="connsiteY276-554" fmla="*/ 729867 h 2009337"/>
              <a:gd name="connsiteX277-555" fmla="*/ 1335021 w 1769052"/>
              <a:gd name="connsiteY277-556" fmla="*/ 726327 h 2009337"/>
              <a:gd name="connsiteX278-557" fmla="*/ 1335332 w 1769052"/>
              <a:gd name="connsiteY278-558" fmla="*/ 722798 h 2009337"/>
              <a:gd name="connsiteX279-559" fmla="*/ 1335699 w 1769052"/>
              <a:gd name="connsiteY279-560" fmla="*/ 719304 h 2009337"/>
              <a:gd name="connsiteX280-561" fmla="*/ 1336124 w 1769052"/>
              <a:gd name="connsiteY280-562" fmla="*/ 715809 h 2009337"/>
              <a:gd name="connsiteX281-563" fmla="*/ 1336596 w 1769052"/>
              <a:gd name="connsiteY281-564" fmla="*/ 712338 h 2009337"/>
              <a:gd name="connsiteX282-565" fmla="*/ 1337136 w 1769052"/>
              <a:gd name="connsiteY282-566" fmla="*/ 708890 h 2009337"/>
              <a:gd name="connsiteX283-567" fmla="*/ 1337722 w 1769052"/>
              <a:gd name="connsiteY283-568" fmla="*/ 705453 h 2009337"/>
              <a:gd name="connsiteX284-569" fmla="*/ 1338355 w 1769052"/>
              <a:gd name="connsiteY284-570" fmla="*/ 702039 h 2009337"/>
              <a:gd name="connsiteX285-571" fmla="*/ 1339044 w 1769052"/>
              <a:gd name="connsiteY285-572" fmla="*/ 698648 h 2009337"/>
              <a:gd name="connsiteX286-573" fmla="*/ 1339791 w 1769052"/>
              <a:gd name="connsiteY286-574" fmla="*/ 695268 h 2009337"/>
              <a:gd name="connsiteX287-575" fmla="*/ 1340585 w 1769052"/>
              <a:gd name="connsiteY287-576" fmla="*/ 691924 h 2009337"/>
              <a:gd name="connsiteX288-577" fmla="*/ 1341435 w 1769052"/>
              <a:gd name="connsiteY288-578" fmla="*/ 688578 h 2009337"/>
              <a:gd name="connsiteX289-579" fmla="*/ 1342332 w 1769052"/>
              <a:gd name="connsiteY289-580" fmla="*/ 685268 h 2009337"/>
              <a:gd name="connsiteX290-581" fmla="*/ 1343286 w 1769052"/>
              <a:gd name="connsiteY290-582" fmla="*/ 681980 h 2009337"/>
              <a:gd name="connsiteX291-583" fmla="*/ 1344286 w 1769052"/>
              <a:gd name="connsiteY291-584" fmla="*/ 678705 h 2009337"/>
              <a:gd name="connsiteX292-585" fmla="*/ 1345332 w 1769052"/>
              <a:gd name="connsiteY292-586" fmla="*/ 675452 h 2009337"/>
              <a:gd name="connsiteX293-587" fmla="*/ 1346435 w 1769052"/>
              <a:gd name="connsiteY293-588" fmla="*/ 672233 h 2009337"/>
              <a:gd name="connsiteX294-589" fmla="*/ 1347573 w 1769052"/>
              <a:gd name="connsiteY294-590" fmla="*/ 669025 h 2009337"/>
              <a:gd name="connsiteX295-591" fmla="*/ 1348780 w 1769052"/>
              <a:gd name="connsiteY295-592" fmla="*/ 665853 h 2009337"/>
              <a:gd name="connsiteX296-593" fmla="*/ 1350021 w 1769052"/>
              <a:gd name="connsiteY296-594" fmla="*/ 662692 h 2009337"/>
              <a:gd name="connsiteX297-595" fmla="*/ 1351309 w 1769052"/>
              <a:gd name="connsiteY297-596" fmla="*/ 659554 h 2009337"/>
              <a:gd name="connsiteX298-597" fmla="*/ 1352654 w 1769052"/>
              <a:gd name="connsiteY298-598" fmla="*/ 656450 h 2009337"/>
              <a:gd name="connsiteX299-599" fmla="*/ 1354034 w 1769052"/>
              <a:gd name="connsiteY299-600" fmla="*/ 653370 h 2009337"/>
              <a:gd name="connsiteX300-601" fmla="*/ 1355470 w 1769052"/>
              <a:gd name="connsiteY300-602" fmla="*/ 650312 h 2009337"/>
              <a:gd name="connsiteX301-603" fmla="*/ 1356953 w 1769052"/>
              <a:gd name="connsiteY301-604" fmla="*/ 647278 h 2009337"/>
              <a:gd name="connsiteX302-605" fmla="*/ 1358470 w 1769052"/>
              <a:gd name="connsiteY302-606" fmla="*/ 644277 h 2009337"/>
              <a:gd name="connsiteX303-607" fmla="*/ 1360045 w 1769052"/>
              <a:gd name="connsiteY303-608" fmla="*/ 641300 h 2009337"/>
              <a:gd name="connsiteX304-609" fmla="*/ 1361655 w 1769052"/>
              <a:gd name="connsiteY304-610" fmla="*/ 638346 h 2009337"/>
              <a:gd name="connsiteX305-611" fmla="*/ 1363321 w 1769052"/>
              <a:gd name="connsiteY305-612" fmla="*/ 635426 h 2009337"/>
              <a:gd name="connsiteX306-613" fmla="*/ 1365022 w 1769052"/>
              <a:gd name="connsiteY306-614" fmla="*/ 632530 h 2009337"/>
              <a:gd name="connsiteX307-615" fmla="*/ 1366769 w 1769052"/>
              <a:gd name="connsiteY307-616" fmla="*/ 629667 h 2009337"/>
              <a:gd name="connsiteX308-617" fmla="*/ 1368551 w 1769052"/>
              <a:gd name="connsiteY308-618" fmla="*/ 626828 h 2009337"/>
              <a:gd name="connsiteX309-619" fmla="*/ 1370379 w 1769052"/>
              <a:gd name="connsiteY309-620" fmla="*/ 624012 h 2009337"/>
              <a:gd name="connsiteX310-621" fmla="*/ 1372252 w 1769052"/>
              <a:gd name="connsiteY310-622" fmla="*/ 621242 h 2009337"/>
              <a:gd name="connsiteX311-623" fmla="*/ 1374172 w 1769052"/>
              <a:gd name="connsiteY311-624" fmla="*/ 618495 h 2009337"/>
              <a:gd name="connsiteX312-625" fmla="*/ 1376126 w 1769052"/>
              <a:gd name="connsiteY312-626" fmla="*/ 615770 h 2009337"/>
              <a:gd name="connsiteX313-627" fmla="*/ 1378126 w 1769052"/>
              <a:gd name="connsiteY313-628" fmla="*/ 613092 h 2009337"/>
              <a:gd name="connsiteX314-629" fmla="*/ 1380161 w 1769052"/>
              <a:gd name="connsiteY314-630" fmla="*/ 610436 h 2009337"/>
              <a:gd name="connsiteX315-631" fmla="*/ 1382241 w 1769052"/>
              <a:gd name="connsiteY315-632" fmla="*/ 607816 h 2009337"/>
              <a:gd name="connsiteX316-633" fmla="*/ 1384356 w 1769052"/>
              <a:gd name="connsiteY316-634" fmla="*/ 605229 h 2009337"/>
              <a:gd name="connsiteX317-635" fmla="*/ 1386506 w 1769052"/>
              <a:gd name="connsiteY317-636" fmla="*/ 602678 h 2009337"/>
              <a:gd name="connsiteX318-637" fmla="*/ 1388702 w 1769052"/>
              <a:gd name="connsiteY318-638" fmla="*/ 600149 h 2009337"/>
              <a:gd name="connsiteX319-639" fmla="*/ 1390932 w 1769052"/>
              <a:gd name="connsiteY319-640" fmla="*/ 597666 h 2009337"/>
              <a:gd name="connsiteX320-641" fmla="*/ 1393195 w 1769052"/>
              <a:gd name="connsiteY320-642" fmla="*/ 595206 h 2009337"/>
              <a:gd name="connsiteX321-643" fmla="*/ 1395506 w 1769052"/>
              <a:gd name="connsiteY321-644" fmla="*/ 592792 h 2009337"/>
              <a:gd name="connsiteX322-645" fmla="*/ 1397851 w 1769052"/>
              <a:gd name="connsiteY322-646" fmla="*/ 590413 h 2009337"/>
              <a:gd name="connsiteX323-647" fmla="*/ 1400219 w 1769052"/>
              <a:gd name="connsiteY323-648" fmla="*/ 588068 h 2009337"/>
              <a:gd name="connsiteX324-649" fmla="*/ 1402633 w 1769052"/>
              <a:gd name="connsiteY324-650" fmla="*/ 585757 h 2009337"/>
              <a:gd name="connsiteX325-651" fmla="*/ 1405081 w 1769052"/>
              <a:gd name="connsiteY325-652" fmla="*/ 583482 h 2009337"/>
              <a:gd name="connsiteX326-653" fmla="*/ 1407564 w 1769052"/>
              <a:gd name="connsiteY326-654" fmla="*/ 581251 h 2009337"/>
              <a:gd name="connsiteX327-655" fmla="*/ 1410082 w 1769052"/>
              <a:gd name="connsiteY327-656" fmla="*/ 579056 h 2009337"/>
              <a:gd name="connsiteX328-657" fmla="*/ 1412633 w 1769052"/>
              <a:gd name="connsiteY328-658" fmla="*/ 576895 h 2009337"/>
              <a:gd name="connsiteX329-659" fmla="*/ 1415220 w 1769052"/>
              <a:gd name="connsiteY329-660" fmla="*/ 574768 h 2009337"/>
              <a:gd name="connsiteX330-661" fmla="*/ 1417840 w 1769052"/>
              <a:gd name="connsiteY330-662" fmla="*/ 572688 h 2009337"/>
              <a:gd name="connsiteX331-663" fmla="*/ 1420484 w 1769052"/>
              <a:gd name="connsiteY331-664" fmla="*/ 570654 h 2009337"/>
              <a:gd name="connsiteX332-665" fmla="*/ 1423162 w 1769052"/>
              <a:gd name="connsiteY332-666" fmla="*/ 568653 h 2009337"/>
              <a:gd name="connsiteX333-667" fmla="*/ 1425876 w 1769052"/>
              <a:gd name="connsiteY333-668" fmla="*/ 566687 h 2009337"/>
              <a:gd name="connsiteX334-669" fmla="*/ 1428623 w 1769052"/>
              <a:gd name="connsiteY334-670" fmla="*/ 564768 h 2009337"/>
              <a:gd name="connsiteX335-671" fmla="*/ 1431404 w 1769052"/>
              <a:gd name="connsiteY335-672" fmla="*/ 562894 h 2009337"/>
              <a:gd name="connsiteX336-673" fmla="*/ 1434197 w 1769052"/>
              <a:gd name="connsiteY336-674" fmla="*/ 561055 h 2009337"/>
              <a:gd name="connsiteX337-675" fmla="*/ 1437037 w 1769052"/>
              <a:gd name="connsiteY337-676" fmla="*/ 559262 h 2009337"/>
              <a:gd name="connsiteX338-677" fmla="*/ 1439900 w 1769052"/>
              <a:gd name="connsiteY338-678" fmla="*/ 557514 h 2009337"/>
              <a:gd name="connsiteX339-679" fmla="*/ 1442796 w 1769052"/>
              <a:gd name="connsiteY339-680" fmla="*/ 555802 h 2009337"/>
              <a:gd name="connsiteX340-681" fmla="*/ 1445716 w 1769052"/>
              <a:gd name="connsiteY340-682" fmla="*/ 554146 h 2009337"/>
              <a:gd name="connsiteX341-683" fmla="*/ 1448658 w 1769052"/>
              <a:gd name="connsiteY341-684" fmla="*/ 552526 h 2009337"/>
              <a:gd name="connsiteX342-685" fmla="*/ 1451635 w 1769052"/>
              <a:gd name="connsiteY342-686" fmla="*/ 550951 h 2009337"/>
              <a:gd name="connsiteX343-687" fmla="*/ 1454636 w 1769052"/>
              <a:gd name="connsiteY343-688" fmla="*/ 549423 h 2009337"/>
              <a:gd name="connsiteX344-689" fmla="*/ 1457659 w 1769052"/>
              <a:gd name="connsiteY344-690" fmla="*/ 547928 h 2009337"/>
              <a:gd name="connsiteX345-691" fmla="*/ 1460716 w 1769052"/>
              <a:gd name="connsiteY345-692" fmla="*/ 546491 h 2009337"/>
              <a:gd name="connsiteX346-693" fmla="*/ 1463797 w 1769052"/>
              <a:gd name="connsiteY346-694" fmla="*/ 545100 h 2009337"/>
              <a:gd name="connsiteX347-695" fmla="*/ 1466901 w 1769052"/>
              <a:gd name="connsiteY347-696" fmla="*/ 543756 h 2009337"/>
              <a:gd name="connsiteX348-697" fmla="*/ 1470027 w 1769052"/>
              <a:gd name="connsiteY348-698" fmla="*/ 542456 h 2009337"/>
              <a:gd name="connsiteX349-699" fmla="*/ 1473177 w 1769052"/>
              <a:gd name="connsiteY349-700" fmla="*/ 541203 h 2009337"/>
              <a:gd name="connsiteX350-701" fmla="*/ 1476361 w 1769052"/>
              <a:gd name="connsiteY350-702" fmla="*/ 540008 h 2009337"/>
              <a:gd name="connsiteX351-703" fmla="*/ 1479557 w 1769052"/>
              <a:gd name="connsiteY351-704" fmla="*/ 538847 h 2009337"/>
              <a:gd name="connsiteX352-705" fmla="*/ 1482786 w 1769052"/>
              <a:gd name="connsiteY352-706" fmla="*/ 537743 h 2009337"/>
              <a:gd name="connsiteX353-707" fmla="*/ 1486028 w 1769052"/>
              <a:gd name="connsiteY353-708" fmla="*/ 536698 h 2009337"/>
              <a:gd name="connsiteX354-709" fmla="*/ 1489292 w 1769052"/>
              <a:gd name="connsiteY354-710" fmla="*/ 535686 h 2009337"/>
              <a:gd name="connsiteX355-711" fmla="*/ 1492580 w 1769052"/>
              <a:gd name="connsiteY355-712" fmla="*/ 534732 h 2009337"/>
              <a:gd name="connsiteX356-713" fmla="*/ 1495902 w 1769052"/>
              <a:gd name="connsiteY356-714" fmla="*/ 533824 h 2009337"/>
              <a:gd name="connsiteX357-715" fmla="*/ 1499224 w 1769052"/>
              <a:gd name="connsiteY357-716" fmla="*/ 532973 h 2009337"/>
              <a:gd name="connsiteX358-717" fmla="*/ 1502581 w 1769052"/>
              <a:gd name="connsiteY358-718" fmla="*/ 532169 h 2009337"/>
              <a:gd name="connsiteX359-719" fmla="*/ 1505960 w 1769052"/>
              <a:gd name="connsiteY359-720" fmla="*/ 531422 h 2009337"/>
              <a:gd name="connsiteX360-721" fmla="*/ 1509351 w 1769052"/>
              <a:gd name="connsiteY360-722" fmla="*/ 530721 h 2009337"/>
              <a:gd name="connsiteX361-723" fmla="*/ 1512765 w 1769052"/>
              <a:gd name="connsiteY361-724" fmla="*/ 530077 h 2009337"/>
              <a:gd name="connsiteX362-725" fmla="*/ 1516191 w 1769052"/>
              <a:gd name="connsiteY362-726" fmla="*/ 529491 h 2009337"/>
              <a:gd name="connsiteX363-727" fmla="*/ 1519638 w 1769052"/>
              <a:gd name="connsiteY363-728" fmla="*/ 528950 h 2009337"/>
              <a:gd name="connsiteX364-729" fmla="*/ 1523110 w 1769052"/>
              <a:gd name="connsiteY364-730" fmla="*/ 528468 h 2009337"/>
              <a:gd name="connsiteX365-731" fmla="*/ 1526593 w 1769052"/>
              <a:gd name="connsiteY365-732" fmla="*/ 528042 h 2009337"/>
              <a:gd name="connsiteX366-733" fmla="*/ 1530098 w 1769052"/>
              <a:gd name="connsiteY366-734" fmla="*/ 527663 h 2009337"/>
              <a:gd name="connsiteX367-735" fmla="*/ 1533616 w 1769052"/>
              <a:gd name="connsiteY367-736" fmla="*/ 527341 h 2009337"/>
              <a:gd name="connsiteX368-737" fmla="*/ 1537156 w 1769052"/>
              <a:gd name="connsiteY368-738" fmla="*/ 527088 h 2009337"/>
              <a:gd name="connsiteX369-739" fmla="*/ 1540720 w 1769052"/>
              <a:gd name="connsiteY369-740" fmla="*/ 526881 h 2009337"/>
              <a:gd name="connsiteX370-741" fmla="*/ 1544283 w 1769052"/>
              <a:gd name="connsiteY370-742" fmla="*/ 526732 h 2009337"/>
              <a:gd name="connsiteX371-743" fmla="*/ 1551686 w 1769052"/>
              <a:gd name="connsiteY371-744" fmla="*/ 526605 h 2009337"/>
              <a:gd name="connsiteX372-745" fmla="*/ 0 w 1769052"/>
              <a:gd name="connsiteY372-746" fmla="*/ 0 h 2009337"/>
              <a:gd name="connsiteX373-747" fmla="*/ 533400 w 1769052"/>
              <a:gd name="connsiteY373-748" fmla="*/ 441325 h 2009337"/>
              <a:gd name="connsiteX374-749" fmla="*/ 0 w 1769052"/>
              <a:gd name="connsiteY374-750" fmla="*/ 441325 h 2009337"/>
              <a:gd name="connsiteX375" fmla="*/ 0 w 1769052"/>
              <a:gd name="connsiteY375" fmla="*/ 0 h 2009337"/>
              <a:gd name="connsiteX0-751" fmla="*/ 1014385 w 1769052"/>
              <a:gd name="connsiteY0-752" fmla="*/ 573988 h 2009337"/>
              <a:gd name="connsiteX1-753" fmla="*/ 1293736 w 1769052"/>
              <a:gd name="connsiteY1-754" fmla="*/ 630387 h 2009337"/>
              <a:gd name="connsiteX2-755" fmla="*/ 1304945 w 1769052"/>
              <a:gd name="connsiteY2-756" fmla="*/ 636471 h 2009337"/>
              <a:gd name="connsiteX3-757" fmla="*/ 1303836 w 1769052"/>
              <a:gd name="connsiteY3-758" fmla="*/ 639036 h 2009337"/>
              <a:gd name="connsiteX4-759" fmla="*/ 1302227 w 1769052"/>
              <a:gd name="connsiteY4-760" fmla="*/ 642921 h 2009337"/>
              <a:gd name="connsiteX5-761" fmla="*/ 1300674 w 1769052"/>
              <a:gd name="connsiteY5-762" fmla="*/ 646830 h 2009337"/>
              <a:gd name="connsiteX6-763" fmla="*/ 1299180 w 1769052"/>
              <a:gd name="connsiteY6-764" fmla="*/ 650760 h 2009337"/>
              <a:gd name="connsiteX7-765" fmla="*/ 1297754 w 1769052"/>
              <a:gd name="connsiteY7-766" fmla="*/ 654738 h 2009337"/>
              <a:gd name="connsiteX8-767" fmla="*/ 1296387 w 1769052"/>
              <a:gd name="connsiteY8-768" fmla="*/ 658738 h 2009337"/>
              <a:gd name="connsiteX9-769" fmla="*/ 1295076 w 1769052"/>
              <a:gd name="connsiteY9-770" fmla="*/ 662761 h 2009337"/>
              <a:gd name="connsiteX10-771" fmla="*/ 1293824 w 1769052"/>
              <a:gd name="connsiteY10-772" fmla="*/ 666807 h 2009337"/>
              <a:gd name="connsiteX11-773" fmla="*/ 1292640 w 1769052"/>
              <a:gd name="connsiteY11-774" fmla="*/ 670888 h 2009337"/>
              <a:gd name="connsiteX12-775" fmla="*/ 1291525 w 1769052"/>
              <a:gd name="connsiteY12-776" fmla="*/ 674991 h 2009337"/>
              <a:gd name="connsiteX13-777" fmla="*/ 1290467 w 1769052"/>
              <a:gd name="connsiteY13-778" fmla="*/ 679129 h 2009337"/>
              <a:gd name="connsiteX14-779" fmla="*/ 1289467 w 1769052"/>
              <a:gd name="connsiteY14-780" fmla="*/ 683291 h 2009337"/>
              <a:gd name="connsiteX15-781" fmla="*/ 1288548 w 1769052"/>
              <a:gd name="connsiteY15-782" fmla="*/ 687463 h 2009337"/>
              <a:gd name="connsiteX16-783" fmla="*/ 1287674 w 1769052"/>
              <a:gd name="connsiteY16-784" fmla="*/ 691670 h 2009337"/>
              <a:gd name="connsiteX17-785" fmla="*/ 1286881 w 1769052"/>
              <a:gd name="connsiteY17-786" fmla="*/ 695901 h 2009337"/>
              <a:gd name="connsiteX18-787" fmla="*/ 1286145 w 1769052"/>
              <a:gd name="connsiteY18-788" fmla="*/ 700154 h 2009337"/>
              <a:gd name="connsiteX19-789" fmla="*/ 1285479 w 1769052"/>
              <a:gd name="connsiteY19-790" fmla="*/ 704429 h 2009337"/>
              <a:gd name="connsiteX20-791" fmla="*/ 1284880 w 1769052"/>
              <a:gd name="connsiteY20-792" fmla="*/ 708717 h 2009337"/>
              <a:gd name="connsiteX21-793" fmla="*/ 1284352 w 1769052"/>
              <a:gd name="connsiteY21-794" fmla="*/ 713039 h 2009337"/>
              <a:gd name="connsiteX22-795" fmla="*/ 1283892 w 1769052"/>
              <a:gd name="connsiteY22-796" fmla="*/ 717372 h 2009337"/>
              <a:gd name="connsiteX23-797" fmla="*/ 1283501 w 1769052"/>
              <a:gd name="connsiteY23-798" fmla="*/ 721730 h 2009337"/>
              <a:gd name="connsiteX24-799" fmla="*/ 1283180 w 1769052"/>
              <a:gd name="connsiteY24-800" fmla="*/ 726098 h 2009337"/>
              <a:gd name="connsiteX25-801" fmla="*/ 1282926 w 1769052"/>
              <a:gd name="connsiteY25-802" fmla="*/ 730488 h 2009337"/>
              <a:gd name="connsiteX26-803" fmla="*/ 1282742 w 1769052"/>
              <a:gd name="connsiteY26-804" fmla="*/ 734902 h 2009337"/>
              <a:gd name="connsiteX27-805" fmla="*/ 1282639 w 1769052"/>
              <a:gd name="connsiteY27-806" fmla="*/ 739327 h 2009337"/>
              <a:gd name="connsiteX28-807" fmla="*/ 1282593 w 1769052"/>
              <a:gd name="connsiteY28-808" fmla="*/ 743971 h 2009337"/>
              <a:gd name="connsiteX29-809" fmla="*/ 1282593 w 1769052"/>
              <a:gd name="connsiteY29-810" fmla="*/ 777277 h 2009337"/>
              <a:gd name="connsiteX30-811" fmla="*/ 1241179 w 1769052"/>
              <a:gd name="connsiteY30-812" fmla="*/ 754799 h 2009337"/>
              <a:gd name="connsiteX31-813" fmla="*/ 1014385 w 1769052"/>
              <a:gd name="connsiteY31-814" fmla="*/ 709011 h 2009337"/>
              <a:gd name="connsiteX32-815" fmla="*/ 431733 w 1769052"/>
              <a:gd name="connsiteY32-816" fmla="*/ 1291663 h 2009337"/>
              <a:gd name="connsiteX33-817" fmla="*/ 1014385 w 1769052"/>
              <a:gd name="connsiteY33-818" fmla="*/ 1874314 h 2009337"/>
              <a:gd name="connsiteX34-819" fmla="*/ 1597036 w 1769052"/>
              <a:gd name="connsiteY34-820" fmla="*/ 1291663 h 2009337"/>
              <a:gd name="connsiteX35-821" fmla="*/ 1551249 w 1769052"/>
              <a:gd name="connsiteY35-822" fmla="*/ 1064869 h 2009337"/>
              <a:gd name="connsiteX36-823" fmla="*/ 1523130 w 1769052"/>
              <a:gd name="connsiteY36-824" fmla="*/ 1013064 h 2009337"/>
              <a:gd name="connsiteX37-825" fmla="*/ 1551686 w 1769052"/>
              <a:gd name="connsiteY37-826" fmla="*/ 1013064 h 2009337"/>
              <a:gd name="connsiteX38-827" fmla="*/ 1560341 w 1769052"/>
              <a:gd name="connsiteY38-828" fmla="*/ 1012927 h 2009337"/>
              <a:gd name="connsiteX39-829" fmla="*/ 1564756 w 1769052"/>
              <a:gd name="connsiteY39-830" fmla="*/ 1012754 h 2009337"/>
              <a:gd name="connsiteX40-831" fmla="*/ 1569146 w 1769052"/>
              <a:gd name="connsiteY40-832" fmla="*/ 1012513 h 2009337"/>
              <a:gd name="connsiteX41-833" fmla="*/ 1573514 w 1769052"/>
              <a:gd name="connsiteY41-834" fmla="*/ 1012191 h 2009337"/>
              <a:gd name="connsiteX42-835" fmla="*/ 1577871 w 1769052"/>
              <a:gd name="connsiteY42-836" fmla="*/ 1011812 h 2009337"/>
              <a:gd name="connsiteX43-837" fmla="*/ 1582216 w 1769052"/>
              <a:gd name="connsiteY43-838" fmla="*/ 1011352 h 2009337"/>
              <a:gd name="connsiteX44-839" fmla="*/ 1586527 w 1769052"/>
              <a:gd name="connsiteY44-840" fmla="*/ 1010823 h 2009337"/>
              <a:gd name="connsiteX45-841" fmla="*/ 1590826 w 1769052"/>
              <a:gd name="connsiteY45-842" fmla="*/ 1010237 h 2009337"/>
              <a:gd name="connsiteX46-843" fmla="*/ 1595102 w 1769052"/>
              <a:gd name="connsiteY46-844" fmla="*/ 1009582 h 2009337"/>
              <a:gd name="connsiteX47-845" fmla="*/ 1599355 w 1769052"/>
              <a:gd name="connsiteY47-846" fmla="*/ 1008857 h 2009337"/>
              <a:gd name="connsiteX48-847" fmla="*/ 1603585 w 1769052"/>
              <a:gd name="connsiteY48-848" fmla="*/ 1008065 h 2009337"/>
              <a:gd name="connsiteX49-849" fmla="*/ 1607792 w 1769052"/>
              <a:gd name="connsiteY49-850" fmla="*/ 1007202 h 2009337"/>
              <a:gd name="connsiteX50-851" fmla="*/ 1611976 w 1769052"/>
              <a:gd name="connsiteY50-852" fmla="*/ 1006282 h 2009337"/>
              <a:gd name="connsiteX51-853" fmla="*/ 1616137 w 1769052"/>
              <a:gd name="connsiteY51-854" fmla="*/ 1005294 h 2009337"/>
              <a:gd name="connsiteX52-855" fmla="*/ 1620264 w 1769052"/>
              <a:gd name="connsiteY52-856" fmla="*/ 1004248 h 2009337"/>
              <a:gd name="connsiteX53-857" fmla="*/ 1624379 w 1769052"/>
              <a:gd name="connsiteY53-858" fmla="*/ 1003133 h 2009337"/>
              <a:gd name="connsiteX54-859" fmla="*/ 1628459 w 1769052"/>
              <a:gd name="connsiteY54-860" fmla="*/ 1001949 h 2009337"/>
              <a:gd name="connsiteX55-861" fmla="*/ 1632518 w 1769052"/>
              <a:gd name="connsiteY55-862" fmla="*/ 1000708 h 2009337"/>
              <a:gd name="connsiteX56-863" fmla="*/ 1636541 w 1769052"/>
              <a:gd name="connsiteY56-864" fmla="*/ 999409 h 2009337"/>
              <a:gd name="connsiteX57-865" fmla="*/ 1640541 w 1769052"/>
              <a:gd name="connsiteY57-866" fmla="*/ 998041 h 2009337"/>
              <a:gd name="connsiteX58-867" fmla="*/ 1644518 w 1769052"/>
              <a:gd name="connsiteY58-868" fmla="*/ 996615 h 2009337"/>
              <a:gd name="connsiteX59-869" fmla="*/ 1648460 w 1769052"/>
              <a:gd name="connsiteY59-870" fmla="*/ 995133 h 2009337"/>
              <a:gd name="connsiteX60-871" fmla="*/ 1652368 w 1769052"/>
              <a:gd name="connsiteY60-872" fmla="*/ 993592 h 2009337"/>
              <a:gd name="connsiteX61-873" fmla="*/ 1656254 w 1769052"/>
              <a:gd name="connsiteY61-874" fmla="*/ 991983 h 2009337"/>
              <a:gd name="connsiteX62-875" fmla="*/ 1660104 w 1769052"/>
              <a:gd name="connsiteY62-876" fmla="*/ 990328 h 2009337"/>
              <a:gd name="connsiteX63-877" fmla="*/ 1663015 w 1769052"/>
              <a:gd name="connsiteY63-878" fmla="*/ 989013 h 2009337"/>
              <a:gd name="connsiteX64-879" fmla="*/ 1675660 w 1769052"/>
              <a:gd name="connsiteY64-880" fmla="*/ 1012311 h 2009337"/>
              <a:gd name="connsiteX65-881" fmla="*/ 1732059 w 1769052"/>
              <a:gd name="connsiteY65-882" fmla="*/ 1291663 h 2009337"/>
              <a:gd name="connsiteX66-883" fmla="*/ 1014385 w 1769052"/>
              <a:gd name="connsiteY66-884" fmla="*/ 2009337 h 2009337"/>
              <a:gd name="connsiteX67-885" fmla="*/ 296710 w 1769052"/>
              <a:gd name="connsiteY67-886" fmla="*/ 1291663 h 2009337"/>
              <a:gd name="connsiteX68-887" fmla="*/ 1014385 w 1769052"/>
              <a:gd name="connsiteY68-888" fmla="*/ 573988 h 2009337"/>
              <a:gd name="connsiteX69-889" fmla="*/ 1551686 w 1769052"/>
              <a:gd name="connsiteY69-890" fmla="*/ 526605 h 2009337"/>
              <a:gd name="connsiteX70-891" fmla="*/ 1555077 w 1769052"/>
              <a:gd name="connsiteY70-892" fmla="*/ 526629 h 2009337"/>
              <a:gd name="connsiteX71-893" fmla="*/ 1558663 w 1769052"/>
              <a:gd name="connsiteY71-894" fmla="*/ 526720 h 2009337"/>
              <a:gd name="connsiteX72-895" fmla="*/ 1562238 w 1769052"/>
              <a:gd name="connsiteY72-896" fmla="*/ 526858 h 2009337"/>
              <a:gd name="connsiteX73-897" fmla="*/ 1565790 w 1769052"/>
              <a:gd name="connsiteY73-898" fmla="*/ 527054 h 2009337"/>
              <a:gd name="connsiteX74-899" fmla="*/ 1569331 w 1769052"/>
              <a:gd name="connsiteY74-900" fmla="*/ 527307 h 2009337"/>
              <a:gd name="connsiteX75-901" fmla="*/ 1572859 w 1769052"/>
              <a:gd name="connsiteY75-902" fmla="*/ 527629 h 2009337"/>
              <a:gd name="connsiteX76-903" fmla="*/ 1576365 w 1769052"/>
              <a:gd name="connsiteY76-904" fmla="*/ 527984 h 2009337"/>
              <a:gd name="connsiteX77-905" fmla="*/ 1579848 w 1769052"/>
              <a:gd name="connsiteY77-906" fmla="*/ 528410 h 2009337"/>
              <a:gd name="connsiteX78-907" fmla="*/ 1583320 w 1769052"/>
              <a:gd name="connsiteY78-908" fmla="*/ 528893 h 2009337"/>
              <a:gd name="connsiteX79-909" fmla="*/ 1586769 w 1769052"/>
              <a:gd name="connsiteY79-910" fmla="*/ 529422 h 2009337"/>
              <a:gd name="connsiteX80-911" fmla="*/ 1590205 w 1769052"/>
              <a:gd name="connsiteY80-912" fmla="*/ 530007 h 2009337"/>
              <a:gd name="connsiteX81-913" fmla="*/ 1593619 w 1769052"/>
              <a:gd name="connsiteY81-914" fmla="*/ 530640 h 2009337"/>
              <a:gd name="connsiteX82-915" fmla="*/ 1597010 w 1769052"/>
              <a:gd name="connsiteY82-916" fmla="*/ 531330 h 2009337"/>
              <a:gd name="connsiteX83-917" fmla="*/ 1600389 w 1769052"/>
              <a:gd name="connsiteY83-918" fmla="*/ 532076 h 2009337"/>
              <a:gd name="connsiteX84-919" fmla="*/ 1603745 w 1769052"/>
              <a:gd name="connsiteY84-920" fmla="*/ 532870 h 2009337"/>
              <a:gd name="connsiteX85-921" fmla="*/ 1607079 w 1769052"/>
              <a:gd name="connsiteY85-922" fmla="*/ 533721 h 2009337"/>
              <a:gd name="connsiteX86-923" fmla="*/ 1610390 w 1769052"/>
              <a:gd name="connsiteY86-924" fmla="*/ 534617 h 2009337"/>
              <a:gd name="connsiteX87-925" fmla="*/ 1613689 w 1769052"/>
              <a:gd name="connsiteY87-926" fmla="*/ 535571 h 2009337"/>
              <a:gd name="connsiteX88-927" fmla="*/ 1616954 w 1769052"/>
              <a:gd name="connsiteY88-928" fmla="*/ 536571 h 2009337"/>
              <a:gd name="connsiteX89-929" fmla="*/ 1620207 w 1769052"/>
              <a:gd name="connsiteY89-930" fmla="*/ 537617 h 2009337"/>
              <a:gd name="connsiteX90-931" fmla="*/ 1623425 w 1769052"/>
              <a:gd name="connsiteY90-932" fmla="*/ 538721 h 2009337"/>
              <a:gd name="connsiteX91-933" fmla="*/ 1626632 w 1769052"/>
              <a:gd name="connsiteY91-934" fmla="*/ 539870 h 2009337"/>
              <a:gd name="connsiteX92-935" fmla="*/ 1629816 w 1769052"/>
              <a:gd name="connsiteY92-936" fmla="*/ 541066 h 2009337"/>
              <a:gd name="connsiteX93-937" fmla="*/ 1632966 w 1769052"/>
              <a:gd name="connsiteY93-938" fmla="*/ 542307 h 2009337"/>
              <a:gd name="connsiteX94-939" fmla="*/ 1636104 w 1769052"/>
              <a:gd name="connsiteY94-940" fmla="*/ 543595 h 2009337"/>
              <a:gd name="connsiteX95-941" fmla="*/ 1639207 w 1769052"/>
              <a:gd name="connsiteY95-942" fmla="*/ 544940 h 2009337"/>
              <a:gd name="connsiteX96-943" fmla="*/ 1642288 w 1769052"/>
              <a:gd name="connsiteY96-944" fmla="*/ 546330 h 2009337"/>
              <a:gd name="connsiteX97-945" fmla="*/ 1645346 w 1769052"/>
              <a:gd name="connsiteY97-946" fmla="*/ 547755 h 2009337"/>
              <a:gd name="connsiteX98-947" fmla="*/ 1648381 w 1769052"/>
              <a:gd name="connsiteY98-948" fmla="*/ 549238 h 2009337"/>
              <a:gd name="connsiteX99-949" fmla="*/ 1651380 w 1769052"/>
              <a:gd name="connsiteY99-950" fmla="*/ 550768 h 2009337"/>
              <a:gd name="connsiteX100-951" fmla="*/ 1654357 w 1769052"/>
              <a:gd name="connsiteY100-952" fmla="*/ 552331 h 2009337"/>
              <a:gd name="connsiteX101-953" fmla="*/ 1657311 w 1769052"/>
              <a:gd name="connsiteY101-954" fmla="*/ 553951 h 2009337"/>
              <a:gd name="connsiteX102-955" fmla="*/ 1660231 w 1769052"/>
              <a:gd name="connsiteY102-956" fmla="*/ 555606 h 2009337"/>
              <a:gd name="connsiteX103-957" fmla="*/ 1663128 w 1769052"/>
              <a:gd name="connsiteY103-958" fmla="*/ 557308 h 2009337"/>
              <a:gd name="connsiteX104-959" fmla="*/ 1666002 w 1769052"/>
              <a:gd name="connsiteY104-960" fmla="*/ 559055 h 2009337"/>
              <a:gd name="connsiteX105-961" fmla="*/ 1668841 w 1769052"/>
              <a:gd name="connsiteY105-962" fmla="*/ 560837 h 2009337"/>
              <a:gd name="connsiteX106-963" fmla="*/ 1671645 w 1769052"/>
              <a:gd name="connsiteY106-964" fmla="*/ 562676 h 2009337"/>
              <a:gd name="connsiteX107-965" fmla="*/ 1674416 w 1769052"/>
              <a:gd name="connsiteY107-966" fmla="*/ 564550 h 2009337"/>
              <a:gd name="connsiteX108-967" fmla="*/ 1677174 w 1769052"/>
              <a:gd name="connsiteY108-968" fmla="*/ 566458 h 2009337"/>
              <a:gd name="connsiteX109-969" fmla="*/ 1679887 w 1769052"/>
              <a:gd name="connsiteY109-970" fmla="*/ 568412 h 2009337"/>
              <a:gd name="connsiteX110-971" fmla="*/ 1682565 w 1769052"/>
              <a:gd name="connsiteY110-972" fmla="*/ 570412 h 2009337"/>
              <a:gd name="connsiteX111-973" fmla="*/ 1685221 w 1769052"/>
              <a:gd name="connsiteY111-974" fmla="*/ 572447 h 2009337"/>
              <a:gd name="connsiteX112-975" fmla="*/ 1687842 w 1769052"/>
              <a:gd name="connsiteY112-976" fmla="*/ 574527 h 2009337"/>
              <a:gd name="connsiteX113-977" fmla="*/ 1690428 w 1769052"/>
              <a:gd name="connsiteY113-978" fmla="*/ 576642 h 2009337"/>
              <a:gd name="connsiteX114-979" fmla="*/ 1692991 w 1769052"/>
              <a:gd name="connsiteY114-980" fmla="*/ 578791 h 2009337"/>
              <a:gd name="connsiteX115-981" fmla="*/ 1695508 w 1769052"/>
              <a:gd name="connsiteY115-982" fmla="*/ 580987 h 2009337"/>
              <a:gd name="connsiteX116-983" fmla="*/ 1697992 w 1769052"/>
              <a:gd name="connsiteY116-984" fmla="*/ 583217 h 2009337"/>
              <a:gd name="connsiteX117-985" fmla="*/ 1700452 w 1769052"/>
              <a:gd name="connsiteY117-986" fmla="*/ 585482 h 2009337"/>
              <a:gd name="connsiteX118-987" fmla="*/ 1702865 w 1769052"/>
              <a:gd name="connsiteY118-988" fmla="*/ 587792 h 2009337"/>
              <a:gd name="connsiteX119-989" fmla="*/ 1705244 w 1769052"/>
              <a:gd name="connsiteY119-990" fmla="*/ 590137 h 2009337"/>
              <a:gd name="connsiteX120-991" fmla="*/ 1707590 w 1769052"/>
              <a:gd name="connsiteY120-992" fmla="*/ 592505 h 2009337"/>
              <a:gd name="connsiteX121-993" fmla="*/ 1709900 w 1769052"/>
              <a:gd name="connsiteY121-994" fmla="*/ 594918 h 2009337"/>
              <a:gd name="connsiteX122-995" fmla="*/ 1712176 w 1769052"/>
              <a:gd name="connsiteY122-996" fmla="*/ 597367 h 2009337"/>
              <a:gd name="connsiteX123-997" fmla="*/ 1714418 w 1769052"/>
              <a:gd name="connsiteY123-998" fmla="*/ 599850 h 2009337"/>
              <a:gd name="connsiteX124-999" fmla="*/ 1716613 w 1769052"/>
              <a:gd name="connsiteY124-1000" fmla="*/ 602367 h 2009337"/>
              <a:gd name="connsiteX125-1001" fmla="*/ 1718763 w 1769052"/>
              <a:gd name="connsiteY125-1002" fmla="*/ 604919 h 2009337"/>
              <a:gd name="connsiteX126-1003" fmla="*/ 1720889 w 1769052"/>
              <a:gd name="connsiteY126-1004" fmla="*/ 607506 h 2009337"/>
              <a:gd name="connsiteX127-1005" fmla="*/ 1722970 w 1769052"/>
              <a:gd name="connsiteY127-1006" fmla="*/ 610126 h 2009337"/>
              <a:gd name="connsiteX128-1007" fmla="*/ 1725015 w 1769052"/>
              <a:gd name="connsiteY128-1008" fmla="*/ 612770 h 2009337"/>
              <a:gd name="connsiteX129-1009" fmla="*/ 1727016 w 1769052"/>
              <a:gd name="connsiteY129-1010" fmla="*/ 615460 h 2009337"/>
              <a:gd name="connsiteX130-1011" fmla="*/ 1728970 w 1769052"/>
              <a:gd name="connsiteY130-1012" fmla="*/ 618172 h 2009337"/>
              <a:gd name="connsiteX131-1013" fmla="*/ 1730890 w 1769052"/>
              <a:gd name="connsiteY131-1014" fmla="*/ 620908 h 2009337"/>
              <a:gd name="connsiteX132-1015" fmla="*/ 1732763 w 1769052"/>
              <a:gd name="connsiteY132-1016" fmla="*/ 623690 h 2009337"/>
              <a:gd name="connsiteX133-1017" fmla="*/ 1734602 w 1769052"/>
              <a:gd name="connsiteY133-1018" fmla="*/ 626495 h 2009337"/>
              <a:gd name="connsiteX134-1019" fmla="*/ 1736395 w 1769052"/>
              <a:gd name="connsiteY134-1020" fmla="*/ 629322 h 2009337"/>
              <a:gd name="connsiteX135-1021" fmla="*/ 1738143 w 1769052"/>
              <a:gd name="connsiteY135-1022" fmla="*/ 632185 h 2009337"/>
              <a:gd name="connsiteX136-1023" fmla="*/ 1739855 w 1769052"/>
              <a:gd name="connsiteY136-1024" fmla="*/ 635081 h 2009337"/>
              <a:gd name="connsiteX137-1025" fmla="*/ 1741523 w 1769052"/>
              <a:gd name="connsiteY137-1026" fmla="*/ 638001 h 2009337"/>
              <a:gd name="connsiteX138-1027" fmla="*/ 1743143 w 1769052"/>
              <a:gd name="connsiteY138-1028" fmla="*/ 640944 h 2009337"/>
              <a:gd name="connsiteX139-1029" fmla="*/ 1744718 w 1769052"/>
              <a:gd name="connsiteY139-1030" fmla="*/ 643921 h 2009337"/>
              <a:gd name="connsiteX140-1031" fmla="*/ 1746246 w 1769052"/>
              <a:gd name="connsiteY140-1032" fmla="*/ 646921 h 2009337"/>
              <a:gd name="connsiteX141-1033" fmla="*/ 1747730 w 1769052"/>
              <a:gd name="connsiteY141-1034" fmla="*/ 649944 h 2009337"/>
              <a:gd name="connsiteX142-1035" fmla="*/ 1749166 w 1769052"/>
              <a:gd name="connsiteY142-1036" fmla="*/ 653002 h 2009337"/>
              <a:gd name="connsiteX143-1037" fmla="*/ 1750557 w 1769052"/>
              <a:gd name="connsiteY143-1038" fmla="*/ 656082 h 2009337"/>
              <a:gd name="connsiteX144-1039" fmla="*/ 1751902 w 1769052"/>
              <a:gd name="connsiteY144-1040" fmla="*/ 659186 h 2009337"/>
              <a:gd name="connsiteX145-1041" fmla="*/ 1753201 w 1769052"/>
              <a:gd name="connsiteY145-1042" fmla="*/ 662312 h 2009337"/>
              <a:gd name="connsiteX146-1043" fmla="*/ 1754454 w 1769052"/>
              <a:gd name="connsiteY146-1044" fmla="*/ 665474 h 2009337"/>
              <a:gd name="connsiteX147-1045" fmla="*/ 1755649 w 1769052"/>
              <a:gd name="connsiteY147-1046" fmla="*/ 668646 h 2009337"/>
              <a:gd name="connsiteX148-1047" fmla="*/ 1756811 w 1769052"/>
              <a:gd name="connsiteY148-1048" fmla="*/ 671842 h 2009337"/>
              <a:gd name="connsiteX149-1049" fmla="*/ 1757914 w 1769052"/>
              <a:gd name="connsiteY149-1050" fmla="*/ 675072 h 2009337"/>
              <a:gd name="connsiteX150-1051" fmla="*/ 1758971 w 1769052"/>
              <a:gd name="connsiteY150-1052" fmla="*/ 678314 h 2009337"/>
              <a:gd name="connsiteX151-1053" fmla="*/ 1759971 w 1769052"/>
              <a:gd name="connsiteY151-1054" fmla="*/ 681578 h 2009337"/>
              <a:gd name="connsiteX152-1055" fmla="*/ 1760925 w 1769052"/>
              <a:gd name="connsiteY152-1056" fmla="*/ 684877 h 2009337"/>
              <a:gd name="connsiteX153-1057" fmla="*/ 1761834 w 1769052"/>
              <a:gd name="connsiteY153-1058" fmla="*/ 688187 h 2009337"/>
              <a:gd name="connsiteX154-1059" fmla="*/ 1762684 w 1769052"/>
              <a:gd name="connsiteY154-1060" fmla="*/ 691521 h 2009337"/>
              <a:gd name="connsiteX155-1061" fmla="*/ 1763489 w 1769052"/>
              <a:gd name="connsiteY155-1062" fmla="*/ 694866 h 2009337"/>
              <a:gd name="connsiteX156-1063" fmla="*/ 1764236 w 1769052"/>
              <a:gd name="connsiteY156-1064" fmla="*/ 698246 h 2009337"/>
              <a:gd name="connsiteX157-1065" fmla="*/ 1764938 w 1769052"/>
              <a:gd name="connsiteY157-1066" fmla="*/ 701636 h 2009337"/>
              <a:gd name="connsiteX158-1067" fmla="*/ 1765581 w 1769052"/>
              <a:gd name="connsiteY158-1068" fmla="*/ 705050 h 2009337"/>
              <a:gd name="connsiteX159-1069" fmla="*/ 1766178 w 1769052"/>
              <a:gd name="connsiteY159-1070" fmla="*/ 708476 h 2009337"/>
              <a:gd name="connsiteX160-1071" fmla="*/ 1766707 w 1769052"/>
              <a:gd name="connsiteY160-1072" fmla="*/ 711925 h 2009337"/>
              <a:gd name="connsiteX161-1073" fmla="*/ 1767190 w 1769052"/>
              <a:gd name="connsiteY161-1074" fmla="*/ 715396 h 2009337"/>
              <a:gd name="connsiteX162-1075" fmla="*/ 1767627 w 1769052"/>
              <a:gd name="connsiteY162-1076" fmla="*/ 718878 h 2009337"/>
              <a:gd name="connsiteX163-1077" fmla="*/ 1767995 w 1769052"/>
              <a:gd name="connsiteY163-1078" fmla="*/ 722385 h 2009337"/>
              <a:gd name="connsiteX164-1079" fmla="*/ 1768316 w 1769052"/>
              <a:gd name="connsiteY164-1080" fmla="*/ 725914 h 2009337"/>
              <a:gd name="connsiteX165-1081" fmla="*/ 1768581 w 1769052"/>
              <a:gd name="connsiteY165-1082" fmla="*/ 729442 h 2009337"/>
              <a:gd name="connsiteX166-1083" fmla="*/ 1768788 w 1769052"/>
              <a:gd name="connsiteY166-1084" fmla="*/ 733005 h 2009337"/>
              <a:gd name="connsiteX167-1085" fmla="*/ 1768925 w 1769052"/>
              <a:gd name="connsiteY167-1086" fmla="*/ 736569 h 2009337"/>
              <a:gd name="connsiteX168-1087" fmla="*/ 1769052 w 1769052"/>
              <a:gd name="connsiteY168-1088" fmla="*/ 743971 h 2009337"/>
              <a:gd name="connsiteX169-1089" fmla="*/ 1769030 w 1769052"/>
              <a:gd name="connsiteY169-1090" fmla="*/ 747363 h 2009337"/>
              <a:gd name="connsiteX170-1091" fmla="*/ 1768949 w 1769052"/>
              <a:gd name="connsiteY170-1092" fmla="*/ 750961 h 2009337"/>
              <a:gd name="connsiteX171-1093" fmla="*/ 1768800 w 1769052"/>
              <a:gd name="connsiteY171-1094" fmla="*/ 754524 h 2009337"/>
              <a:gd name="connsiteX172-1095" fmla="*/ 1768604 w 1769052"/>
              <a:gd name="connsiteY172-1096" fmla="*/ 758087 h 2009337"/>
              <a:gd name="connsiteX173-1097" fmla="*/ 1768351 w 1769052"/>
              <a:gd name="connsiteY173-1098" fmla="*/ 761616 h 2009337"/>
              <a:gd name="connsiteX174-1099" fmla="*/ 1768040 w 1769052"/>
              <a:gd name="connsiteY174-1100" fmla="*/ 765145 h 2009337"/>
              <a:gd name="connsiteX175-1101" fmla="*/ 1767673 w 1769052"/>
              <a:gd name="connsiteY175-1102" fmla="*/ 768651 h 2009337"/>
              <a:gd name="connsiteX176-1103" fmla="*/ 1767247 w 1769052"/>
              <a:gd name="connsiteY176-1104" fmla="*/ 772134 h 2009337"/>
              <a:gd name="connsiteX177-1105" fmla="*/ 1766776 w 1769052"/>
              <a:gd name="connsiteY177-1106" fmla="*/ 775606 h 2009337"/>
              <a:gd name="connsiteX178-1107" fmla="*/ 1766236 w 1769052"/>
              <a:gd name="connsiteY178-1108" fmla="*/ 779054 h 2009337"/>
              <a:gd name="connsiteX179-1109" fmla="*/ 1765662 w 1769052"/>
              <a:gd name="connsiteY179-1110" fmla="*/ 782491 h 2009337"/>
              <a:gd name="connsiteX180-1111" fmla="*/ 1765017 w 1769052"/>
              <a:gd name="connsiteY180-1112" fmla="*/ 785905 h 2009337"/>
              <a:gd name="connsiteX181-1113" fmla="*/ 1764328 w 1769052"/>
              <a:gd name="connsiteY181-1114" fmla="*/ 789295 h 2009337"/>
              <a:gd name="connsiteX182-1115" fmla="*/ 1763581 w 1769052"/>
              <a:gd name="connsiteY182-1116" fmla="*/ 792675 h 2009337"/>
              <a:gd name="connsiteX183-1117" fmla="*/ 1762788 w 1769052"/>
              <a:gd name="connsiteY183-1118" fmla="*/ 796031 h 2009337"/>
              <a:gd name="connsiteX184-1119" fmla="*/ 1761937 w 1769052"/>
              <a:gd name="connsiteY184-1120" fmla="*/ 799365 h 2009337"/>
              <a:gd name="connsiteX185-1121" fmla="*/ 1761040 w 1769052"/>
              <a:gd name="connsiteY185-1122" fmla="*/ 802675 h 2009337"/>
              <a:gd name="connsiteX186-1123" fmla="*/ 1760086 w 1769052"/>
              <a:gd name="connsiteY186-1124" fmla="*/ 805975 h 2009337"/>
              <a:gd name="connsiteX187-1125" fmla="*/ 1759086 w 1769052"/>
              <a:gd name="connsiteY187-1126" fmla="*/ 809239 h 2009337"/>
              <a:gd name="connsiteX188-1127" fmla="*/ 1758040 w 1769052"/>
              <a:gd name="connsiteY188-1128" fmla="*/ 812492 h 2009337"/>
              <a:gd name="connsiteX189-1129" fmla="*/ 1756948 w 1769052"/>
              <a:gd name="connsiteY189-1130" fmla="*/ 815711 h 2009337"/>
              <a:gd name="connsiteX190-1131" fmla="*/ 1755799 w 1769052"/>
              <a:gd name="connsiteY190-1132" fmla="*/ 818917 h 2009337"/>
              <a:gd name="connsiteX191-1133" fmla="*/ 1754603 w 1769052"/>
              <a:gd name="connsiteY191-1134" fmla="*/ 822102 h 2009337"/>
              <a:gd name="connsiteX192-1135" fmla="*/ 1753350 w 1769052"/>
              <a:gd name="connsiteY192-1136" fmla="*/ 825251 h 2009337"/>
              <a:gd name="connsiteX193-1137" fmla="*/ 1752063 w 1769052"/>
              <a:gd name="connsiteY193-1138" fmla="*/ 828389 h 2009337"/>
              <a:gd name="connsiteX194-1139" fmla="*/ 1750718 w 1769052"/>
              <a:gd name="connsiteY194-1140" fmla="*/ 831493 h 2009337"/>
              <a:gd name="connsiteX195-1141" fmla="*/ 1749339 w 1769052"/>
              <a:gd name="connsiteY195-1142" fmla="*/ 834585 h 2009337"/>
              <a:gd name="connsiteX196-1143" fmla="*/ 1747902 w 1769052"/>
              <a:gd name="connsiteY196-1144" fmla="*/ 837631 h 2009337"/>
              <a:gd name="connsiteX197-1145" fmla="*/ 1746419 w 1769052"/>
              <a:gd name="connsiteY197-1146" fmla="*/ 840666 h 2009337"/>
              <a:gd name="connsiteX198-1147" fmla="*/ 1744901 w 1769052"/>
              <a:gd name="connsiteY198-1148" fmla="*/ 843666 h 2009337"/>
              <a:gd name="connsiteX199-1149" fmla="*/ 1743327 w 1769052"/>
              <a:gd name="connsiteY199-1150" fmla="*/ 846654 h 2009337"/>
              <a:gd name="connsiteX200-1151" fmla="*/ 1741718 w 1769052"/>
              <a:gd name="connsiteY200-1152" fmla="*/ 849597 h 2009337"/>
              <a:gd name="connsiteX201-1153" fmla="*/ 1740063 w 1769052"/>
              <a:gd name="connsiteY201-1154" fmla="*/ 852528 h 2009337"/>
              <a:gd name="connsiteX202-1155" fmla="*/ 1738349 w 1769052"/>
              <a:gd name="connsiteY202-1156" fmla="*/ 855425 h 2009337"/>
              <a:gd name="connsiteX203-1157" fmla="*/ 1736614 w 1769052"/>
              <a:gd name="connsiteY203-1158" fmla="*/ 858288 h 2009337"/>
              <a:gd name="connsiteX204-1159" fmla="*/ 1734820 w 1769052"/>
              <a:gd name="connsiteY204-1160" fmla="*/ 861127 h 2009337"/>
              <a:gd name="connsiteX205-1161" fmla="*/ 1732993 w 1769052"/>
              <a:gd name="connsiteY205-1162" fmla="*/ 863931 h 2009337"/>
              <a:gd name="connsiteX206-1163" fmla="*/ 1731119 w 1769052"/>
              <a:gd name="connsiteY206-1164" fmla="*/ 866713 h 2009337"/>
              <a:gd name="connsiteX207-1165" fmla="*/ 1729200 w 1769052"/>
              <a:gd name="connsiteY207-1166" fmla="*/ 869460 h 2009337"/>
              <a:gd name="connsiteX208-1167" fmla="*/ 1727246 w 1769052"/>
              <a:gd name="connsiteY208-1168" fmla="*/ 872173 h 2009337"/>
              <a:gd name="connsiteX209-1169" fmla="*/ 1725245 w 1769052"/>
              <a:gd name="connsiteY209-1170" fmla="*/ 874863 h 2009337"/>
              <a:gd name="connsiteX210-1171" fmla="*/ 1723211 w 1769052"/>
              <a:gd name="connsiteY210-1172" fmla="*/ 877506 h 2009337"/>
              <a:gd name="connsiteX211-1173" fmla="*/ 1721142 w 1769052"/>
              <a:gd name="connsiteY211-1174" fmla="*/ 880128 h 2009337"/>
              <a:gd name="connsiteX212-1175" fmla="*/ 1719015 w 1769052"/>
              <a:gd name="connsiteY212-1176" fmla="*/ 882725 h 2009337"/>
              <a:gd name="connsiteX213-1177" fmla="*/ 1716866 w 1769052"/>
              <a:gd name="connsiteY213-1178" fmla="*/ 885277 h 2009337"/>
              <a:gd name="connsiteX214-1179" fmla="*/ 1714670 w 1769052"/>
              <a:gd name="connsiteY214-1180" fmla="*/ 887795 h 2009337"/>
              <a:gd name="connsiteX215-1181" fmla="*/ 1712441 w 1769052"/>
              <a:gd name="connsiteY215-1182" fmla="*/ 890288 h 2009337"/>
              <a:gd name="connsiteX216-1183" fmla="*/ 1710176 w 1769052"/>
              <a:gd name="connsiteY216-1184" fmla="*/ 892738 h 2009337"/>
              <a:gd name="connsiteX217-1185" fmla="*/ 1707866 w 1769052"/>
              <a:gd name="connsiteY217-1186" fmla="*/ 895151 h 2009337"/>
              <a:gd name="connsiteX218-1187" fmla="*/ 1705532 w 1769052"/>
              <a:gd name="connsiteY218-1188" fmla="*/ 897542 h 2009337"/>
              <a:gd name="connsiteX219-1189" fmla="*/ 1703153 w 1769052"/>
              <a:gd name="connsiteY219-1190" fmla="*/ 899887 h 2009337"/>
              <a:gd name="connsiteX220-1191" fmla="*/ 1700739 w 1769052"/>
              <a:gd name="connsiteY220-1192" fmla="*/ 902198 h 2009337"/>
              <a:gd name="connsiteX221-1193" fmla="*/ 1698290 w 1769052"/>
              <a:gd name="connsiteY221-1194" fmla="*/ 904462 h 2009337"/>
              <a:gd name="connsiteX222-1195" fmla="*/ 1695808 w 1769052"/>
              <a:gd name="connsiteY222-1196" fmla="*/ 906703 h 2009337"/>
              <a:gd name="connsiteX223-1197" fmla="*/ 1693290 w 1769052"/>
              <a:gd name="connsiteY223-1198" fmla="*/ 908899 h 2009337"/>
              <a:gd name="connsiteX224-1199" fmla="*/ 1690738 w 1769052"/>
              <a:gd name="connsiteY224-1200" fmla="*/ 911059 h 2009337"/>
              <a:gd name="connsiteX225-1201" fmla="*/ 1688152 w 1769052"/>
              <a:gd name="connsiteY225-1202" fmla="*/ 913175 h 2009337"/>
              <a:gd name="connsiteX226-1203" fmla="*/ 1685531 w 1769052"/>
              <a:gd name="connsiteY226-1204" fmla="*/ 915256 h 2009337"/>
              <a:gd name="connsiteX227-1205" fmla="*/ 1682887 w 1769052"/>
              <a:gd name="connsiteY227-1206" fmla="*/ 917301 h 2009337"/>
              <a:gd name="connsiteX228-1207" fmla="*/ 1680209 w 1769052"/>
              <a:gd name="connsiteY228-1208" fmla="*/ 919301 h 2009337"/>
              <a:gd name="connsiteX229-1209" fmla="*/ 1677497 w 1769052"/>
              <a:gd name="connsiteY229-1210" fmla="*/ 921255 h 2009337"/>
              <a:gd name="connsiteX230-1211" fmla="*/ 1674749 w 1769052"/>
              <a:gd name="connsiteY230-1212" fmla="*/ 923175 h 2009337"/>
              <a:gd name="connsiteX231-1213" fmla="*/ 1671979 w 1769052"/>
              <a:gd name="connsiteY231-1214" fmla="*/ 925060 h 2009337"/>
              <a:gd name="connsiteX232-1215" fmla="*/ 1669174 w 1769052"/>
              <a:gd name="connsiteY232-1216" fmla="*/ 926888 h 2009337"/>
              <a:gd name="connsiteX233-1217" fmla="*/ 1666335 w 1769052"/>
              <a:gd name="connsiteY233-1218" fmla="*/ 928682 h 2009337"/>
              <a:gd name="connsiteX234-1219" fmla="*/ 1663473 w 1769052"/>
              <a:gd name="connsiteY234-1220" fmla="*/ 930440 h 2009337"/>
              <a:gd name="connsiteX235-1221" fmla="*/ 1660588 w 1769052"/>
              <a:gd name="connsiteY235-1222" fmla="*/ 932141 h 2009337"/>
              <a:gd name="connsiteX236-1223" fmla="*/ 1657668 w 1769052"/>
              <a:gd name="connsiteY236-1224" fmla="*/ 933808 h 2009337"/>
              <a:gd name="connsiteX237-1225" fmla="*/ 1654714 w 1769052"/>
              <a:gd name="connsiteY237-1226" fmla="*/ 935428 h 2009337"/>
              <a:gd name="connsiteX238-1227" fmla="*/ 1651737 w 1769052"/>
              <a:gd name="connsiteY238-1228" fmla="*/ 937003 h 2009337"/>
              <a:gd name="connsiteX239-1229" fmla="*/ 1648736 w 1769052"/>
              <a:gd name="connsiteY239-1230" fmla="*/ 938532 h 2009337"/>
              <a:gd name="connsiteX240-1231" fmla="*/ 1645713 w 1769052"/>
              <a:gd name="connsiteY240-1232" fmla="*/ 940015 h 2009337"/>
              <a:gd name="connsiteX241-1233" fmla="*/ 1642656 w 1769052"/>
              <a:gd name="connsiteY241-1234" fmla="*/ 941452 h 2009337"/>
              <a:gd name="connsiteX242-1235" fmla="*/ 1639575 w 1769052"/>
              <a:gd name="connsiteY242-1236" fmla="*/ 942843 h 2009337"/>
              <a:gd name="connsiteX243-1237" fmla="*/ 1638263 w 1769052"/>
              <a:gd name="connsiteY243-1238" fmla="*/ 943411 h 2009337"/>
              <a:gd name="connsiteX244-1239" fmla="*/ 1636471 w 1769052"/>
              <a:gd name="connsiteY244-1240" fmla="*/ 944188 h 2009337"/>
              <a:gd name="connsiteX245-1241" fmla="*/ 1633345 w 1769052"/>
              <a:gd name="connsiteY245-1242" fmla="*/ 945487 h 2009337"/>
              <a:gd name="connsiteX246-1243" fmla="*/ 1630195 w 1769052"/>
              <a:gd name="connsiteY246-1244" fmla="*/ 946739 h 2009337"/>
              <a:gd name="connsiteX247-1245" fmla="*/ 1627011 w 1769052"/>
              <a:gd name="connsiteY247-1246" fmla="*/ 947947 h 2009337"/>
              <a:gd name="connsiteX248-1247" fmla="*/ 1623816 w 1769052"/>
              <a:gd name="connsiteY248-1248" fmla="*/ 949096 h 2009337"/>
              <a:gd name="connsiteX249-1249" fmla="*/ 1620598 w 1769052"/>
              <a:gd name="connsiteY249-1250" fmla="*/ 950200 h 2009337"/>
              <a:gd name="connsiteX250-1251" fmla="*/ 1617344 w 1769052"/>
              <a:gd name="connsiteY250-1252" fmla="*/ 951257 h 2009337"/>
              <a:gd name="connsiteX251-1253" fmla="*/ 1614080 w 1769052"/>
              <a:gd name="connsiteY251-1254" fmla="*/ 952257 h 2009337"/>
              <a:gd name="connsiteX252-1255" fmla="*/ 1610793 w 1769052"/>
              <a:gd name="connsiteY252-1256" fmla="*/ 953223 h 2009337"/>
              <a:gd name="connsiteX253-1257" fmla="*/ 1607482 w 1769052"/>
              <a:gd name="connsiteY253-1258" fmla="*/ 954120 h 2009337"/>
              <a:gd name="connsiteX254-1259" fmla="*/ 1604148 w 1769052"/>
              <a:gd name="connsiteY254-1260" fmla="*/ 954981 h 2009337"/>
              <a:gd name="connsiteX255-1261" fmla="*/ 1600792 w 1769052"/>
              <a:gd name="connsiteY255-1262" fmla="*/ 955774 h 2009337"/>
              <a:gd name="connsiteX256-1263" fmla="*/ 1597412 w 1769052"/>
              <a:gd name="connsiteY256-1264" fmla="*/ 956534 h 2009337"/>
              <a:gd name="connsiteX257-1265" fmla="*/ 1594021 w 1769052"/>
              <a:gd name="connsiteY257-1266" fmla="*/ 957223 h 2009337"/>
              <a:gd name="connsiteX258-1267" fmla="*/ 1590619 w 1769052"/>
              <a:gd name="connsiteY258-1268" fmla="*/ 957867 h 2009337"/>
              <a:gd name="connsiteX259-1269" fmla="*/ 1587182 w 1769052"/>
              <a:gd name="connsiteY259-1270" fmla="*/ 958464 h 2009337"/>
              <a:gd name="connsiteX260-1271" fmla="*/ 1583734 w 1769052"/>
              <a:gd name="connsiteY260-1272" fmla="*/ 959004 h 2009337"/>
              <a:gd name="connsiteX261-1273" fmla="*/ 1580262 w 1769052"/>
              <a:gd name="connsiteY261-1274" fmla="*/ 959487 h 2009337"/>
              <a:gd name="connsiteX262-1275" fmla="*/ 1576779 w 1769052"/>
              <a:gd name="connsiteY262-1276" fmla="*/ 959912 h 2009337"/>
              <a:gd name="connsiteX263-1277" fmla="*/ 1573273 w 1769052"/>
              <a:gd name="connsiteY263-1278" fmla="*/ 960281 h 2009337"/>
              <a:gd name="connsiteX264-1279" fmla="*/ 1569755 w 1769052"/>
              <a:gd name="connsiteY264-1280" fmla="*/ 960602 h 2009337"/>
              <a:gd name="connsiteX265-1281" fmla="*/ 1566215 w 1769052"/>
              <a:gd name="connsiteY265-1282" fmla="*/ 960867 h 2009337"/>
              <a:gd name="connsiteX266-1283" fmla="*/ 1562652 w 1769052"/>
              <a:gd name="connsiteY266-1284" fmla="*/ 961074 h 2009337"/>
              <a:gd name="connsiteX267-1285" fmla="*/ 1559089 w 1769052"/>
              <a:gd name="connsiteY267-1286" fmla="*/ 961223 h 2009337"/>
              <a:gd name="connsiteX268-1287" fmla="*/ 1551686 w 1769052"/>
              <a:gd name="connsiteY268-1288" fmla="*/ 961338 h 2009337"/>
              <a:gd name="connsiteX269-1289" fmla="*/ 1493767 w 1769052"/>
              <a:gd name="connsiteY269-1290" fmla="*/ 961338 h 2009337"/>
              <a:gd name="connsiteX270-1291" fmla="*/ 1334320 w 1769052"/>
              <a:gd name="connsiteY270-1292" fmla="*/ 961338 h 2009337"/>
              <a:gd name="connsiteX271-1293" fmla="*/ 1334320 w 1769052"/>
              <a:gd name="connsiteY271-1294" fmla="*/ 805354 h 2009337"/>
              <a:gd name="connsiteX272-1295" fmla="*/ 1334320 w 1769052"/>
              <a:gd name="connsiteY272-1296" fmla="*/ 743971 h 2009337"/>
              <a:gd name="connsiteX273-1297" fmla="*/ 1334342 w 1769052"/>
              <a:gd name="connsiteY273-1298" fmla="*/ 740581 h 2009337"/>
              <a:gd name="connsiteX274-1299" fmla="*/ 1334435 w 1769052"/>
              <a:gd name="connsiteY274-1300" fmla="*/ 736994 h 2009337"/>
              <a:gd name="connsiteX275-1301" fmla="*/ 1334573 w 1769052"/>
              <a:gd name="connsiteY275-1302" fmla="*/ 733420 h 2009337"/>
              <a:gd name="connsiteX276-1303" fmla="*/ 1334768 w 1769052"/>
              <a:gd name="connsiteY276-1304" fmla="*/ 729867 h 2009337"/>
              <a:gd name="connsiteX277-1305" fmla="*/ 1335021 w 1769052"/>
              <a:gd name="connsiteY277-1306" fmla="*/ 726327 h 2009337"/>
              <a:gd name="connsiteX278-1307" fmla="*/ 1335332 w 1769052"/>
              <a:gd name="connsiteY278-1308" fmla="*/ 722798 h 2009337"/>
              <a:gd name="connsiteX279-1309" fmla="*/ 1335699 w 1769052"/>
              <a:gd name="connsiteY279-1310" fmla="*/ 719304 h 2009337"/>
              <a:gd name="connsiteX280-1311" fmla="*/ 1336124 w 1769052"/>
              <a:gd name="connsiteY280-1312" fmla="*/ 715809 h 2009337"/>
              <a:gd name="connsiteX281-1313" fmla="*/ 1336596 w 1769052"/>
              <a:gd name="connsiteY281-1314" fmla="*/ 712338 h 2009337"/>
              <a:gd name="connsiteX282-1315" fmla="*/ 1337136 w 1769052"/>
              <a:gd name="connsiteY282-1316" fmla="*/ 708890 h 2009337"/>
              <a:gd name="connsiteX283-1317" fmla="*/ 1337722 w 1769052"/>
              <a:gd name="connsiteY283-1318" fmla="*/ 705453 h 2009337"/>
              <a:gd name="connsiteX284-1319" fmla="*/ 1338355 w 1769052"/>
              <a:gd name="connsiteY284-1320" fmla="*/ 702039 h 2009337"/>
              <a:gd name="connsiteX285-1321" fmla="*/ 1339044 w 1769052"/>
              <a:gd name="connsiteY285-1322" fmla="*/ 698648 h 2009337"/>
              <a:gd name="connsiteX286-1323" fmla="*/ 1339791 w 1769052"/>
              <a:gd name="connsiteY286-1324" fmla="*/ 695268 h 2009337"/>
              <a:gd name="connsiteX287-1325" fmla="*/ 1340585 w 1769052"/>
              <a:gd name="connsiteY287-1326" fmla="*/ 691924 h 2009337"/>
              <a:gd name="connsiteX288-1327" fmla="*/ 1341435 w 1769052"/>
              <a:gd name="connsiteY288-1328" fmla="*/ 688578 h 2009337"/>
              <a:gd name="connsiteX289-1329" fmla="*/ 1342332 w 1769052"/>
              <a:gd name="connsiteY289-1330" fmla="*/ 685268 h 2009337"/>
              <a:gd name="connsiteX290-1331" fmla="*/ 1343286 w 1769052"/>
              <a:gd name="connsiteY290-1332" fmla="*/ 681980 h 2009337"/>
              <a:gd name="connsiteX291-1333" fmla="*/ 1344286 w 1769052"/>
              <a:gd name="connsiteY291-1334" fmla="*/ 678705 h 2009337"/>
              <a:gd name="connsiteX292-1335" fmla="*/ 1345332 w 1769052"/>
              <a:gd name="connsiteY292-1336" fmla="*/ 675452 h 2009337"/>
              <a:gd name="connsiteX293-1337" fmla="*/ 1346435 w 1769052"/>
              <a:gd name="connsiteY293-1338" fmla="*/ 672233 h 2009337"/>
              <a:gd name="connsiteX294-1339" fmla="*/ 1347573 w 1769052"/>
              <a:gd name="connsiteY294-1340" fmla="*/ 669025 h 2009337"/>
              <a:gd name="connsiteX295-1341" fmla="*/ 1348780 w 1769052"/>
              <a:gd name="connsiteY295-1342" fmla="*/ 665853 h 2009337"/>
              <a:gd name="connsiteX296-1343" fmla="*/ 1350021 w 1769052"/>
              <a:gd name="connsiteY296-1344" fmla="*/ 662692 h 2009337"/>
              <a:gd name="connsiteX297-1345" fmla="*/ 1351309 w 1769052"/>
              <a:gd name="connsiteY297-1346" fmla="*/ 659554 h 2009337"/>
              <a:gd name="connsiteX298-1347" fmla="*/ 1352654 w 1769052"/>
              <a:gd name="connsiteY298-1348" fmla="*/ 656450 h 2009337"/>
              <a:gd name="connsiteX299-1349" fmla="*/ 1354034 w 1769052"/>
              <a:gd name="connsiteY299-1350" fmla="*/ 653370 h 2009337"/>
              <a:gd name="connsiteX300-1351" fmla="*/ 1355470 w 1769052"/>
              <a:gd name="connsiteY300-1352" fmla="*/ 650312 h 2009337"/>
              <a:gd name="connsiteX301-1353" fmla="*/ 1356953 w 1769052"/>
              <a:gd name="connsiteY301-1354" fmla="*/ 647278 h 2009337"/>
              <a:gd name="connsiteX302-1355" fmla="*/ 1358470 w 1769052"/>
              <a:gd name="connsiteY302-1356" fmla="*/ 644277 h 2009337"/>
              <a:gd name="connsiteX303-1357" fmla="*/ 1360045 w 1769052"/>
              <a:gd name="connsiteY303-1358" fmla="*/ 641300 h 2009337"/>
              <a:gd name="connsiteX304-1359" fmla="*/ 1361655 w 1769052"/>
              <a:gd name="connsiteY304-1360" fmla="*/ 638346 h 2009337"/>
              <a:gd name="connsiteX305-1361" fmla="*/ 1363321 w 1769052"/>
              <a:gd name="connsiteY305-1362" fmla="*/ 635426 h 2009337"/>
              <a:gd name="connsiteX306-1363" fmla="*/ 1365022 w 1769052"/>
              <a:gd name="connsiteY306-1364" fmla="*/ 632530 h 2009337"/>
              <a:gd name="connsiteX307-1365" fmla="*/ 1366769 w 1769052"/>
              <a:gd name="connsiteY307-1366" fmla="*/ 629667 h 2009337"/>
              <a:gd name="connsiteX308-1367" fmla="*/ 1368551 w 1769052"/>
              <a:gd name="connsiteY308-1368" fmla="*/ 626828 h 2009337"/>
              <a:gd name="connsiteX309-1369" fmla="*/ 1370379 w 1769052"/>
              <a:gd name="connsiteY309-1370" fmla="*/ 624012 h 2009337"/>
              <a:gd name="connsiteX310-1371" fmla="*/ 1372252 w 1769052"/>
              <a:gd name="connsiteY310-1372" fmla="*/ 621242 h 2009337"/>
              <a:gd name="connsiteX311-1373" fmla="*/ 1374172 w 1769052"/>
              <a:gd name="connsiteY311-1374" fmla="*/ 618495 h 2009337"/>
              <a:gd name="connsiteX312-1375" fmla="*/ 1376126 w 1769052"/>
              <a:gd name="connsiteY312-1376" fmla="*/ 615770 h 2009337"/>
              <a:gd name="connsiteX313-1377" fmla="*/ 1378126 w 1769052"/>
              <a:gd name="connsiteY313-1378" fmla="*/ 613092 h 2009337"/>
              <a:gd name="connsiteX314-1379" fmla="*/ 1380161 w 1769052"/>
              <a:gd name="connsiteY314-1380" fmla="*/ 610436 h 2009337"/>
              <a:gd name="connsiteX315-1381" fmla="*/ 1382241 w 1769052"/>
              <a:gd name="connsiteY315-1382" fmla="*/ 607816 h 2009337"/>
              <a:gd name="connsiteX316-1383" fmla="*/ 1384356 w 1769052"/>
              <a:gd name="connsiteY316-1384" fmla="*/ 605229 h 2009337"/>
              <a:gd name="connsiteX317-1385" fmla="*/ 1386506 w 1769052"/>
              <a:gd name="connsiteY317-1386" fmla="*/ 602678 h 2009337"/>
              <a:gd name="connsiteX318-1387" fmla="*/ 1388702 w 1769052"/>
              <a:gd name="connsiteY318-1388" fmla="*/ 600149 h 2009337"/>
              <a:gd name="connsiteX319-1389" fmla="*/ 1390932 w 1769052"/>
              <a:gd name="connsiteY319-1390" fmla="*/ 597666 h 2009337"/>
              <a:gd name="connsiteX320-1391" fmla="*/ 1393195 w 1769052"/>
              <a:gd name="connsiteY320-1392" fmla="*/ 595206 h 2009337"/>
              <a:gd name="connsiteX321-1393" fmla="*/ 1395506 w 1769052"/>
              <a:gd name="connsiteY321-1394" fmla="*/ 592792 h 2009337"/>
              <a:gd name="connsiteX322-1395" fmla="*/ 1397851 w 1769052"/>
              <a:gd name="connsiteY322-1396" fmla="*/ 590413 h 2009337"/>
              <a:gd name="connsiteX323-1397" fmla="*/ 1400219 w 1769052"/>
              <a:gd name="connsiteY323-1398" fmla="*/ 588068 h 2009337"/>
              <a:gd name="connsiteX324-1399" fmla="*/ 1402633 w 1769052"/>
              <a:gd name="connsiteY324-1400" fmla="*/ 585757 h 2009337"/>
              <a:gd name="connsiteX325-1401" fmla="*/ 1405081 w 1769052"/>
              <a:gd name="connsiteY325-1402" fmla="*/ 583482 h 2009337"/>
              <a:gd name="connsiteX326-1403" fmla="*/ 1407564 w 1769052"/>
              <a:gd name="connsiteY326-1404" fmla="*/ 581251 h 2009337"/>
              <a:gd name="connsiteX327-1405" fmla="*/ 1410082 w 1769052"/>
              <a:gd name="connsiteY327-1406" fmla="*/ 579056 h 2009337"/>
              <a:gd name="connsiteX328-1407" fmla="*/ 1412633 w 1769052"/>
              <a:gd name="connsiteY328-1408" fmla="*/ 576895 h 2009337"/>
              <a:gd name="connsiteX329-1409" fmla="*/ 1415220 w 1769052"/>
              <a:gd name="connsiteY329-1410" fmla="*/ 574768 h 2009337"/>
              <a:gd name="connsiteX330-1411" fmla="*/ 1417840 w 1769052"/>
              <a:gd name="connsiteY330-1412" fmla="*/ 572688 h 2009337"/>
              <a:gd name="connsiteX331-1413" fmla="*/ 1420484 w 1769052"/>
              <a:gd name="connsiteY331-1414" fmla="*/ 570654 h 2009337"/>
              <a:gd name="connsiteX332-1415" fmla="*/ 1423162 w 1769052"/>
              <a:gd name="connsiteY332-1416" fmla="*/ 568653 h 2009337"/>
              <a:gd name="connsiteX333-1417" fmla="*/ 1425876 w 1769052"/>
              <a:gd name="connsiteY333-1418" fmla="*/ 566687 h 2009337"/>
              <a:gd name="connsiteX334-1419" fmla="*/ 1428623 w 1769052"/>
              <a:gd name="connsiteY334-1420" fmla="*/ 564768 h 2009337"/>
              <a:gd name="connsiteX335-1421" fmla="*/ 1431404 w 1769052"/>
              <a:gd name="connsiteY335-1422" fmla="*/ 562894 h 2009337"/>
              <a:gd name="connsiteX336-1423" fmla="*/ 1434197 w 1769052"/>
              <a:gd name="connsiteY336-1424" fmla="*/ 561055 h 2009337"/>
              <a:gd name="connsiteX337-1425" fmla="*/ 1437037 w 1769052"/>
              <a:gd name="connsiteY337-1426" fmla="*/ 559262 h 2009337"/>
              <a:gd name="connsiteX338-1427" fmla="*/ 1439900 w 1769052"/>
              <a:gd name="connsiteY338-1428" fmla="*/ 557514 h 2009337"/>
              <a:gd name="connsiteX339-1429" fmla="*/ 1442796 w 1769052"/>
              <a:gd name="connsiteY339-1430" fmla="*/ 555802 h 2009337"/>
              <a:gd name="connsiteX340-1431" fmla="*/ 1445716 w 1769052"/>
              <a:gd name="connsiteY340-1432" fmla="*/ 554146 h 2009337"/>
              <a:gd name="connsiteX341-1433" fmla="*/ 1448658 w 1769052"/>
              <a:gd name="connsiteY341-1434" fmla="*/ 552526 h 2009337"/>
              <a:gd name="connsiteX342-1435" fmla="*/ 1451635 w 1769052"/>
              <a:gd name="connsiteY342-1436" fmla="*/ 550951 h 2009337"/>
              <a:gd name="connsiteX343-1437" fmla="*/ 1454636 w 1769052"/>
              <a:gd name="connsiteY343-1438" fmla="*/ 549423 h 2009337"/>
              <a:gd name="connsiteX344-1439" fmla="*/ 1457659 w 1769052"/>
              <a:gd name="connsiteY344-1440" fmla="*/ 547928 h 2009337"/>
              <a:gd name="connsiteX345-1441" fmla="*/ 1460716 w 1769052"/>
              <a:gd name="connsiteY345-1442" fmla="*/ 546491 h 2009337"/>
              <a:gd name="connsiteX346-1443" fmla="*/ 1463797 w 1769052"/>
              <a:gd name="connsiteY346-1444" fmla="*/ 545100 h 2009337"/>
              <a:gd name="connsiteX347-1445" fmla="*/ 1466901 w 1769052"/>
              <a:gd name="connsiteY347-1446" fmla="*/ 543756 h 2009337"/>
              <a:gd name="connsiteX348-1447" fmla="*/ 1470027 w 1769052"/>
              <a:gd name="connsiteY348-1448" fmla="*/ 542456 h 2009337"/>
              <a:gd name="connsiteX349-1449" fmla="*/ 1473177 w 1769052"/>
              <a:gd name="connsiteY349-1450" fmla="*/ 541203 h 2009337"/>
              <a:gd name="connsiteX350-1451" fmla="*/ 1476361 w 1769052"/>
              <a:gd name="connsiteY350-1452" fmla="*/ 540008 h 2009337"/>
              <a:gd name="connsiteX351-1453" fmla="*/ 1479557 w 1769052"/>
              <a:gd name="connsiteY351-1454" fmla="*/ 538847 h 2009337"/>
              <a:gd name="connsiteX352-1455" fmla="*/ 1482786 w 1769052"/>
              <a:gd name="connsiteY352-1456" fmla="*/ 537743 h 2009337"/>
              <a:gd name="connsiteX353-1457" fmla="*/ 1486028 w 1769052"/>
              <a:gd name="connsiteY353-1458" fmla="*/ 536698 h 2009337"/>
              <a:gd name="connsiteX354-1459" fmla="*/ 1489292 w 1769052"/>
              <a:gd name="connsiteY354-1460" fmla="*/ 535686 h 2009337"/>
              <a:gd name="connsiteX355-1461" fmla="*/ 1492580 w 1769052"/>
              <a:gd name="connsiteY355-1462" fmla="*/ 534732 h 2009337"/>
              <a:gd name="connsiteX356-1463" fmla="*/ 1495902 w 1769052"/>
              <a:gd name="connsiteY356-1464" fmla="*/ 533824 h 2009337"/>
              <a:gd name="connsiteX357-1465" fmla="*/ 1499224 w 1769052"/>
              <a:gd name="connsiteY357-1466" fmla="*/ 532973 h 2009337"/>
              <a:gd name="connsiteX358-1467" fmla="*/ 1502581 w 1769052"/>
              <a:gd name="connsiteY358-1468" fmla="*/ 532169 h 2009337"/>
              <a:gd name="connsiteX359-1469" fmla="*/ 1505960 w 1769052"/>
              <a:gd name="connsiteY359-1470" fmla="*/ 531422 h 2009337"/>
              <a:gd name="connsiteX360-1471" fmla="*/ 1509351 w 1769052"/>
              <a:gd name="connsiteY360-1472" fmla="*/ 530721 h 2009337"/>
              <a:gd name="connsiteX361-1473" fmla="*/ 1512765 w 1769052"/>
              <a:gd name="connsiteY361-1474" fmla="*/ 530077 h 2009337"/>
              <a:gd name="connsiteX362-1475" fmla="*/ 1516191 w 1769052"/>
              <a:gd name="connsiteY362-1476" fmla="*/ 529491 h 2009337"/>
              <a:gd name="connsiteX363-1477" fmla="*/ 1519638 w 1769052"/>
              <a:gd name="connsiteY363-1478" fmla="*/ 528950 h 2009337"/>
              <a:gd name="connsiteX364-1479" fmla="*/ 1523110 w 1769052"/>
              <a:gd name="connsiteY364-1480" fmla="*/ 528468 h 2009337"/>
              <a:gd name="connsiteX365-1481" fmla="*/ 1526593 w 1769052"/>
              <a:gd name="connsiteY365-1482" fmla="*/ 528042 h 2009337"/>
              <a:gd name="connsiteX366-1483" fmla="*/ 1530098 w 1769052"/>
              <a:gd name="connsiteY366-1484" fmla="*/ 527663 h 2009337"/>
              <a:gd name="connsiteX367-1485" fmla="*/ 1533616 w 1769052"/>
              <a:gd name="connsiteY367-1486" fmla="*/ 527341 h 2009337"/>
              <a:gd name="connsiteX368-1487" fmla="*/ 1537156 w 1769052"/>
              <a:gd name="connsiteY368-1488" fmla="*/ 527088 h 2009337"/>
              <a:gd name="connsiteX369-1489" fmla="*/ 1540720 w 1769052"/>
              <a:gd name="connsiteY369-1490" fmla="*/ 526881 h 2009337"/>
              <a:gd name="connsiteX370-1491" fmla="*/ 1544283 w 1769052"/>
              <a:gd name="connsiteY370-1492" fmla="*/ 526732 h 2009337"/>
              <a:gd name="connsiteX371-1493" fmla="*/ 1551686 w 1769052"/>
              <a:gd name="connsiteY371-1494" fmla="*/ 526605 h 2009337"/>
              <a:gd name="connsiteX372-1495" fmla="*/ 0 w 1769052"/>
              <a:gd name="connsiteY372-1496" fmla="*/ 0 h 2009337"/>
              <a:gd name="connsiteX373-1497" fmla="*/ 0 w 1769052"/>
              <a:gd name="connsiteY373-1498" fmla="*/ 441325 h 2009337"/>
              <a:gd name="connsiteX374-1499" fmla="*/ 0 w 1769052"/>
              <a:gd name="connsiteY374-1500" fmla="*/ 0 h 2009337"/>
              <a:gd name="connsiteX0-1501" fmla="*/ 717675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7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3 h 1482732"/>
              <a:gd name="connsiteX8-1517" fmla="*/ 999677 w 1472342"/>
              <a:gd name="connsiteY8-1518" fmla="*/ 132133 h 1482732"/>
              <a:gd name="connsiteX9-1519" fmla="*/ 998366 w 1472342"/>
              <a:gd name="connsiteY9-1520" fmla="*/ 136156 h 1482732"/>
              <a:gd name="connsiteX10-1521" fmla="*/ 997114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1 w 1472342"/>
              <a:gd name="connsiteY17-1536" fmla="*/ 169296 h 1482732"/>
              <a:gd name="connsiteX18-1537" fmla="*/ 989435 w 1472342"/>
              <a:gd name="connsiteY18-1538" fmla="*/ 173549 h 1482732"/>
              <a:gd name="connsiteX19-1539" fmla="*/ 988769 w 1472342"/>
              <a:gd name="connsiteY19-1540" fmla="*/ 177824 h 1482732"/>
              <a:gd name="connsiteX20-1541" fmla="*/ 988170 w 1472342"/>
              <a:gd name="connsiteY20-1542" fmla="*/ 182112 h 1482732"/>
              <a:gd name="connsiteX21-1543" fmla="*/ 987642 w 1472342"/>
              <a:gd name="connsiteY21-1544" fmla="*/ 186434 h 1482732"/>
              <a:gd name="connsiteX22-1545" fmla="*/ 987182 w 1472342"/>
              <a:gd name="connsiteY22-1546" fmla="*/ 190767 h 1482732"/>
              <a:gd name="connsiteX23-1547" fmla="*/ 986791 w 1472342"/>
              <a:gd name="connsiteY23-1548" fmla="*/ 195125 h 1482732"/>
              <a:gd name="connsiteX24-1549" fmla="*/ 986470 w 1472342"/>
              <a:gd name="connsiteY24-1550" fmla="*/ 199493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5 w 1472342"/>
              <a:gd name="connsiteY31-1564" fmla="*/ 182406 h 1482732"/>
              <a:gd name="connsiteX32-1565" fmla="*/ 135023 w 1472342"/>
              <a:gd name="connsiteY32-1566" fmla="*/ 765058 h 1482732"/>
              <a:gd name="connsiteX33-1567" fmla="*/ 717675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5 w 1472342"/>
              <a:gd name="connsiteY66-1634" fmla="*/ 1482732 h 1482732"/>
              <a:gd name="connsiteX67-1635" fmla="*/ 0 w 1472342"/>
              <a:gd name="connsiteY67-1636" fmla="*/ 765058 h 1482732"/>
              <a:gd name="connsiteX68-1637" fmla="*/ 717675 w 1472342"/>
              <a:gd name="connsiteY68-1638" fmla="*/ 47383 h 1482732"/>
              <a:gd name="connsiteX69-1639" fmla="*/ 1254976 w 1472342"/>
              <a:gd name="connsiteY69-1640" fmla="*/ 0 h 1482732"/>
              <a:gd name="connsiteX70-1641" fmla="*/ 1258367 w 1472342"/>
              <a:gd name="connsiteY70-1642" fmla="*/ 24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2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5 h 1482732"/>
              <a:gd name="connsiteX108-1717" fmla="*/ 1380464 w 1472342"/>
              <a:gd name="connsiteY108-1718" fmla="*/ 39853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2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900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7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7 h 1482732"/>
              <a:gd name="connsiteX150-1801" fmla="*/ 1462261 w 1472342"/>
              <a:gd name="connsiteY150-1802" fmla="*/ 151709 h 1482732"/>
              <a:gd name="connsiteX151-1803" fmla="*/ 1463261 w 1472342"/>
              <a:gd name="connsiteY151-1804" fmla="*/ 154973 h 1482732"/>
              <a:gd name="connsiteX152-1805" fmla="*/ 1464215 w 1472342"/>
              <a:gd name="connsiteY152-1806" fmla="*/ 158272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20 h 1482732"/>
              <a:gd name="connsiteX161-1823" fmla="*/ 1470480 w 1472342"/>
              <a:gd name="connsiteY161-1824" fmla="*/ 188791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4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6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2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5 w 1472342"/>
              <a:gd name="connsiteY284-2070" fmla="*/ 175434 h 1482732"/>
              <a:gd name="connsiteX285-2071" fmla="*/ 1042334 w 1472342"/>
              <a:gd name="connsiteY285-2072" fmla="*/ 172043 h 1482732"/>
              <a:gd name="connsiteX286-2073" fmla="*/ 1043081 w 1472342"/>
              <a:gd name="connsiteY286-2074" fmla="*/ 168663 h 1482732"/>
              <a:gd name="connsiteX287-2075" fmla="*/ 1043875 w 1472342"/>
              <a:gd name="connsiteY287-2076" fmla="*/ 165319 h 1482732"/>
              <a:gd name="connsiteX288-2077" fmla="*/ 1044725 w 1472342"/>
              <a:gd name="connsiteY288-2078" fmla="*/ 161973 h 1482732"/>
              <a:gd name="connsiteX289-2079" fmla="*/ 1045622 w 1472342"/>
              <a:gd name="connsiteY289-2080" fmla="*/ 158663 h 1482732"/>
              <a:gd name="connsiteX290-2081" fmla="*/ 1046576 w 1472342"/>
              <a:gd name="connsiteY290-2082" fmla="*/ 155375 h 1482732"/>
              <a:gd name="connsiteX291-2083" fmla="*/ 1047576 w 1472342"/>
              <a:gd name="connsiteY291-2084" fmla="*/ 152100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9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7 h 1482732"/>
              <a:gd name="connsiteX311-2123" fmla="*/ 1077462 w 1472342"/>
              <a:gd name="connsiteY311-2124" fmla="*/ 91890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7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9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6 h 1482732"/>
              <a:gd name="connsiteX361-2223" fmla="*/ 1216055 w 1472342"/>
              <a:gd name="connsiteY361-2224" fmla="*/ 3472 h 1482732"/>
              <a:gd name="connsiteX362-2225" fmla="*/ 1219481 w 1472342"/>
              <a:gd name="connsiteY362-2226" fmla="*/ 2886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7" name="文本占位符 44"/>
          <p:cNvSpPr>
            <a:spLocks noGrp="1"/>
          </p:cNvSpPr>
          <p:nvPr>
            <p:ph type="body" sz="quarter" idx="34"/>
          </p:nvPr>
        </p:nvSpPr>
        <p:spPr>
          <a:xfrm>
            <a:off x="7877441"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3" name="文本占位符 72"/>
          <p:cNvSpPr>
            <a:spLocks noGrp="1"/>
          </p:cNvSpPr>
          <p:nvPr>
            <p:ph type="body" sz="quarter" idx="46"/>
          </p:nvPr>
        </p:nvSpPr>
        <p:spPr>
          <a:xfrm>
            <a:off x="9708125" y="1943925"/>
            <a:ext cx="1472342" cy="1482732"/>
          </a:xfrm>
          <a:custGeom>
            <a:avLst/>
            <a:gdLst>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29 w 1472342"/>
              <a:gd name="connsiteY11" fmla="*/ 144283 h 1482732"/>
              <a:gd name="connsiteX12" fmla="*/ 994814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6 h 1482732"/>
              <a:gd name="connsiteX18" fmla="*/ 989435 w 1472342"/>
              <a:gd name="connsiteY18" fmla="*/ 173549 h 1482732"/>
              <a:gd name="connsiteX19" fmla="*/ 988768 w 1472342"/>
              <a:gd name="connsiteY19" fmla="*/ 177824 h 1482732"/>
              <a:gd name="connsiteX20" fmla="*/ 988170 w 1472342"/>
              <a:gd name="connsiteY20" fmla="*/ 182112 h 1482732"/>
              <a:gd name="connsiteX21" fmla="*/ 987641 w 1472342"/>
              <a:gd name="connsiteY21" fmla="*/ 186434 h 1482732"/>
              <a:gd name="connsiteX22" fmla="*/ 987182 w 1472342"/>
              <a:gd name="connsiteY22" fmla="*/ 190767 h 1482732"/>
              <a:gd name="connsiteX23" fmla="*/ 986791 w 1472342"/>
              <a:gd name="connsiteY23" fmla="*/ 195125 h 1482732"/>
              <a:gd name="connsiteX24" fmla="*/ 986469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5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3 w 1472342"/>
              <a:gd name="connsiteY52" fmla="*/ 477643 h 1482732"/>
              <a:gd name="connsiteX53" fmla="*/ 1327669 w 1472342"/>
              <a:gd name="connsiteY53" fmla="*/ 476528 h 1482732"/>
              <a:gd name="connsiteX54" fmla="*/ 1331749 w 1472342"/>
              <a:gd name="connsiteY54" fmla="*/ 475344 h 1482732"/>
              <a:gd name="connsiteX55" fmla="*/ 1335807 w 1472342"/>
              <a:gd name="connsiteY55" fmla="*/ 474103 h 1482732"/>
              <a:gd name="connsiteX56" fmla="*/ 1339831 w 1472342"/>
              <a:gd name="connsiteY56" fmla="*/ 472804 h 1482732"/>
              <a:gd name="connsiteX57" fmla="*/ 1343830 w 1472342"/>
              <a:gd name="connsiteY57" fmla="*/ 471436 h 1482732"/>
              <a:gd name="connsiteX58" fmla="*/ 1347807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8 w 1472342"/>
              <a:gd name="connsiteY79" fmla="*/ 2817 h 1482732"/>
              <a:gd name="connsiteX80" fmla="*/ 1293495 w 1472342"/>
              <a:gd name="connsiteY80" fmla="*/ 3402 h 1482732"/>
              <a:gd name="connsiteX81" fmla="*/ 1296909 w 1472342"/>
              <a:gd name="connsiteY81" fmla="*/ 4035 h 1482732"/>
              <a:gd name="connsiteX82" fmla="*/ 1300299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3 w 1472342"/>
              <a:gd name="connsiteY88" fmla="*/ 9966 h 1482732"/>
              <a:gd name="connsiteX89" fmla="*/ 1323496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3 w 1472342"/>
              <a:gd name="connsiteY94" fmla="*/ 16990 h 1482732"/>
              <a:gd name="connsiteX95" fmla="*/ 1342497 w 1472342"/>
              <a:gd name="connsiteY95" fmla="*/ 18335 h 1482732"/>
              <a:gd name="connsiteX96" fmla="*/ 1345578 w 1472342"/>
              <a:gd name="connsiteY96" fmla="*/ 19725 h 1482732"/>
              <a:gd name="connsiteX97" fmla="*/ 1348635 w 1472342"/>
              <a:gd name="connsiteY97" fmla="*/ 21150 h 1482732"/>
              <a:gd name="connsiteX98" fmla="*/ 1351670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5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79 w 1472342"/>
              <a:gd name="connsiteY120" fmla="*/ 65900 h 1482732"/>
              <a:gd name="connsiteX121" fmla="*/ 1413190 w 1472342"/>
              <a:gd name="connsiteY121" fmla="*/ 68313 h 1482732"/>
              <a:gd name="connsiteX122" fmla="*/ 1415465 w 1472342"/>
              <a:gd name="connsiteY122" fmla="*/ 70762 h 1482732"/>
              <a:gd name="connsiteX123" fmla="*/ 1417707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5 w 1472342"/>
              <a:gd name="connsiteY129" fmla="*/ 88855 h 1482732"/>
              <a:gd name="connsiteX130" fmla="*/ 1432260 w 1472342"/>
              <a:gd name="connsiteY130" fmla="*/ 91567 h 1482732"/>
              <a:gd name="connsiteX131" fmla="*/ 1434179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7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8 w 1472342"/>
              <a:gd name="connsiteY155" fmla="*/ 168261 h 1482732"/>
              <a:gd name="connsiteX156" fmla="*/ 1467526 w 1472342"/>
              <a:gd name="connsiteY156" fmla="*/ 171641 h 1482732"/>
              <a:gd name="connsiteX157" fmla="*/ 1468227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19 w 1472342"/>
              <a:gd name="connsiteY169" fmla="*/ 220758 h 1482732"/>
              <a:gd name="connsiteX170" fmla="*/ 1472239 w 1472342"/>
              <a:gd name="connsiteY170" fmla="*/ 224356 h 1482732"/>
              <a:gd name="connsiteX171" fmla="*/ 1472089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1 w 1472342"/>
              <a:gd name="connsiteY179" fmla="*/ 255886 h 1482732"/>
              <a:gd name="connsiteX180" fmla="*/ 1468307 w 1472342"/>
              <a:gd name="connsiteY180" fmla="*/ 259300 h 1482732"/>
              <a:gd name="connsiteX181" fmla="*/ 1467617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2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6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89 w 1472342"/>
              <a:gd name="connsiteY207" fmla="*/ 342855 h 1482732"/>
              <a:gd name="connsiteX208" fmla="*/ 1430535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5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1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7 w 1472342"/>
              <a:gd name="connsiteY235" fmla="*/ 405536 h 1482732"/>
              <a:gd name="connsiteX236" fmla="*/ 1360958 w 1472342"/>
              <a:gd name="connsiteY236" fmla="*/ 407203 h 1482732"/>
              <a:gd name="connsiteX237" fmla="*/ 1358003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7 w 1472342"/>
              <a:gd name="connsiteY249" fmla="*/ 423595 h 1482732"/>
              <a:gd name="connsiteX250" fmla="*/ 1320633 w 1472342"/>
              <a:gd name="connsiteY250" fmla="*/ 424652 h 1482732"/>
              <a:gd name="connsiteX251" fmla="*/ 1317370 w 1472342"/>
              <a:gd name="connsiteY251" fmla="*/ 425652 h 1482732"/>
              <a:gd name="connsiteX252" fmla="*/ 1314082 w 1472342"/>
              <a:gd name="connsiteY252" fmla="*/ 426618 h 1482732"/>
              <a:gd name="connsiteX253" fmla="*/ 1310771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3 w 1472342"/>
              <a:gd name="connsiteY260" fmla="*/ 432399 h 1482732"/>
              <a:gd name="connsiteX261" fmla="*/ 1283551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09 w 1472342"/>
              <a:gd name="connsiteY270" fmla="*/ 434733 h 1482732"/>
              <a:gd name="connsiteX271" fmla="*/ 1037609 w 1472342"/>
              <a:gd name="connsiteY271" fmla="*/ 278749 h 1482732"/>
              <a:gd name="connsiteX272" fmla="*/ 1037609 w 1472342"/>
              <a:gd name="connsiteY272" fmla="*/ 217366 h 1482732"/>
              <a:gd name="connsiteX273" fmla="*/ 1037632 w 1472342"/>
              <a:gd name="connsiteY273" fmla="*/ 213976 h 1482732"/>
              <a:gd name="connsiteX274" fmla="*/ 1037724 w 1472342"/>
              <a:gd name="connsiteY274" fmla="*/ 210389 h 1482732"/>
              <a:gd name="connsiteX275" fmla="*/ 1037863 w 1472342"/>
              <a:gd name="connsiteY275" fmla="*/ 206815 h 1482732"/>
              <a:gd name="connsiteX276" fmla="*/ 1038057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4 w 1472342"/>
              <a:gd name="connsiteY288" fmla="*/ 161973 h 1482732"/>
              <a:gd name="connsiteX289" fmla="*/ 1045621 w 1472342"/>
              <a:gd name="connsiteY289" fmla="*/ 158663 h 1482732"/>
              <a:gd name="connsiteX290" fmla="*/ 1046575 w 1472342"/>
              <a:gd name="connsiteY290" fmla="*/ 155375 h 1482732"/>
              <a:gd name="connsiteX291" fmla="*/ 1047575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3 w 1472342"/>
              <a:gd name="connsiteY299" fmla="*/ 126765 h 1482732"/>
              <a:gd name="connsiteX300" fmla="*/ 1058760 w 1472342"/>
              <a:gd name="connsiteY300" fmla="*/ 123707 h 1482732"/>
              <a:gd name="connsiteX301" fmla="*/ 1060242 w 1472342"/>
              <a:gd name="connsiteY301" fmla="*/ 120673 h 1482732"/>
              <a:gd name="connsiteX302" fmla="*/ 1061760 w 1472342"/>
              <a:gd name="connsiteY302" fmla="*/ 117672 h 1482732"/>
              <a:gd name="connsiteX303" fmla="*/ 1063335 w 1472342"/>
              <a:gd name="connsiteY303" fmla="*/ 114695 h 1482732"/>
              <a:gd name="connsiteX304" fmla="*/ 1064944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1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89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5 w 1472342"/>
              <a:gd name="connsiteY343" fmla="*/ 22818 h 1482732"/>
              <a:gd name="connsiteX344" fmla="*/ 1160948 w 1472342"/>
              <a:gd name="connsiteY344" fmla="*/ 21323 h 1482732"/>
              <a:gd name="connsiteX345" fmla="*/ 1164006 w 1472342"/>
              <a:gd name="connsiteY345" fmla="*/ 19886 h 1482732"/>
              <a:gd name="connsiteX346" fmla="*/ 1167087 w 1472342"/>
              <a:gd name="connsiteY346" fmla="*/ 18495 h 1482732"/>
              <a:gd name="connsiteX347" fmla="*/ 1170190 w 1472342"/>
              <a:gd name="connsiteY347" fmla="*/ 17151 h 1482732"/>
              <a:gd name="connsiteX348" fmla="*/ 1173317 w 1472342"/>
              <a:gd name="connsiteY348" fmla="*/ 15851 h 1482732"/>
              <a:gd name="connsiteX349" fmla="*/ 1176466 w 1472342"/>
              <a:gd name="connsiteY349" fmla="*/ 14598 h 1482732"/>
              <a:gd name="connsiteX350" fmla="*/ 1179651 w 1472342"/>
              <a:gd name="connsiteY350" fmla="*/ 13403 h 1482732"/>
              <a:gd name="connsiteX351" fmla="*/ 1182846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3 w 1472342"/>
              <a:gd name="connsiteY357" fmla="*/ 6368 h 1482732"/>
              <a:gd name="connsiteX358" fmla="*/ 1205870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0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09 w 1472342"/>
              <a:gd name="connsiteY369" fmla="*/ 276 h 1482732"/>
              <a:gd name="connsiteX370" fmla="*/ 1247573 w 1472342"/>
              <a:gd name="connsiteY370" fmla="*/ 127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3"/>
                </a:lnTo>
                <a:lnTo>
                  <a:pt x="999677" y="132133"/>
                </a:lnTo>
                <a:lnTo>
                  <a:pt x="998366" y="136156"/>
                </a:lnTo>
                <a:lnTo>
                  <a:pt x="997113" y="140202"/>
                </a:lnTo>
                <a:lnTo>
                  <a:pt x="995929" y="144283"/>
                </a:lnTo>
                <a:lnTo>
                  <a:pt x="994814" y="148386"/>
                </a:lnTo>
                <a:lnTo>
                  <a:pt x="993757" y="152524"/>
                </a:lnTo>
                <a:lnTo>
                  <a:pt x="992757" y="156686"/>
                </a:lnTo>
                <a:lnTo>
                  <a:pt x="991838" y="160858"/>
                </a:lnTo>
                <a:lnTo>
                  <a:pt x="990964" y="165065"/>
                </a:lnTo>
                <a:lnTo>
                  <a:pt x="990170" y="169296"/>
                </a:lnTo>
                <a:lnTo>
                  <a:pt x="989435" y="173549"/>
                </a:lnTo>
                <a:cubicBezTo>
                  <a:pt x="989213" y="174974"/>
                  <a:pt x="988990" y="176399"/>
                  <a:pt x="988768" y="177824"/>
                </a:cubicBezTo>
                <a:cubicBezTo>
                  <a:pt x="988569" y="179254"/>
                  <a:pt x="988369" y="180683"/>
                  <a:pt x="988170" y="182112"/>
                </a:cubicBezTo>
                <a:cubicBezTo>
                  <a:pt x="987994" y="183553"/>
                  <a:pt x="987818" y="184993"/>
                  <a:pt x="987641" y="186434"/>
                </a:cubicBezTo>
                <a:cubicBezTo>
                  <a:pt x="987489" y="187878"/>
                  <a:pt x="987335" y="189323"/>
                  <a:pt x="987182" y="190767"/>
                </a:cubicBezTo>
                <a:lnTo>
                  <a:pt x="986791" y="195125"/>
                </a:lnTo>
                <a:cubicBezTo>
                  <a:pt x="986684" y="196581"/>
                  <a:pt x="986576" y="198036"/>
                  <a:pt x="986469" y="199493"/>
                </a:cubicBezTo>
                <a:cubicBezTo>
                  <a:pt x="986385" y="200956"/>
                  <a:pt x="986300" y="202420"/>
                  <a:pt x="986216" y="203883"/>
                </a:cubicBezTo>
                <a:cubicBezTo>
                  <a:pt x="986154" y="205355"/>
                  <a:pt x="986094" y="206826"/>
                  <a:pt x="986032" y="208297"/>
                </a:cubicBezTo>
                <a:lnTo>
                  <a:pt x="985929" y="212722"/>
                </a:lnTo>
                <a:cubicBezTo>
                  <a:pt x="985914" y="214270"/>
                  <a:pt x="985898" y="215819"/>
                  <a:pt x="985883" y="217366"/>
                </a:cubicBezTo>
                <a:lnTo>
                  <a:pt x="985883" y="250672"/>
                </a:lnTo>
                <a:lnTo>
                  <a:pt x="944469" y="228194"/>
                </a:lnTo>
                <a:cubicBezTo>
                  <a:pt x="874761" y="198710"/>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5"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3" y="477643"/>
                </a:lnTo>
                <a:lnTo>
                  <a:pt x="1327669" y="476528"/>
                </a:lnTo>
                <a:lnTo>
                  <a:pt x="1331749" y="475344"/>
                </a:lnTo>
                <a:lnTo>
                  <a:pt x="1335807" y="474103"/>
                </a:lnTo>
                <a:lnTo>
                  <a:pt x="1339831" y="472804"/>
                </a:lnTo>
                <a:lnTo>
                  <a:pt x="1343830" y="471436"/>
                </a:lnTo>
                <a:lnTo>
                  <a:pt x="1347807" y="470010"/>
                </a:lnTo>
                <a:lnTo>
                  <a:pt x="1351750" y="468528"/>
                </a:lnTo>
                <a:lnTo>
                  <a:pt x="1355658" y="466987"/>
                </a:lnTo>
                <a:lnTo>
                  <a:pt x="1359544" y="465378"/>
                </a:lnTo>
                <a:lnTo>
                  <a:pt x="1363394" y="463723"/>
                </a:lnTo>
                <a:lnTo>
                  <a:pt x="1366305" y="462408"/>
                </a:lnTo>
                <a:lnTo>
                  <a:pt x="1378950" y="485706"/>
                </a:lnTo>
                <a:cubicBezTo>
                  <a:pt x="1415266" y="571568"/>
                  <a:pt x="1435349" y="665967"/>
                  <a:pt x="1435349" y="765058"/>
                </a:cubicBezTo>
                <a:cubicBezTo>
                  <a:pt x="1435349" y="1161419"/>
                  <a:pt x="1114035" y="1482732"/>
                  <a:pt x="717674" y="1482732"/>
                </a:cubicBezTo>
                <a:cubicBezTo>
                  <a:pt x="321313" y="1482732"/>
                  <a:pt x="0" y="1161419"/>
                  <a:pt x="0" y="765058"/>
                </a:cubicBezTo>
                <a:cubicBezTo>
                  <a:pt x="0" y="368697"/>
                  <a:pt x="321313" y="47383"/>
                  <a:pt x="717674"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8" y="2817"/>
                </a:lnTo>
                <a:lnTo>
                  <a:pt x="1293495" y="3402"/>
                </a:lnTo>
                <a:lnTo>
                  <a:pt x="1296909" y="4035"/>
                </a:lnTo>
                <a:lnTo>
                  <a:pt x="1300299" y="4725"/>
                </a:lnTo>
                <a:lnTo>
                  <a:pt x="1303679" y="5471"/>
                </a:lnTo>
                <a:lnTo>
                  <a:pt x="1307035" y="6265"/>
                </a:lnTo>
                <a:lnTo>
                  <a:pt x="1310369" y="7116"/>
                </a:lnTo>
                <a:lnTo>
                  <a:pt x="1313680" y="8012"/>
                </a:lnTo>
                <a:lnTo>
                  <a:pt x="1316979" y="8966"/>
                </a:lnTo>
                <a:lnTo>
                  <a:pt x="1320243" y="9966"/>
                </a:lnTo>
                <a:lnTo>
                  <a:pt x="1323496" y="11012"/>
                </a:lnTo>
                <a:lnTo>
                  <a:pt x="1326715" y="12116"/>
                </a:lnTo>
                <a:lnTo>
                  <a:pt x="1329922" y="13265"/>
                </a:lnTo>
                <a:lnTo>
                  <a:pt x="1333106" y="14461"/>
                </a:lnTo>
                <a:lnTo>
                  <a:pt x="1336256" y="15702"/>
                </a:lnTo>
                <a:lnTo>
                  <a:pt x="1339393" y="16990"/>
                </a:lnTo>
                <a:lnTo>
                  <a:pt x="1342497" y="18335"/>
                </a:lnTo>
                <a:lnTo>
                  <a:pt x="1345578" y="19725"/>
                </a:lnTo>
                <a:lnTo>
                  <a:pt x="1348635" y="21150"/>
                </a:lnTo>
                <a:lnTo>
                  <a:pt x="1351670"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5"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79" y="65900"/>
                </a:lnTo>
                <a:lnTo>
                  <a:pt x="1413190" y="68313"/>
                </a:lnTo>
                <a:lnTo>
                  <a:pt x="1415465" y="70762"/>
                </a:lnTo>
                <a:lnTo>
                  <a:pt x="1417707" y="73245"/>
                </a:lnTo>
                <a:lnTo>
                  <a:pt x="1419903" y="75762"/>
                </a:lnTo>
                <a:lnTo>
                  <a:pt x="1422053" y="78314"/>
                </a:lnTo>
                <a:lnTo>
                  <a:pt x="1424179" y="80901"/>
                </a:lnTo>
                <a:lnTo>
                  <a:pt x="1426260" y="83521"/>
                </a:lnTo>
                <a:lnTo>
                  <a:pt x="1428305" y="86165"/>
                </a:lnTo>
                <a:lnTo>
                  <a:pt x="1430305" y="88855"/>
                </a:lnTo>
                <a:lnTo>
                  <a:pt x="1432260" y="91567"/>
                </a:lnTo>
                <a:lnTo>
                  <a:pt x="1434179" y="94303"/>
                </a:lnTo>
                <a:lnTo>
                  <a:pt x="1436053" y="97085"/>
                </a:lnTo>
                <a:lnTo>
                  <a:pt x="1437892" y="99890"/>
                </a:lnTo>
                <a:lnTo>
                  <a:pt x="1439685" y="102717"/>
                </a:lnTo>
                <a:lnTo>
                  <a:pt x="1441433" y="105580"/>
                </a:lnTo>
                <a:lnTo>
                  <a:pt x="1443145" y="108476"/>
                </a:lnTo>
                <a:lnTo>
                  <a:pt x="1444813" y="111396"/>
                </a:lnTo>
                <a:lnTo>
                  <a:pt x="1446433" y="114339"/>
                </a:lnTo>
                <a:lnTo>
                  <a:pt x="1448007"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8" y="168261"/>
                </a:lnTo>
                <a:lnTo>
                  <a:pt x="1467526" y="171641"/>
                </a:lnTo>
                <a:lnTo>
                  <a:pt x="1468227" y="175031"/>
                </a:lnTo>
                <a:lnTo>
                  <a:pt x="1468871" y="178445"/>
                </a:lnTo>
                <a:lnTo>
                  <a:pt x="1469468" y="181871"/>
                </a:lnTo>
                <a:cubicBezTo>
                  <a:pt x="1469645" y="183021"/>
                  <a:pt x="1469820" y="184170"/>
                  <a:pt x="1469997" y="185320"/>
                </a:cubicBezTo>
                <a:lnTo>
                  <a:pt x="1470480" y="188791"/>
                </a:lnTo>
                <a:cubicBezTo>
                  <a:pt x="1470626" y="189952"/>
                  <a:pt x="1470771" y="191112"/>
                  <a:pt x="1470917" y="192273"/>
                </a:cubicBezTo>
                <a:cubicBezTo>
                  <a:pt x="1471039" y="193442"/>
                  <a:pt x="1471162" y="194611"/>
                  <a:pt x="1471285" y="195780"/>
                </a:cubicBezTo>
                <a:cubicBezTo>
                  <a:pt x="1471392" y="196956"/>
                  <a:pt x="1471499"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299" y="214899"/>
                  <a:pt x="1472342" y="217366"/>
                </a:cubicBezTo>
                <a:cubicBezTo>
                  <a:pt x="1472335" y="218497"/>
                  <a:pt x="1472327" y="219627"/>
                  <a:pt x="1472319" y="220758"/>
                </a:cubicBezTo>
                <a:cubicBezTo>
                  <a:pt x="1472292" y="221957"/>
                  <a:pt x="1472266" y="223156"/>
                  <a:pt x="1472239" y="224356"/>
                </a:cubicBezTo>
                <a:lnTo>
                  <a:pt x="1472089" y="227919"/>
                </a:lnTo>
                <a:lnTo>
                  <a:pt x="1471894" y="231482"/>
                </a:lnTo>
                <a:cubicBezTo>
                  <a:pt x="1471810" y="232659"/>
                  <a:pt x="1471725" y="233835"/>
                  <a:pt x="1471641" y="235011"/>
                </a:cubicBezTo>
                <a:cubicBezTo>
                  <a:pt x="1471537" y="236188"/>
                  <a:pt x="1471433" y="237364"/>
                  <a:pt x="1471330" y="238540"/>
                </a:cubicBezTo>
                <a:cubicBezTo>
                  <a:pt x="1471208" y="239709"/>
                  <a:pt x="1471085" y="240877"/>
                  <a:pt x="1470963" y="242046"/>
                </a:cubicBezTo>
                <a:cubicBezTo>
                  <a:pt x="1470821" y="243207"/>
                  <a:pt x="1470679" y="244367"/>
                  <a:pt x="1470537" y="245529"/>
                </a:cubicBezTo>
                <a:cubicBezTo>
                  <a:pt x="1470380" y="246686"/>
                  <a:pt x="1470223" y="247843"/>
                  <a:pt x="1470066" y="249001"/>
                </a:cubicBezTo>
                <a:cubicBezTo>
                  <a:pt x="1469885" y="250150"/>
                  <a:pt x="1469706" y="251300"/>
                  <a:pt x="1469526" y="252449"/>
                </a:cubicBezTo>
                <a:lnTo>
                  <a:pt x="1468951" y="255886"/>
                </a:lnTo>
                <a:lnTo>
                  <a:pt x="1468307" y="259300"/>
                </a:lnTo>
                <a:lnTo>
                  <a:pt x="1467617"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2" y="301784"/>
                </a:lnTo>
                <a:lnTo>
                  <a:pt x="1454008" y="304888"/>
                </a:lnTo>
                <a:lnTo>
                  <a:pt x="1452629" y="307980"/>
                </a:lnTo>
                <a:lnTo>
                  <a:pt x="1451192" y="311026"/>
                </a:lnTo>
                <a:lnTo>
                  <a:pt x="1449709" y="314061"/>
                </a:lnTo>
                <a:lnTo>
                  <a:pt x="1448191" y="317061"/>
                </a:lnTo>
                <a:lnTo>
                  <a:pt x="1446616" y="320049"/>
                </a:lnTo>
                <a:lnTo>
                  <a:pt x="1445008" y="322992"/>
                </a:lnTo>
                <a:lnTo>
                  <a:pt x="1443353" y="325923"/>
                </a:lnTo>
                <a:lnTo>
                  <a:pt x="1441639" y="328820"/>
                </a:lnTo>
                <a:lnTo>
                  <a:pt x="1439904" y="331683"/>
                </a:lnTo>
                <a:lnTo>
                  <a:pt x="1438110" y="334522"/>
                </a:lnTo>
                <a:lnTo>
                  <a:pt x="1436283" y="337326"/>
                </a:lnTo>
                <a:lnTo>
                  <a:pt x="1434409" y="340108"/>
                </a:lnTo>
                <a:lnTo>
                  <a:pt x="1432489" y="342855"/>
                </a:lnTo>
                <a:lnTo>
                  <a:pt x="1430535"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5" y="368546"/>
                </a:lnTo>
                <a:lnTo>
                  <a:pt x="1408822" y="370937"/>
                </a:lnTo>
                <a:lnTo>
                  <a:pt x="1406443" y="373282"/>
                </a:lnTo>
                <a:lnTo>
                  <a:pt x="1404029" y="375593"/>
                </a:lnTo>
                <a:lnTo>
                  <a:pt x="1401580" y="377857"/>
                </a:lnTo>
                <a:lnTo>
                  <a:pt x="1399098" y="380098"/>
                </a:lnTo>
                <a:lnTo>
                  <a:pt x="1396580" y="382294"/>
                </a:lnTo>
                <a:lnTo>
                  <a:pt x="1394028" y="384454"/>
                </a:lnTo>
                <a:lnTo>
                  <a:pt x="1391441"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7" y="405536"/>
                </a:lnTo>
                <a:lnTo>
                  <a:pt x="1360958" y="407203"/>
                </a:lnTo>
                <a:lnTo>
                  <a:pt x="1358003"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7" y="423595"/>
                </a:lnTo>
                <a:lnTo>
                  <a:pt x="1320633" y="424652"/>
                </a:lnTo>
                <a:lnTo>
                  <a:pt x="1317370" y="425652"/>
                </a:lnTo>
                <a:lnTo>
                  <a:pt x="1314082" y="426618"/>
                </a:lnTo>
                <a:lnTo>
                  <a:pt x="1310771" y="427515"/>
                </a:lnTo>
                <a:lnTo>
                  <a:pt x="1307438" y="428376"/>
                </a:lnTo>
                <a:lnTo>
                  <a:pt x="1304082" y="429169"/>
                </a:lnTo>
                <a:lnTo>
                  <a:pt x="1300702" y="429929"/>
                </a:lnTo>
                <a:lnTo>
                  <a:pt x="1297311" y="430618"/>
                </a:lnTo>
                <a:lnTo>
                  <a:pt x="1293909" y="431262"/>
                </a:lnTo>
                <a:lnTo>
                  <a:pt x="1290472" y="431859"/>
                </a:lnTo>
                <a:lnTo>
                  <a:pt x="1287023" y="432399"/>
                </a:lnTo>
                <a:lnTo>
                  <a:pt x="1283551"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09" y="434733"/>
                </a:lnTo>
                <a:lnTo>
                  <a:pt x="1037609" y="278749"/>
                </a:lnTo>
                <a:lnTo>
                  <a:pt x="1037609" y="217366"/>
                </a:lnTo>
                <a:cubicBezTo>
                  <a:pt x="1037617" y="216236"/>
                  <a:pt x="1037625" y="215106"/>
                  <a:pt x="1037632" y="213976"/>
                </a:cubicBezTo>
                <a:lnTo>
                  <a:pt x="1037724" y="210389"/>
                </a:lnTo>
                <a:lnTo>
                  <a:pt x="1037863" y="206815"/>
                </a:lnTo>
                <a:cubicBezTo>
                  <a:pt x="1037928" y="205631"/>
                  <a:pt x="1037992" y="204446"/>
                  <a:pt x="1038057" y="203262"/>
                </a:cubicBezTo>
                <a:cubicBezTo>
                  <a:pt x="1038142" y="202082"/>
                  <a:pt x="1038227" y="200903"/>
                  <a:pt x="1038311" y="199722"/>
                </a:cubicBezTo>
                <a:cubicBezTo>
                  <a:pt x="1038414" y="198546"/>
                  <a:pt x="1038518" y="197370"/>
                  <a:pt x="1038621" y="196193"/>
                </a:cubicBezTo>
                <a:cubicBezTo>
                  <a:pt x="1038743" y="195029"/>
                  <a:pt x="1038867" y="193864"/>
                  <a:pt x="1038989" y="192699"/>
                </a:cubicBezTo>
                <a:cubicBezTo>
                  <a:pt x="1039131" y="191534"/>
                  <a:pt x="1039272" y="190369"/>
                  <a:pt x="1039414" y="189204"/>
                </a:cubicBezTo>
                <a:cubicBezTo>
                  <a:pt x="1039572" y="188048"/>
                  <a:pt x="1039728" y="186890"/>
                  <a:pt x="1039886" y="185733"/>
                </a:cubicBezTo>
                <a:lnTo>
                  <a:pt x="1040426" y="182285"/>
                </a:lnTo>
                <a:lnTo>
                  <a:pt x="1041012" y="178848"/>
                </a:lnTo>
                <a:lnTo>
                  <a:pt x="1041644" y="175434"/>
                </a:lnTo>
                <a:lnTo>
                  <a:pt x="1042334" y="172043"/>
                </a:lnTo>
                <a:lnTo>
                  <a:pt x="1043081" y="168663"/>
                </a:lnTo>
                <a:lnTo>
                  <a:pt x="1043875" y="165319"/>
                </a:lnTo>
                <a:lnTo>
                  <a:pt x="1044724" y="161973"/>
                </a:lnTo>
                <a:lnTo>
                  <a:pt x="1045621" y="158663"/>
                </a:lnTo>
                <a:lnTo>
                  <a:pt x="1046575" y="155375"/>
                </a:lnTo>
                <a:lnTo>
                  <a:pt x="1047575" y="152100"/>
                </a:lnTo>
                <a:lnTo>
                  <a:pt x="1048622" y="148847"/>
                </a:lnTo>
                <a:lnTo>
                  <a:pt x="1049725" y="145628"/>
                </a:lnTo>
                <a:lnTo>
                  <a:pt x="1050863" y="142420"/>
                </a:lnTo>
                <a:lnTo>
                  <a:pt x="1052070" y="139248"/>
                </a:lnTo>
                <a:lnTo>
                  <a:pt x="1053311" y="136087"/>
                </a:lnTo>
                <a:lnTo>
                  <a:pt x="1054599" y="132949"/>
                </a:lnTo>
                <a:lnTo>
                  <a:pt x="1055944" y="129845"/>
                </a:lnTo>
                <a:lnTo>
                  <a:pt x="1057323" y="126765"/>
                </a:lnTo>
                <a:lnTo>
                  <a:pt x="1058760" y="123707"/>
                </a:lnTo>
                <a:lnTo>
                  <a:pt x="1060242" y="120673"/>
                </a:lnTo>
                <a:lnTo>
                  <a:pt x="1061760" y="117672"/>
                </a:lnTo>
                <a:lnTo>
                  <a:pt x="1063335" y="114695"/>
                </a:lnTo>
                <a:lnTo>
                  <a:pt x="1064944"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1"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89" y="30909"/>
                </a:lnTo>
                <a:lnTo>
                  <a:pt x="1146086" y="29197"/>
                </a:lnTo>
                <a:lnTo>
                  <a:pt x="1149006" y="27541"/>
                </a:lnTo>
                <a:lnTo>
                  <a:pt x="1151948" y="25921"/>
                </a:lnTo>
                <a:lnTo>
                  <a:pt x="1154925" y="24346"/>
                </a:lnTo>
                <a:lnTo>
                  <a:pt x="1157925" y="22818"/>
                </a:lnTo>
                <a:lnTo>
                  <a:pt x="1160948" y="21323"/>
                </a:lnTo>
                <a:lnTo>
                  <a:pt x="1164006" y="19886"/>
                </a:lnTo>
                <a:lnTo>
                  <a:pt x="1167087" y="18495"/>
                </a:lnTo>
                <a:lnTo>
                  <a:pt x="1170190" y="17151"/>
                </a:lnTo>
                <a:lnTo>
                  <a:pt x="1173317" y="15851"/>
                </a:lnTo>
                <a:lnTo>
                  <a:pt x="1176466" y="14598"/>
                </a:lnTo>
                <a:lnTo>
                  <a:pt x="1179651" y="13403"/>
                </a:lnTo>
                <a:lnTo>
                  <a:pt x="1182846" y="12242"/>
                </a:lnTo>
                <a:lnTo>
                  <a:pt x="1186076" y="11138"/>
                </a:lnTo>
                <a:lnTo>
                  <a:pt x="1189318" y="10093"/>
                </a:lnTo>
                <a:lnTo>
                  <a:pt x="1192582" y="9081"/>
                </a:lnTo>
                <a:lnTo>
                  <a:pt x="1195870" y="8127"/>
                </a:lnTo>
                <a:lnTo>
                  <a:pt x="1199192" y="7219"/>
                </a:lnTo>
                <a:lnTo>
                  <a:pt x="1202513" y="6368"/>
                </a:lnTo>
                <a:lnTo>
                  <a:pt x="1205870" y="5564"/>
                </a:lnTo>
                <a:lnTo>
                  <a:pt x="1209250" y="4817"/>
                </a:lnTo>
                <a:lnTo>
                  <a:pt x="1212641" y="4116"/>
                </a:lnTo>
                <a:lnTo>
                  <a:pt x="1216055" y="3472"/>
                </a:lnTo>
                <a:lnTo>
                  <a:pt x="1219480" y="2886"/>
                </a:lnTo>
                <a:lnTo>
                  <a:pt x="1222928" y="2345"/>
                </a:lnTo>
                <a:lnTo>
                  <a:pt x="1226400" y="1863"/>
                </a:lnTo>
                <a:lnTo>
                  <a:pt x="1229883" y="1437"/>
                </a:lnTo>
                <a:lnTo>
                  <a:pt x="1233388" y="1058"/>
                </a:lnTo>
                <a:lnTo>
                  <a:pt x="1236906" y="736"/>
                </a:lnTo>
                <a:lnTo>
                  <a:pt x="1240446" y="483"/>
                </a:lnTo>
                <a:lnTo>
                  <a:pt x="1244009" y="276"/>
                </a:lnTo>
                <a:lnTo>
                  <a:pt x="1247573" y="127"/>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8" name="文本占位符 56"/>
          <p:cNvSpPr>
            <a:spLocks noGrp="1" noChangeAspect="1"/>
          </p:cNvSpPr>
          <p:nvPr>
            <p:ph type="body" sz="quarter" idx="38"/>
          </p:nvPr>
        </p:nvSpPr>
        <p:spPr>
          <a:xfrm>
            <a:off x="1518242" y="2408830"/>
            <a:ext cx="571180" cy="573018"/>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1" fmla="*/ 519114 w 2232326"/>
              <a:gd name="connsiteY0-2" fmla="*/ 462405 h 644243"/>
              <a:gd name="connsiteX1-3" fmla="*/ 496751 w 2232326"/>
              <a:gd name="connsiteY1-4" fmla="*/ 466906 h 644243"/>
              <a:gd name="connsiteX2-5" fmla="*/ 478485 w 2232326"/>
              <a:gd name="connsiteY2-6" fmla="*/ 479201 h 644243"/>
              <a:gd name="connsiteX3-7" fmla="*/ 466190 w 2232326"/>
              <a:gd name="connsiteY3-8" fmla="*/ 497461 h 644243"/>
              <a:gd name="connsiteX4-9" fmla="*/ 461692 w 2232326"/>
              <a:gd name="connsiteY4-10" fmla="*/ 519808 h 644243"/>
              <a:gd name="connsiteX5-11" fmla="*/ 466190 w 2232326"/>
              <a:gd name="connsiteY5-12" fmla="*/ 542183 h 644243"/>
              <a:gd name="connsiteX6-13" fmla="*/ 478485 w 2232326"/>
              <a:gd name="connsiteY6-14" fmla="*/ 560587 h 644243"/>
              <a:gd name="connsiteX7-15" fmla="*/ 496751 w 2232326"/>
              <a:gd name="connsiteY7-16" fmla="*/ 573006 h 644243"/>
              <a:gd name="connsiteX8-17" fmla="*/ 519114 w 2232326"/>
              <a:gd name="connsiteY8-18" fmla="*/ 577498 h 644243"/>
              <a:gd name="connsiteX9-19" fmla="*/ 541605 w 2232326"/>
              <a:gd name="connsiteY9-20" fmla="*/ 573006 h 644243"/>
              <a:gd name="connsiteX10-21" fmla="*/ 560012 w 2232326"/>
              <a:gd name="connsiteY10-22" fmla="*/ 560587 h 644243"/>
              <a:gd name="connsiteX11-23" fmla="*/ 572306 w 2232326"/>
              <a:gd name="connsiteY11-24" fmla="*/ 542183 h 644243"/>
              <a:gd name="connsiteX12-25" fmla="*/ 576811 w 2232326"/>
              <a:gd name="connsiteY12-26" fmla="*/ 519808 h 644243"/>
              <a:gd name="connsiteX13-27" fmla="*/ 572306 w 2232326"/>
              <a:gd name="connsiteY13-28" fmla="*/ 497461 h 644243"/>
              <a:gd name="connsiteX14-29" fmla="*/ 560012 w 2232326"/>
              <a:gd name="connsiteY14-30" fmla="*/ 479201 h 644243"/>
              <a:gd name="connsiteX15-31" fmla="*/ 541605 w 2232326"/>
              <a:gd name="connsiteY15-32" fmla="*/ 466906 h 644243"/>
              <a:gd name="connsiteX16-33" fmla="*/ 519114 w 2232326"/>
              <a:gd name="connsiteY16-34" fmla="*/ 462405 h 644243"/>
              <a:gd name="connsiteX17-35" fmla="*/ 549066 w 2232326"/>
              <a:gd name="connsiteY17-36" fmla="*/ 396794 h 644243"/>
              <a:gd name="connsiteX18-37" fmla="*/ 552999 w 2232326"/>
              <a:gd name="connsiteY18-38" fmla="*/ 397036 h 644243"/>
              <a:gd name="connsiteX19-39" fmla="*/ 583165 w 2232326"/>
              <a:gd name="connsiteY19-40" fmla="*/ 412119 h 644243"/>
              <a:gd name="connsiteX20-41" fmla="*/ 583950 w 2232326"/>
              <a:gd name="connsiteY20-42" fmla="*/ 416742 h 644243"/>
              <a:gd name="connsiteX21-43" fmla="*/ 582878 w 2232326"/>
              <a:gd name="connsiteY21-44" fmla="*/ 420311 h 644243"/>
              <a:gd name="connsiteX22-45" fmla="*/ 580766 w 2232326"/>
              <a:gd name="connsiteY22-46" fmla="*/ 436469 h 644243"/>
              <a:gd name="connsiteX23-47" fmla="*/ 588448 w 2232326"/>
              <a:gd name="connsiteY23-48" fmla="*/ 451284 h 644243"/>
              <a:gd name="connsiteX24-49" fmla="*/ 604048 w 2232326"/>
              <a:gd name="connsiteY24-50" fmla="*/ 458302 h 644243"/>
              <a:gd name="connsiteX25-51" fmla="*/ 621255 w 2232326"/>
              <a:gd name="connsiteY25-52" fmla="*/ 455246 h 644243"/>
              <a:gd name="connsiteX26-53" fmla="*/ 626417 w 2232326"/>
              <a:gd name="connsiteY26-54" fmla="*/ 454193 h 644243"/>
              <a:gd name="connsiteX27-55" fmla="*/ 641270 w 2232326"/>
              <a:gd name="connsiteY27-56" fmla="*/ 490057 h 644243"/>
              <a:gd name="connsiteX28-57" fmla="*/ 637142 w 2232326"/>
              <a:gd name="connsiteY28-58" fmla="*/ 493358 h 644243"/>
              <a:gd name="connsiteX29-59" fmla="*/ 623112 w 2232326"/>
              <a:gd name="connsiteY29-60" fmla="*/ 503551 h 644243"/>
              <a:gd name="connsiteX30-61" fmla="*/ 617293 w 2232326"/>
              <a:gd name="connsiteY30-62" fmla="*/ 520098 h 644243"/>
              <a:gd name="connsiteX31-63" fmla="*/ 622206 w 2232326"/>
              <a:gd name="connsiteY31-64" fmla="*/ 535822 h 644243"/>
              <a:gd name="connsiteX32-65" fmla="*/ 635037 w 2232326"/>
              <a:gd name="connsiteY32-66" fmla="*/ 545485 h 644243"/>
              <a:gd name="connsiteX33-67" fmla="*/ 638214 w 2232326"/>
              <a:gd name="connsiteY33-68" fmla="*/ 547626 h 644243"/>
              <a:gd name="connsiteX34-69" fmla="*/ 642176 w 2232326"/>
              <a:gd name="connsiteY34-70" fmla="*/ 553690 h 644243"/>
              <a:gd name="connsiteX35-71" fmla="*/ 628931 w 2232326"/>
              <a:gd name="connsiteY35-72" fmla="*/ 584149 h 644243"/>
              <a:gd name="connsiteX36-73" fmla="*/ 623405 w 2232326"/>
              <a:gd name="connsiteY36-74" fmla="*/ 585715 h 644243"/>
              <a:gd name="connsiteX37-75" fmla="*/ 618078 w 2232326"/>
              <a:gd name="connsiteY37-76" fmla="*/ 584685 h 644243"/>
              <a:gd name="connsiteX38-77" fmla="*/ 611474 w 2232326"/>
              <a:gd name="connsiteY38-78" fmla="*/ 583195 h 644243"/>
              <a:gd name="connsiteX39-79" fmla="*/ 603390 w 2232326"/>
              <a:gd name="connsiteY39-80" fmla="*/ 582953 h 644243"/>
              <a:gd name="connsiteX40-81" fmla="*/ 595217 w 2232326"/>
              <a:gd name="connsiteY40-82" fmla="*/ 584685 h 644243"/>
              <a:gd name="connsiteX41-83" fmla="*/ 588199 w 2232326"/>
              <a:gd name="connsiteY41-84" fmla="*/ 589186 h 644243"/>
              <a:gd name="connsiteX42-85" fmla="*/ 580766 w 2232326"/>
              <a:gd name="connsiteY42-86" fmla="*/ 604250 h 644243"/>
              <a:gd name="connsiteX43-87" fmla="*/ 583165 w 2232326"/>
              <a:gd name="connsiteY43-88" fmla="*/ 620379 h 644243"/>
              <a:gd name="connsiteX44-89" fmla="*/ 582381 w 2232326"/>
              <a:gd name="connsiteY44-90" fmla="*/ 630983 h 644243"/>
              <a:gd name="connsiteX45-91" fmla="*/ 553249 w 2232326"/>
              <a:gd name="connsiteY45-92" fmla="*/ 643405 h 644243"/>
              <a:gd name="connsiteX46-93" fmla="*/ 548744 w 2232326"/>
              <a:gd name="connsiteY46-94" fmla="*/ 641548 h 644243"/>
              <a:gd name="connsiteX47-95" fmla="*/ 545834 w 2232326"/>
              <a:gd name="connsiteY47-96" fmla="*/ 637586 h 644243"/>
              <a:gd name="connsiteX48-97" fmla="*/ 545566 w 2232326"/>
              <a:gd name="connsiteY48-98" fmla="*/ 637586 h 644243"/>
              <a:gd name="connsiteX49-99" fmla="*/ 535664 w 2232326"/>
              <a:gd name="connsiteY49-100" fmla="*/ 623435 h 644243"/>
              <a:gd name="connsiteX50-101" fmla="*/ 519382 w 2232326"/>
              <a:gd name="connsiteY50-102" fmla="*/ 617492 h 644243"/>
              <a:gd name="connsiteX51-103" fmla="*/ 503106 w 2232326"/>
              <a:gd name="connsiteY51-104" fmla="*/ 623435 h 644243"/>
              <a:gd name="connsiteX52-105" fmla="*/ 492910 w 2232326"/>
              <a:gd name="connsiteY52-106" fmla="*/ 637337 h 644243"/>
              <a:gd name="connsiteX53-107" fmla="*/ 488948 w 2232326"/>
              <a:gd name="connsiteY53-108" fmla="*/ 641963 h 644243"/>
              <a:gd name="connsiteX54-109" fmla="*/ 483129 w 2232326"/>
              <a:gd name="connsiteY54-110" fmla="*/ 643405 h 644243"/>
              <a:gd name="connsiteX55-111" fmla="*/ 451624 w 2232326"/>
              <a:gd name="connsiteY55-112" fmla="*/ 628839 h 644243"/>
              <a:gd name="connsiteX56-113" fmla="*/ 450175 w 2232326"/>
              <a:gd name="connsiteY56-114" fmla="*/ 624510 h 644243"/>
              <a:gd name="connsiteX57-115" fmla="*/ 452160 w 2232326"/>
              <a:gd name="connsiteY57-116" fmla="*/ 617492 h 644243"/>
              <a:gd name="connsiteX58-117" fmla="*/ 454406 w 2232326"/>
              <a:gd name="connsiteY58-118" fmla="*/ 603589 h 644243"/>
              <a:gd name="connsiteX59-119" fmla="*/ 447655 w 2232326"/>
              <a:gd name="connsiteY59-120" fmla="*/ 589186 h 644243"/>
              <a:gd name="connsiteX60-121" fmla="*/ 438665 w 2232326"/>
              <a:gd name="connsiteY60-122" fmla="*/ 583979 h 644243"/>
              <a:gd name="connsiteX61-123" fmla="*/ 428610 w 2232326"/>
              <a:gd name="connsiteY61-124" fmla="*/ 583070 h 644243"/>
              <a:gd name="connsiteX62-125" fmla="*/ 417222 w 2232326"/>
              <a:gd name="connsiteY62-126" fmla="*/ 585176 h 644243"/>
              <a:gd name="connsiteX63-127" fmla="*/ 409814 w 2232326"/>
              <a:gd name="connsiteY63-128" fmla="*/ 584685 h 644243"/>
              <a:gd name="connsiteX64-129" fmla="*/ 396326 w 2232326"/>
              <a:gd name="connsiteY64-130" fmla="*/ 553690 h 644243"/>
              <a:gd name="connsiteX65-131" fmla="*/ 401603 w 2232326"/>
              <a:gd name="connsiteY65-132" fmla="*/ 546304 h 644243"/>
              <a:gd name="connsiteX66-133" fmla="*/ 415901 w 2232326"/>
              <a:gd name="connsiteY66-134" fmla="*/ 535822 h 644243"/>
              <a:gd name="connsiteX67-135" fmla="*/ 422262 w 2232326"/>
              <a:gd name="connsiteY67-136" fmla="*/ 519562 h 644243"/>
              <a:gd name="connsiteX68-137" fmla="*/ 415901 w 2232326"/>
              <a:gd name="connsiteY68-138" fmla="*/ 503429 h 644243"/>
              <a:gd name="connsiteX69-139" fmla="*/ 401603 w 2232326"/>
              <a:gd name="connsiteY69-140" fmla="*/ 493358 h 644243"/>
              <a:gd name="connsiteX70-141" fmla="*/ 397641 w 2232326"/>
              <a:gd name="connsiteY70-142" fmla="*/ 489517 h 644243"/>
              <a:gd name="connsiteX71-143" fmla="*/ 408761 w 2232326"/>
              <a:gd name="connsiteY71-144" fmla="*/ 455246 h 644243"/>
              <a:gd name="connsiteX72-145" fmla="*/ 412851 w 2232326"/>
              <a:gd name="connsiteY72-146" fmla="*/ 454193 h 644243"/>
              <a:gd name="connsiteX73-147" fmla="*/ 417221 w 2232326"/>
              <a:gd name="connsiteY73-148" fmla="*/ 455246 h 644243"/>
              <a:gd name="connsiteX74-149" fmla="*/ 433772 w 2232326"/>
              <a:gd name="connsiteY74-150" fmla="*/ 457249 h 644243"/>
              <a:gd name="connsiteX75-151" fmla="*/ 448976 w 2232326"/>
              <a:gd name="connsiteY75-152" fmla="*/ 449695 h 644243"/>
              <a:gd name="connsiteX76-153" fmla="*/ 453620 w 2232326"/>
              <a:gd name="connsiteY76-154" fmla="*/ 441895 h 644243"/>
              <a:gd name="connsiteX77-155" fmla="*/ 455458 w 2232326"/>
              <a:gd name="connsiteY77-156" fmla="*/ 432752 h 644243"/>
              <a:gd name="connsiteX78-157" fmla="*/ 455458 w 2232326"/>
              <a:gd name="connsiteY78-158" fmla="*/ 424563 h 644243"/>
              <a:gd name="connsiteX79-159" fmla="*/ 454794 w 2232326"/>
              <a:gd name="connsiteY79-160" fmla="*/ 419258 h 644243"/>
              <a:gd name="connsiteX80-161" fmla="*/ 453869 w 2232326"/>
              <a:gd name="connsiteY80-162" fmla="*/ 415545 h 644243"/>
              <a:gd name="connsiteX81-163" fmla="*/ 454291 w 2232326"/>
              <a:gd name="connsiteY81-164" fmla="*/ 411851 h 644243"/>
              <a:gd name="connsiteX82-165" fmla="*/ 485235 w 2232326"/>
              <a:gd name="connsiteY82-166" fmla="*/ 397036 h 644243"/>
              <a:gd name="connsiteX83-167" fmla="*/ 490658 w 2232326"/>
              <a:gd name="connsiteY83-168" fmla="*/ 399285 h 644243"/>
              <a:gd name="connsiteX84-169" fmla="*/ 493446 w 2232326"/>
              <a:gd name="connsiteY84-170" fmla="*/ 403907 h 644243"/>
              <a:gd name="connsiteX85-171" fmla="*/ 502978 w 2232326"/>
              <a:gd name="connsiteY85-172" fmla="*/ 416474 h 644243"/>
              <a:gd name="connsiteX86-173" fmla="*/ 518578 w 2232326"/>
              <a:gd name="connsiteY86-174" fmla="*/ 421900 h 644243"/>
              <a:gd name="connsiteX87-175" fmla="*/ 535001 w 2232326"/>
              <a:gd name="connsiteY87-176" fmla="*/ 416742 h 644243"/>
              <a:gd name="connsiteX88-177" fmla="*/ 545049 w 2232326"/>
              <a:gd name="connsiteY88-178" fmla="*/ 403639 h 644243"/>
              <a:gd name="connsiteX89-179" fmla="*/ 548355 w 2232326"/>
              <a:gd name="connsiteY89-180" fmla="*/ 399285 h 644243"/>
              <a:gd name="connsiteX90-181" fmla="*/ 549066 w 2232326"/>
              <a:gd name="connsiteY90-182" fmla="*/ 396794 h 644243"/>
              <a:gd name="connsiteX91-183" fmla="*/ 242400 w 2232326"/>
              <a:gd name="connsiteY91-184" fmla="*/ 130553 h 644243"/>
              <a:gd name="connsiteX92-185" fmla="*/ 198253 w 2232326"/>
              <a:gd name="connsiteY92-186" fmla="*/ 139439 h 644243"/>
              <a:gd name="connsiteX93-187" fmla="*/ 162192 w 2232326"/>
              <a:gd name="connsiteY93-188" fmla="*/ 163710 h 644243"/>
              <a:gd name="connsiteX94-189" fmla="*/ 137921 w 2232326"/>
              <a:gd name="connsiteY94-190" fmla="*/ 199759 h 644243"/>
              <a:gd name="connsiteX95-191" fmla="*/ 129041 w 2232326"/>
              <a:gd name="connsiteY95-192" fmla="*/ 243875 h 644243"/>
              <a:gd name="connsiteX96-193" fmla="*/ 137921 w 2232326"/>
              <a:gd name="connsiteY96-194" fmla="*/ 288047 h 644243"/>
              <a:gd name="connsiteX97-195" fmla="*/ 162192 w 2232326"/>
              <a:gd name="connsiteY97-196" fmla="*/ 324378 h 644243"/>
              <a:gd name="connsiteX98-197" fmla="*/ 198253 w 2232326"/>
              <a:gd name="connsiteY98-198" fmla="*/ 348896 h 644243"/>
              <a:gd name="connsiteX99-199" fmla="*/ 242400 w 2232326"/>
              <a:gd name="connsiteY99-200" fmla="*/ 357763 h 644243"/>
              <a:gd name="connsiteX100-201" fmla="*/ 286800 w 2232326"/>
              <a:gd name="connsiteY100-202" fmla="*/ 348896 h 644243"/>
              <a:gd name="connsiteX101-203" fmla="*/ 323138 w 2232326"/>
              <a:gd name="connsiteY101-204" fmla="*/ 324378 h 644243"/>
              <a:gd name="connsiteX102-205" fmla="*/ 347409 w 2232326"/>
              <a:gd name="connsiteY102-206" fmla="*/ 288047 h 644243"/>
              <a:gd name="connsiteX103-207" fmla="*/ 356301 w 2232326"/>
              <a:gd name="connsiteY103-208" fmla="*/ 243875 h 644243"/>
              <a:gd name="connsiteX104-209" fmla="*/ 347409 w 2232326"/>
              <a:gd name="connsiteY104-210" fmla="*/ 199759 h 644243"/>
              <a:gd name="connsiteX105-211" fmla="*/ 323138 w 2232326"/>
              <a:gd name="connsiteY105-212" fmla="*/ 163710 h 644243"/>
              <a:gd name="connsiteX106-213" fmla="*/ 286800 w 2232326"/>
              <a:gd name="connsiteY106-214" fmla="*/ 139439 h 644243"/>
              <a:gd name="connsiteX107-215" fmla="*/ 242400 w 2232326"/>
              <a:gd name="connsiteY107-216" fmla="*/ 130553 h 644243"/>
              <a:gd name="connsiteX108-217" fmla="*/ 1713848 w 2232326"/>
              <a:gd name="connsiteY108-218" fmla="*/ 35859 h 644243"/>
              <a:gd name="connsiteX109-219" fmla="*/ 2232326 w 2232326"/>
              <a:gd name="connsiteY109-220" fmla="*/ 585134 h 644243"/>
              <a:gd name="connsiteX110-221" fmla="*/ 1713848 w 2232326"/>
              <a:gd name="connsiteY110-222" fmla="*/ 585134 h 644243"/>
              <a:gd name="connsiteX111-223" fmla="*/ 1713848 w 2232326"/>
              <a:gd name="connsiteY111-224" fmla="*/ 35859 h 644243"/>
              <a:gd name="connsiteX112-225" fmla="*/ 301529 w 2232326"/>
              <a:gd name="connsiteY112-226" fmla="*/ 1028 h 644243"/>
              <a:gd name="connsiteX113-227" fmla="*/ 309294 w 2232326"/>
              <a:gd name="connsiteY113-228" fmla="*/ 1506 h 644243"/>
              <a:gd name="connsiteX114-229" fmla="*/ 368846 w 2232326"/>
              <a:gd name="connsiteY114-230" fmla="*/ 31282 h 644243"/>
              <a:gd name="connsiteX115-231" fmla="*/ 370395 w 2232326"/>
              <a:gd name="connsiteY115-232" fmla="*/ 40408 h 644243"/>
              <a:gd name="connsiteX116-233" fmla="*/ 368280 w 2232326"/>
              <a:gd name="connsiteY116-234" fmla="*/ 47455 h 644243"/>
              <a:gd name="connsiteX117-235" fmla="*/ 364110 w 2232326"/>
              <a:gd name="connsiteY117-236" fmla="*/ 79353 h 644243"/>
              <a:gd name="connsiteX118-237" fmla="*/ 379275 w 2232326"/>
              <a:gd name="connsiteY118-238" fmla="*/ 108599 h 644243"/>
              <a:gd name="connsiteX119-239" fmla="*/ 410072 w 2232326"/>
              <a:gd name="connsiteY119-240" fmla="*/ 122454 h 644243"/>
              <a:gd name="connsiteX120-241" fmla="*/ 444042 w 2232326"/>
              <a:gd name="connsiteY120-242" fmla="*/ 116421 h 644243"/>
              <a:gd name="connsiteX121-243" fmla="*/ 454231 w 2232326"/>
              <a:gd name="connsiteY121-244" fmla="*/ 114343 h 644243"/>
              <a:gd name="connsiteX122-245" fmla="*/ 483554 w 2232326"/>
              <a:gd name="connsiteY122-246" fmla="*/ 185142 h 644243"/>
              <a:gd name="connsiteX123-247" fmla="*/ 475404 w 2232326"/>
              <a:gd name="connsiteY123-248" fmla="*/ 191660 h 644243"/>
              <a:gd name="connsiteX124-249" fmla="*/ 447706 w 2232326"/>
              <a:gd name="connsiteY124-250" fmla="*/ 211781 h 644243"/>
              <a:gd name="connsiteX125-251" fmla="*/ 436220 w 2232326"/>
              <a:gd name="connsiteY125-252" fmla="*/ 244448 h 644243"/>
              <a:gd name="connsiteX126-253" fmla="*/ 445919 w 2232326"/>
              <a:gd name="connsiteY126-254" fmla="*/ 275489 h 644243"/>
              <a:gd name="connsiteX127-255" fmla="*/ 471248 w 2232326"/>
              <a:gd name="connsiteY127-256" fmla="*/ 294565 h 644243"/>
              <a:gd name="connsiteX128-257" fmla="*/ 477521 w 2232326"/>
              <a:gd name="connsiteY128-258" fmla="*/ 298791 h 644243"/>
              <a:gd name="connsiteX129-259" fmla="*/ 485342 w 2232326"/>
              <a:gd name="connsiteY129-260" fmla="*/ 310763 h 644243"/>
              <a:gd name="connsiteX130-261" fmla="*/ 459194 w 2232326"/>
              <a:gd name="connsiteY130-262" fmla="*/ 370893 h 644243"/>
              <a:gd name="connsiteX131-263" fmla="*/ 448286 w 2232326"/>
              <a:gd name="connsiteY131-264" fmla="*/ 373985 h 644243"/>
              <a:gd name="connsiteX132-265" fmla="*/ 437768 w 2232326"/>
              <a:gd name="connsiteY132-266" fmla="*/ 371951 h 644243"/>
              <a:gd name="connsiteX133-267" fmla="*/ 424732 w 2232326"/>
              <a:gd name="connsiteY133-268" fmla="*/ 369010 h 644243"/>
              <a:gd name="connsiteX134-269" fmla="*/ 408774 w 2232326"/>
              <a:gd name="connsiteY134-270" fmla="*/ 368532 h 644243"/>
              <a:gd name="connsiteX135-271" fmla="*/ 392638 w 2232326"/>
              <a:gd name="connsiteY135-272" fmla="*/ 371951 h 644243"/>
              <a:gd name="connsiteX136-273" fmla="*/ 378784 w 2232326"/>
              <a:gd name="connsiteY136-274" fmla="*/ 380837 h 644243"/>
              <a:gd name="connsiteX137-275" fmla="*/ 364110 w 2232326"/>
              <a:gd name="connsiteY137-276" fmla="*/ 410575 h 644243"/>
              <a:gd name="connsiteX138-277" fmla="*/ 368846 w 2232326"/>
              <a:gd name="connsiteY138-278" fmla="*/ 442417 h 644243"/>
              <a:gd name="connsiteX139-279" fmla="*/ 367297 w 2232326"/>
              <a:gd name="connsiteY139-280" fmla="*/ 463351 h 644243"/>
              <a:gd name="connsiteX140-281" fmla="*/ 309787 w 2232326"/>
              <a:gd name="connsiteY140-282" fmla="*/ 487874 h 644243"/>
              <a:gd name="connsiteX141-283" fmla="*/ 300894 w 2232326"/>
              <a:gd name="connsiteY141-284" fmla="*/ 484208 h 644243"/>
              <a:gd name="connsiteX142-285" fmla="*/ 295150 w 2232326"/>
              <a:gd name="connsiteY142-286" fmla="*/ 476386 h 644243"/>
              <a:gd name="connsiteX143-287" fmla="*/ 294621 w 2232326"/>
              <a:gd name="connsiteY143-288" fmla="*/ 476386 h 644243"/>
              <a:gd name="connsiteX144-289" fmla="*/ 275073 w 2232326"/>
              <a:gd name="connsiteY144-290" fmla="*/ 448449 h 644243"/>
              <a:gd name="connsiteX145-291" fmla="*/ 242929 w 2232326"/>
              <a:gd name="connsiteY145-292" fmla="*/ 436717 h 644243"/>
              <a:gd name="connsiteX146-293" fmla="*/ 210798 w 2232326"/>
              <a:gd name="connsiteY146-294" fmla="*/ 448449 h 644243"/>
              <a:gd name="connsiteX147-295" fmla="*/ 190671 w 2232326"/>
              <a:gd name="connsiteY147-296" fmla="*/ 475895 h 644243"/>
              <a:gd name="connsiteX148-297" fmla="*/ 182849 w 2232326"/>
              <a:gd name="connsiteY148-298" fmla="*/ 485026 h 644243"/>
              <a:gd name="connsiteX149-299" fmla="*/ 171362 w 2232326"/>
              <a:gd name="connsiteY149-300" fmla="*/ 487873 h 644243"/>
              <a:gd name="connsiteX150-301" fmla="*/ 109165 w 2232326"/>
              <a:gd name="connsiteY150-302" fmla="*/ 459117 h 644243"/>
              <a:gd name="connsiteX151-303" fmla="*/ 106306 w 2232326"/>
              <a:gd name="connsiteY151-304" fmla="*/ 450572 h 644243"/>
              <a:gd name="connsiteX152-305" fmla="*/ 110223 w 2232326"/>
              <a:gd name="connsiteY152-306" fmla="*/ 436717 h 644243"/>
              <a:gd name="connsiteX153-307" fmla="*/ 114657 w 2232326"/>
              <a:gd name="connsiteY153-308" fmla="*/ 409271 h 644243"/>
              <a:gd name="connsiteX154-309" fmla="*/ 101331 w 2232326"/>
              <a:gd name="connsiteY154-310" fmla="*/ 380837 h 644243"/>
              <a:gd name="connsiteX155-311" fmla="*/ 83583 w 2232326"/>
              <a:gd name="connsiteY155-312" fmla="*/ 370559 h 644243"/>
              <a:gd name="connsiteX156-313" fmla="*/ 63733 w 2232326"/>
              <a:gd name="connsiteY156-314" fmla="*/ 368764 h 644243"/>
              <a:gd name="connsiteX157-315" fmla="*/ 41250 w 2232326"/>
              <a:gd name="connsiteY157-316" fmla="*/ 372921 h 644243"/>
              <a:gd name="connsiteX158-317" fmla="*/ 26627 w 2232326"/>
              <a:gd name="connsiteY158-318" fmla="*/ 371951 h 644243"/>
              <a:gd name="connsiteX159-319" fmla="*/ 0 w 2232326"/>
              <a:gd name="connsiteY159-320" fmla="*/ 310762 h 644243"/>
              <a:gd name="connsiteX160-321" fmla="*/ 10417 w 2232326"/>
              <a:gd name="connsiteY160-322" fmla="*/ 296183 h 644243"/>
              <a:gd name="connsiteX161-323" fmla="*/ 38643 w 2232326"/>
              <a:gd name="connsiteY161-324" fmla="*/ 275489 h 644243"/>
              <a:gd name="connsiteX162-325" fmla="*/ 51200 w 2232326"/>
              <a:gd name="connsiteY162-326" fmla="*/ 243389 h 644243"/>
              <a:gd name="connsiteX163-327" fmla="*/ 38643 w 2232326"/>
              <a:gd name="connsiteY163-328" fmla="*/ 211541 h 644243"/>
              <a:gd name="connsiteX164-329" fmla="*/ 10417 w 2232326"/>
              <a:gd name="connsiteY164-330" fmla="*/ 191659 h 644243"/>
              <a:gd name="connsiteX165-331" fmla="*/ 2595 w 2232326"/>
              <a:gd name="connsiteY165-332" fmla="*/ 184077 h 644243"/>
              <a:gd name="connsiteX166-333" fmla="*/ 24548 w 2232326"/>
              <a:gd name="connsiteY166-334" fmla="*/ 116421 h 644243"/>
              <a:gd name="connsiteX167-335" fmla="*/ 32622 w 2232326"/>
              <a:gd name="connsiteY167-336" fmla="*/ 114342 h 644243"/>
              <a:gd name="connsiteX168-337" fmla="*/ 41250 w 2232326"/>
              <a:gd name="connsiteY168-338" fmla="*/ 116421 h 644243"/>
              <a:gd name="connsiteX169-339" fmla="*/ 73922 w 2232326"/>
              <a:gd name="connsiteY169-340" fmla="*/ 120376 h 644243"/>
              <a:gd name="connsiteX170-341" fmla="*/ 103938 w 2232326"/>
              <a:gd name="connsiteY170-342" fmla="*/ 105463 h 644243"/>
              <a:gd name="connsiteX171-343" fmla="*/ 113107 w 2232326"/>
              <a:gd name="connsiteY171-344" fmla="*/ 90064 h 644243"/>
              <a:gd name="connsiteX172-345" fmla="*/ 116734 w 2232326"/>
              <a:gd name="connsiteY172-346" fmla="*/ 72015 h 644243"/>
              <a:gd name="connsiteX173-347" fmla="*/ 116734 w 2232326"/>
              <a:gd name="connsiteY173-348" fmla="*/ 55849 h 644243"/>
              <a:gd name="connsiteX174-349" fmla="*/ 115424 w 2232326"/>
              <a:gd name="connsiteY174-350" fmla="*/ 45376 h 644243"/>
              <a:gd name="connsiteX175-351" fmla="*/ 113598 w 2232326"/>
              <a:gd name="connsiteY175-352" fmla="*/ 38045 h 644243"/>
              <a:gd name="connsiteX176-353" fmla="*/ 114430 w 2232326"/>
              <a:gd name="connsiteY176-354" fmla="*/ 30752 h 644243"/>
              <a:gd name="connsiteX177-355" fmla="*/ 175517 w 2232326"/>
              <a:gd name="connsiteY177-356" fmla="*/ 1506 h 644243"/>
              <a:gd name="connsiteX178-357" fmla="*/ 186223 w 2232326"/>
              <a:gd name="connsiteY178-358" fmla="*/ 5946 h 644243"/>
              <a:gd name="connsiteX179-359" fmla="*/ 191727 w 2232326"/>
              <a:gd name="connsiteY179-360" fmla="*/ 15071 h 644243"/>
              <a:gd name="connsiteX180-361" fmla="*/ 210545 w 2232326"/>
              <a:gd name="connsiteY180-362" fmla="*/ 39878 h 644243"/>
              <a:gd name="connsiteX181-363" fmla="*/ 241342 w 2232326"/>
              <a:gd name="connsiteY181-364" fmla="*/ 50591 h 644243"/>
              <a:gd name="connsiteX182-365" fmla="*/ 273763 w 2232326"/>
              <a:gd name="connsiteY182-366" fmla="*/ 40407 h 644243"/>
              <a:gd name="connsiteX183-367" fmla="*/ 293600 w 2232326"/>
              <a:gd name="connsiteY183-368" fmla="*/ 14542 h 644243"/>
              <a:gd name="connsiteX184-369" fmla="*/ 300125 w 2232326"/>
              <a:gd name="connsiteY184-370" fmla="*/ 5946 h 644243"/>
              <a:gd name="connsiteX185-371" fmla="*/ 301529 w 2232326"/>
              <a:gd name="connsiteY185-372" fmla="*/ 1028 h 644243"/>
              <a:gd name="connsiteX0-373" fmla="*/ 519114 w 1713848"/>
              <a:gd name="connsiteY0-374" fmla="*/ 462405 h 644243"/>
              <a:gd name="connsiteX1-375" fmla="*/ 496751 w 1713848"/>
              <a:gd name="connsiteY1-376" fmla="*/ 466906 h 644243"/>
              <a:gd name="connsiteX2-377" fmla="*/ 478485 w 1713848"/>
              <a:gd name="connsiteY2-378" fmla="*/ 479201 h 644243"/>
              <a:gd name="connsiteX3-379" fmla="*/ 466190 w 1713848"/>
              <a:gd name="connsiteY3-380" fmla="*/ 497461 h 644243"/>
              <a:gd name="connsiteX4-381" fmla="*/ 461692 w 1713848"/>
              <a:gd name="connsiteY4-382" fmla="*/ 519808 h 644243"/>
              <a:gd name="connsiteX5-383" fmla="*/ 466190 w 1713848"/>
              <a:gd name="connsiteY5-384" fmla="*/ 542183 h 644243"/>
              <a:gd name="connsiteX6-385" fmla="*/ 478485 w 1713848"/>
              <a:gd name="connsiteY6-386" fmla="*/ 560587 h 644243"/>
              <a:gd name="connsiteX7-387" fmla="*/ 496751 w 1713848"/>
              <a:gd name="connsiteY7-388" fmla="*/ 573006 h 644243"/>
              <a:gd name="connsiteX8-389" fmla="*/ 519114 w 1713848"/>
              <a:gd name="connsiteY8-390" fmla="*/ 577498 h 644243"/>
              <a:gd name="connsiteX9-391" fmla="*/ 541605 w 1713848"/>
              <a:gd name="connsiteY9-392" fmla="*/ 573006 h 644243"/>
              <a:gd name="connsiteX10-393" fmla="*/ 560012 w 1713848"/>
              <a:gd name="connsiteY10-394" fmla="*/ 560587 h 644243"/>
              <a:gd name="connsiteX11-395" fmla="*/ 572306 w 1713848"/>
              <a:gd name="connsiteY11-396" fmla="*/ 542183 h 644243"/>
              <a:gd name="connsiteX12-397" fmla="*/ 576811 w 1713848"/>
              <a:gd name="connsiteY12-398" fmla="*/ 519808 h 644243"/>
              <a:gd name="connsiteX13-399" fmla="*/ 572306 w 1713848"/>
              <a:gd name="connsiteY13-400" fmla="*/ 497461 h 644243"/>
              <a:gd name="connsiteX14-401" fmla="*/ 560012 w 1713848"/>
              <a:gd name="connsiteY14-402" fmla="*/ 479201 h 644243"/>
              <a:gd name="connsiteX15-403" fmla="*/ 541605 w 1713848"/>
              <a:gd name="connsiteY15-404" fmla="*/ 466906 h 644243"/>
              <a:gd name="connsiteX16-405" fmla="*/ 519114 w 1713848"/>
              <a:gd name="connsiteY16-406" fmla="*/ 462405 h 644243"/>
              <a:gd name="connsiteX17-407" fmla="*/ 549066 w 1713848"/>
              <a:gd name="connsiteY17-408" fmla="*/ 396794 h 644243"/>
              <a:gd name="connsiteX18-409" fmla="*/ 552999 w 1713848"/>
              <a:gd name="connsiteY18-410" fmla="*/ 397036 h 644243"/>
              <a:gd name="connsiteX19-411" fmla="*/ 583165 w 1713848"/>
              <a:gd name="connsiteY19-412" fmla="*/ 412119 h 644243"/>
              <a:gd name="connsiteX20-413" fmla="*/ 583950 w 1713848"/>
              <a:gd name="connsiteY20-414" fmla="*/ 416742 h 644243"/>
              <a:gd name="connsiteX21-415" fmla="*/ 582878 w 1713848"/>
              <a:gd name="connsiteY21-416" fmla="*/ 420311 h 644243"/>
              <a:gd name="connsiteX22-417" fmla="*/ 580766 w 1713848"/>
              <a:gd name="connsiteY22-418" fmla="*/ 436469 h 644243"/>
              <a:gd name="connsiteX23-419" fmla="*/ 588448 w 1713848"/>
              <a:gd name="connsiteY23-420" fmla="*/ 451284 h 644243"/>
              <a:gd name="connsiteX24-421" fmla="*/ 604048 w 1713848"/>
              <a:gd name="connsiteY24-422" fmla="*/ 458302 h 644243"/>
              <a:gd name="connsiteX25-423" fmla="*/ 621255 w 1713848"/>
              <a:gd name="connsiteY25-424" fmla="*/ 455246 h 644243"/>
              <a:gd name="connsiteX26-425" fmla="*/ 626417 w 1713848"/>
              <a:gd name="connsiteY26-426" fmla="*/ 454193 h 644243"/>
              <a:gd name="connsiteX27-427" fmla="*/ 641270 w 1713848"/>
              <a:gd name="connsiteY27-428" fmla="*/ 490057 h 644243"/>
              <a:gd name="connsiteX28-429" fmla="*/ 637142 w 1713848"/>
              <a:gd name="connsiteY28-430" fmla="*/ 493358 h 644243"/>
              <a:gd name="connsiteX29-431" fmla="*/ 623112 w 1713848"/>
              <a:gd name="connsiteY29-432" fmla="*/ 503551 h 644243"/>
              <a:gd name="connsiteX30-433" fmla="*/ 617293 w 1713848"/>
              <a:gd name="connsiteY30-434" fmla="*/ 520098 h 644243"/>
              <a:gd name="connsiteX31-435" fmla="*/ 622206 w 1713848"/>
              <a:gd name="connsiteY31-436" fmla="*/ 535822 h 644243"/>
              <a:gd name="connsiteX32-437" fmla="*/ 635037 w 1713848"/>
              <a:gd name="connsiteY32-438" fmla="*/ 545485 h 644243"/>
              <a:gd name="connsiteX33-439" fmla="*/ 638214 w 1713848"/>
              <a:gd name="connsiteY33-440" fmla="*/ 547626 h 644243"/>
              <a:gd name="connsiteX34-441" fmla="*/ 642176 w 1713848"/>
              <a:gd name="connsiteY34-442" fmla="*/ 553690 h 644243"/>
              <a:gd name="connsiteX35-443" fmla="*/ 628931 w 1713848"/>
              <a:gd name="connsiteY35-444" fmla="*/ 584149 h 644243"/>
              <a:gd name="connsiteX36-445" fmla="*/ 623405 w 1713848"/>
              <a:gd name="connsiteY36-446" fmla="*/ 585715 h 644243"/>
              <a:gd name="connsiteX37-447" fmla="*/ 618078 w 1713848"/>
              <a:gd name="connsiteY37-448" fmla="*/ 584685 h 644243"/>
              <a:gd name="connsiteX38-449" fmla="*/ 611474 w 1713848"/>
              <a:gd name="connsiteY38-450" fmla="*/ 583195 h 644243"/>
              <a:gd name="connsiteX39-451" fmla="*/ 603390 w 1713848"/>
              <a:gd name="connsiteY39-452" fmla="*/ 582953 h 644243"/>
              <a:gd name="connsiteX40-453" fmla="*/ 595217 w 1713848"/>
              <a:gd name="connsiteY40-454" fmla="*/ 584685 h 644243"/>
              <a:gd name="connsiteX41-455" fmla="*/ 588199 w 1713848"/>
              <a:gd name="connsiteY41-456" fmla="*/ 589186 h 644243"/>
              <a:gd name="connsiteX42-457" fmla="*/ 580766 w 1713848"/>
              <a:gd name="connsiteY42-458" fmla="*/ 604250 h 644243"/>
              <a:gd name="connsiteX43-459" fmla="*/ 583165 w 1713848"/>
              <a:gd name="connsiteY43-460" fmla="*/ 620379 h 644243"/>
              <a:gd name="connsiteX44-461" fmla="*/ 582381 w 1713848"/>
              <a:gd name="connsiteY44-462" fmla="*/ 630983 h 644243"/>
              <a:gd name="connsiteX45-463" fmla="*/ 553249 w 1713848"/>
              <a:gd name="connsiteY45-464" fmla="*/ 643405 h 644243"/>
              <a:gd name="connsiteX46-465" fmla="*/ 548744 w 1713848"/>
              <a:gd name="connsiteY46-466" fmla="*/ 641548 h 644243"/>
              <a:gd name="connsiteX47-467" fmla="*/ 545834 w 1713848"/>
              <a:gd name="connsiteY47-468" fmla="*/ 637586 h 644243"/>
              <a:gd name="connsiteX48-469" fmla="*/ 545566 w 1713848"/>
              <a:gd name="connsiteY48-470" fmla="*/ 637586 h 644243"/>
              <a:gd name="connsiteX49-471" fmla="*/ 535664 w 1713848"/>
              <a:gd name="connsiteY49-472" fmla="*/ 623435 h 644243"/>
              <a:gd name="connsiteX50-473" fmla="*/ 519382 w 1713848"/>
              <a:gd name="connsiteY50-474" fmla="*/ 617492 h 644243"/>
              <a:gd name="connsiteX51-475" fmla="*/ 503106 w 1713848"/>
              <a:gd name="connsiteY51-476" fmla="*/ 623435 h 644243"/>
              <a:gd name="connsiteX52-477" fmla="*/ 492910 w 1713848"/>
              <a:gd name="connsiteY52-478" fmla="*/ 637337 h 644243"/>
              <a:gd name="connsiteX53-479" fmla="*/ 488948 w 1713848"/>
              <a:gd name="connsiteY53-480" fmla="*/ 641963 h 644243"/>
              <a:gd name="connsiteX54-481" fmla="*/ 483129 w 1713848"/>
              <a:gd name="connsiteY54-482" fmla="*/ 643405 h 644243"/>
              <a:gd name="connsiteX55-483" fmla="*/ 451624 w 1713848"/>
              <a:gd name="connsiteY55-484" fmla="*/ 628839 h 644243"/>
              <a:gd name="connsiteX56-485" fmla="*/ 450175 w 1713848"/>
              <a:gd name="connsiteY56-486" fmla="*/ 624510 h 644243"/>
              <a:gd name="connsiteX57-487" fmla="*/ 452160 w 1713848"/>
              <a:gd name="connsiteY57-488" fmla="*/ 617492 h 644243"/>
              <a:gd name="connsiteX58-489" fmla="*/ 454406 w 1713848"/>
              <a:gd name="connsiteY58-490" fmla="*/ 603589 h 644243"/>
              <a:gd name="connsiteX59-491" fmla="*/ 447655 w 1713848"/>
              <a:gd name="connsiteY59-492" fmla="*/ 589186 h 644243"/>
              <a:gd name="connsiteX60-493" fmla="*/ 438665 w 1713848"/>
              <a:gd name="connsiteY60-494" fmla="*/ 583979 h 644243"/>
              <a:gd name="connsiteX61-495" fmla="*/ 428610 w 1713848"/>
              <a:gd name="connsiteY61-496" fmla="*/ 583070 h 644243"/>
              <a:gd name="connsiteX62-497" fmla="*/ 417222 w 1713848"/>
              <a:gd name="connsiteY62-498" fmla="*/ 585176 h 644243"/>
              <a:gd name="connsiteX63-499" fmla="*/ 409814 w 1713848"/>
              <a:gd name="connsiteY63-500" fmla="*/ 584685 h 644243"/>
              <a:gd name="connsiteX64-501" fmla="*/ 396326 w 1713848"/>
              <a:gd name="connsiteY64-502" fmla="*/ 553690 h 644243"/>
              <a:gd name="connsiteX65-503" fmla="*/ 401603 w 1713848"/>
              <a:gd name="connsiteY65-504" fmla="*/ 546304 h 644243"/>
              <a:gd name="connsiteX66-505" fmla="*/ 415901 w 1713848"/>
              <a:gd name="connsiteY66-506" fmla="*/ 535822 h 644243"/>
              <a:gd name="connsiteX67-507" fmla="*/ 422262 w 1713848"/>
              <a:gd name="connsiteY67-508" fmla="*/ 519562 h 644243"/>
              <a:gd name="connsiteX68-509" fmla="*/ 415901 w 1713848"/>
              <a:gd name="connsiteY68-510" fmla="*/ 503429 h 644243"/>
              <a:gd name="connsiteX69-511" fmla="*/ 401603 w 1713848"/>
              <a:gd name="connsiteY69-512" fmla="*/ 493358 h 644243"/>
              <a:gd name="connsiteX70-513" fmla="*/ 397641 w 1713848"/>
              <a:gd name="connsiteY70-514" fmla="*/ 489517 h 644243"/>
              <a:gd name="connsiteX71-515" fmla="*/ 408761 w 1713848"/>
              <a:gd name="connsiteY71-516" fmla="*/ 455246 h 644243"/>
              <a:gd name="connsiteX72-517" fmla="*/ 412851 w 1713848"/>
              <a:gd name="connsiteY72-518" fmla="*/ 454193 h 644243"/>
              <a:gd name="connsiteX73-519" fmla="*/ 417221 w 1713848"/>
              <a:gd name="connsiteY73-520" fmla="*/ 455246 h 644243"/>
              <a:gd name="connsiteX74-521" fmla="*/ 433772 w 1713848"/>
              <a:gd name="connsiteY74-522" fmla="*/ 457249 h 644243"/>
              <a:gd name="connsiteX75-523" fmla="*/ 448976 w 1713848"/>
              <a:gd name="connsiteY75-524" fmla="*/ 449695 h 644243"/>
              <a:gd name="connsiteX76-525" fmla="*/ 453620 w 1713848"/>
              <a:gd name="connsiteY76-526" fmla="*/ 441895 h 644243"/>
              <a:gd name="connsiteX77-527" fmla="*/ 455458 w 1713848"/>
              <a:gd name="connsiteY77-528" fmla="*/ 432752 h 644243"/>
              <a:gd name="connsiteX78-529" fmla="*/ 455458 w 1713848"/>
              <a:gd name="connsiteY78-530" fmla="*/ 424563 h 644243"/>
              <a:gd name="connsiteX79-531" fmla="*/ 454794 w 1713848"/>
              <a:gd name="connsiteY79-532" fmla="*/ 419258 h 644243"/>
              <a:gd name="connsiteX80-533" fmla="*/ 453869 w 1713848"/>
              <a:gd name="connsiteY80-534" fmla="*/ 415545 h 644243"/>
              <a:gd name="connsiteX81-535" fmla="*/ 454291 w 1713848"/>
              <a:gd name="connsiteY81-536" fmla="*/ 411851 h 644243"/>
              <a:gd name="connsiteX82-537" fmla="*/ 485235 w 1713848"/>
              <a:gd name="connsiteY82-538" fmla="*/ 397036 h 644243"/>
              <a:gd name="connsiteX83-539" fmla="*/ 490658 w 1713848"/>
              <a:gd name="connsiteY83-540" fmla="*/ 399285 h 644243"/>
              <a:gd name="connsiteX84-541" fmla="*/ 493446 w 1713848"/>
              <a:gd name="connsiteY84-542" fmla="*/ 403907 h 644243"/>
              <a:gd name="connsiteX85-543" fmla="*/ 502978 w 1713848"/>
              <a:gd name="connsiteY85-544" fmla="*/ 416474 h 644243"/>
              <a:gd name="connsiteX86-545" fmla="*/ 518578 w 1713848"/>
              <a:gd name="connsiteY86-546" fmla="*/ 421900 h 644243"/>
              <a:gd name="connsiteX87-547" fmla="*/ 535001 w 1713848"/>
              <a:gd name="connsiteY87-548" fmla="*/ 416742 h 644243"/>
              <a:gd name="connsiteX88-549" fmla="*/ 545049 w 1713848"/>
              <a:gd name="connsiteY88-550" fmla="*/ 403639 h 644243"/>
              <a:gd name="connsiteX89-551" fmla="*/ 548355 w 1713848"/>
              <a:gd name="connsiteY89-552" fmla="*/ 399285 h 644243"/>
              <a:gd name="connsiteX90-553" fmla="*/ 549066 w 1713848"/>
              <a:gd name="connsiteY90-554" fmla="*/ 396794 h 644243"/>
              <a:gd name="connsiteX91-555" fmla="*/ 242400 w 1713848"/>
              <a:gd name="connsiteY91-556" fmla="*/ 130553 h 644243"/>
              <a:gd name="connsiteX92-557" fmla="*/ 198253 w 1713848"/>
              <a:gd name="connsiteY92-558" fmla="*/ 139439 h 644243"/>
              <a:gd name="connsiteX93-559" fmla="*/ 162192 w 1713848"/>
              <a:gd name="connsiteY93-560" fmla="*/ 163710 h 644243"/>
              <a:gd name="connsiteX94-561" fmla="*/ 137921 w 1713848"/>
              <a:gd name="connsiteY94-562" fmla="*/ 199759 h 644243"/>
              <a:gd name="connsiteX95-563" fmla="*/ 129041 w 1713848"/>
              <a:gd name="connsiteY95-564" fmla="*/ 243875 h 644243"/>
              <a:gd name="connsiteX96-565" fmla="*/ 137921 w 1713848"/>
              <a:gd name="connsiteY96-566" fmla="*/ 288047 h 644243"/>
              <a:gd name="connsiteX97-567" fmla="*/ 162192 w 1713848"/>
              <a:gd name="connsiteY97-568" fmla="*/ 324378 h 644243"/>
              <a:gd name="connsiteX98-569" fmla="*/ 198253 w 1713848"/>
              <a:gd name="connsiteY98-570" fmla="*/ 348896 h 644243"/>
              <a:gd name="connsiteX99-571" fmla="*/ 242400 w 1713848"/>
              <a:gd name="connsiteY99-572" fmla="*/ 357763 h 644243"/>
              <a:gd name="connsiteX100-573" fmla="*/ 286800 w 1713848"/>
              <a:gd name="connsiteY100-574" fmla="*/ 348896 h 644243"/>
              <a:gd name="connsiteX101-575" fmla="*/ 323138 w 1713848"/>
              <a:gd name="connsiteY101-576" fmla="*/ 324378 h 644243"/>
              <a:gd name="connsiteX102-577" fmla="*/ 347409 w 1713848"/>
              <a:gd name="connsiteY102-578" fmla="*/ 288047 h 644243"/>
              <a:gd name="connsiteX103-579" fmla="*/ 356301 w 1713848"/>
              <a:gd name="connsiteY103-580" fmla="*/ 243875 h 644243"/>
              <a:gd name="connsiteX104-581" fmla="*/ 347409 w 1713848"/>
              <a:gd name="connsiteY104-582" fmla="*/ 199759 h 644243"/>
              <a:gd name="connsiteX105-583" fmla="*/ 323138 w 1713848"/>
              <a:gd name="connsiteY105-584" fmla="*/ 163710 h 644243"/>
              <a:gd name="connsiteX106-585" fmla="*/ 286800 w 1713848"/>
              <a:gd name="connsiteY106-586" fmla="*/ 139439 h 644243"/>
              <a:gd name="connsiteX107-587" fmla="*/ 242400 w 1713848"/>
              <a:gd name="connsiteY107-588" fmla="*/ 130553 h 644243"/>
              <a:gd name="connsiteX108-589" fmla="*/ 1713848 w 1713848"/>
              <a:gd name="connsiteY108-590" fmla="*/ 35859 h 644243"/>
              <a:gd name="connsiteX109-591" fmla="*/ 1713848 w 1713848"/>
              <a:gd name="connsiteY109-592" fmla="*/ 585134 h 644243"/>
              <a:gd name="connsiteX110-593" fmla="*/ 1713848 w 1713848"/>
              <a:gd name="connsiteY110-594" fmla="*/ 35859 h 644243"/>
              <a:gd name="connsiteX111-595" fmla="*/ 301529 w 1713848"/>
              <a:gd name="connsiteY111-596" fmla="*/ 1028 h 644243"/>
              <a:gd name="connsiteX112-597" fmla="*/ 309294 w 1713848"/>
              <a:gd name="connsiteY112-598" fmla="*/ 1506 h 644243"/>
              <a:gd name="connsiteX113-599" fmla="*/ 368846 w 1713848"/>
              <a:gd name="connsiteY113-600" fmla="*/ 31282 h 644243"/>
              <a:gd name="connsiteX114-601" fmla="*/ 370395 w 1713848"/>
              <a:gd name="connsiteY114-602" fmla="*/ 40408 h 644243"/>
              <a:gd name="connsiteX115-603" fmla="*/ 368280 w 1713848"/>
              <a:gd name="connsiteY115-604" fmla="*/ 47455 h 644243"/>
              <a:gd name="connsiteX116-605" fmla="*/ 364110 w 1713848"/>
              <a:gd name="connsiteY116-606" fmla="*/ 79353 h 644243"/>
              <a:gd name="connsiteX117-607" fmla="*/ 379275 w 1713848"/>
              <a:gd name="connsiteY117-608" fmla="*/ 108599 h 644243"/>
              <a:gd name="connsiteX118-609" fmla="*/ 410072 w 1713848"/>
              <a:gd name="connsiteY118-610" fmla="*/ 122454 h 644243"/>
              <a:gd name="connsiteX119-611" fmla="*/ 444042 w 1713848"/>
              <a:gd name="connsiteY119-612" fmla="*/ 116421 h 644243"/>
              <a:gd name="connsiteX120-613" fmla="*/ 454231 w 1713848"/>
              <a:gd name="connsiteY120-614" fmla="*/ 114343 h 644243"/>
              <a:gd name="connsiteX121-615" fmla="*/ 483554 w 1713848"/>
              <a:gd name="connsiteY121-616" fmla="*/ 185142 h 644243"/>
              <a:gd name="connsiteX122-617" fmla="*/ 475404 w 1713848"/>
              <a:gd name="connsiteY122-618" fmla="*/ 191660 h 644243"/>
              <a:gd name="connsiteX123-619" fmla="*/ 447706 w 1713848"/>
              <a:gd name="connsiteY123-620" fmla="*/ 211781 h 644243"/>
              <a:gd name="connsiteX124-621" fmla="*/ 436220 w 1713848"/>
              <a:gd name="connsiteY124-622" fmla="*/ 244448 h 644243"/>
              <a:gd name="connsiteX125-623" fmla="*/ 445919 w 1713848"/>
              <a:gd name="connsiteY125-624" fmla="*/ 275489 h 644243"/>
              <a:gd name="connsiteX126-625" fmla="*/ 471248 w 1713848"/>
              <a:gd name="connsiteY126-626" fmla="*/ 294565 h 644243"/>
              <a:gd name="connsiteX127-627" fmla="*/ 477521 w 1713848"/>
              <a:gd name="connsiteY127-628" fmla="*/ 298791 h 644243"/>
              <a:gd name="connsiteX128-629" fmla="*/ 485342 w 1713848"/>
              <a:gd name="connsiteY128-630" fmla="*/ 310763 h 644243"/>
              <a:gd name="connsiteX129-631" fmla="*/ 459194 w 1713848"/>
              <a:gd name="connsiteY129-632" fmla="*/ 370893 h 644243"/>
              <a:gd name="connsiteX130-633" fmla="*/ 448286 w 1713848"/>
              <a:gd name="connsiteY130-634" fmla="*/ 373985 h 644243"/>
              <a:gd name="connsiteX131-635" fmla="*/ 437768 w 1713848"/>
              <a:gd name="connsiteY131-636" fmla="*/ 371951 h 644243"/>
              <a:gd name="connsiteX132-637" fmla="*/ 424732 w 1713848"/>
              <a:gd name="connsiteY132-638" fmla="*/ 369010 h 644243"/>
              <a:gd name="connsiteX133-639" fmla="*/ 408774 w 1713848"/>
              <a:gd name="connsiteY133-640" fmla="*/ 368532 h 644243"/>
              <a:gd name="connsiteX134-641" fmla="*/ 392638 w 1713848"/>
              <a:gd name="connsiteY134-642" fmla="*/ 371951 h 644243"/>
              <a:gd name="connsiteX135-643" fmla="*/ 378784 w 1713848"/>
              <a:gd name="connsiteY135-644" fmla="*/ 380837 h 644243"/>
              <a:gd name="connsiteX136-645" fmla="*/ 364110 w 1713848"/>
              <a:gd name="connsiteY136-646" fmla="*/ 410575 h 644243"/>
              <a:gd name="connsiteX137-647" fmla="*/ 368846 w 1713848"/>
              <a:gd name="connsiteY137-648" fmla="*/ 442417 h 644243"/>
              <a:gd name="connsiteX138-649" fmla="*/ 367297 w 1713848"/>
              <a:gd name="connsiteY138-650" fmla="*/ 463351 h 644243"/>
              <a:gd name="connsiteX139-651" fmla="*/ 309787 w 1713848"/>
              <a:gd name="connsiteY139-652" fmla="*/ 487874 h 644243"/>
              <a:gd name="connsiteX140-653" fmla="*/ 300894 w 1713848"/>
              <a:gd name="connsiteY140-654" fmla="*/ 484208 h 644243"/>
              <a:gd name="connsiteX141-655" fmla="*/ 295150 w 1713848"/>
              <a:gd name="connsiteY141-656" fmla="*/ 476386 h 644243"/>
              <a:gd name="connsiteX142-657" fmla="*/ 294621 w 1713848"/>
              <a:gd name="connsiteY142-658" fmla="*/ 476386 h 644243"/>
              <a:gd name="connsiteX143-659" fmla="*/ 275073 w 1713848"/>
              <a:gd name="connsiteY143-660" fmla="*/ 448449 h 644243"/>
              <a:gd name="connsiteX144-661" fmla="*/ 242929 w 1713848"/>
              <a:gd name="connsiteY144-662" fmla="*/ 436717 h 644243"/>
              <a:gd name="connsiteX145-663" fmla="*/ 210798 w 1713848"/>
              <a:gd name="connsiteY145-664" fmla="*/ 448449 h 644243"/>
              <a:gd name="connsiteX146-665" fmla="*/ 190671 w 1713848"/>
              <a:gd name="connsiteY146-666" fmla="*/ 475895 h 644243"/>
              <a:gd name="connsiteX147-667" fmla="*/ 182849 w 1713848"/>
              <a:gd name="connsiteY147-668" fmla="*/ 485026 h 644243"/>
              <a:gd name="connsiteX148-669" fmla="*/ 171362 w 1713848"/>
              <a:gd name="connsiteY148-670" fmla="*/ 487873 h 644243"/>
              <a:gd name="connsiteX149-671" fmla="*/ 109165 w 1713848"/>
              <a:gd name="connsiteY149-672" fmla="*/ 459117 h 644243"/>
              <a:gd name="connsiteX150-673" fmla="*/ 106306 w 1713848"/>
              <a:gd name="connsiteY150-674" fmla="*/ 450572 h 644243"/>
              <a:gd name="connsiteX151-675" fmla="*/ 110223 w 1713848"/>
              <a:gd name="connsiteY151-676" fmla="*/ 436717 h 644243"/>
              <a:gd name="connsiteX152-677" fmla="*/ 114657 w 1713848"/>
              <a:gd name="connsiteY152-678" fmla="*/ 409271 h 644243"/>
              <a:gd name="connsiteX153-679" fmla="*/ 101331 w 1713848"/>
              <a:gd name="connsiteY153-680" fmla="*/ 380837 h 644243"/>
              <a:gd name="connsiteX154-681" fmla="*/ 83583 w 1713848"/>
              <a:gd name="connsiteY154-682" fmla="*/ 370559 h 644243"/>
              <a:gd name="connsiteX155-683" fmla="*/ 63733 w 1713848"/>
              <a:gd name="connsiteY155-684" fmla="*/ 368764 h 644243"/>
              <a:gd name="connsiteX156-685" fmla="*/ 41250 w 1713848"/>
              <a:gd name="connsiteY156-686" fmla="*/ 372921 h 644243"/>
              <a:gd name="connsiteX157-687" fmla="*/ 26627 w 1713848"/>
              <a:gd name="connsiteY157-688" fmla="*/ 371951 h 644243"/>
              <a:gd name="connsiteX158-689" fmla="*/ 0 w 1713848"/>
              <a:gd name="connsiteY158-690" fmla="*/ 310762 h 644243"/>
              <a:gd name="connsiteX159-691" fmla="*/ 10417 w 1713848"/>
              <a:gd name="connsiteY159-692" fmla="*/ 296183 h 644243"/>
              <a:gd name="connsiteX160-693" fmla="*/ 38643 w 1713848"/>
              <a:gd name="connsiteY160-694" fmla="*/ 275489 h 644243"/>
              <a:gd name="connsiteX161-695" fmla="*/ 51200 w 1713848"/>
              <a:gd name="connsiteY161-696" fmla="*/ 243389 h 644243"/>
              <a:gd name="connsiteX162-697" fmla="*/ 38643 w 1713848"/>
              <a:gd name="connsiteY162-698" fmla="*/ 211541 h 644243"/>
              <a:gd name="connsiteX163-699" fmla="*/ 10417 w 1713848"/>
              <a:gd name="connsiteY163-700" fmla="*/ 191659 h 644243"/>
              <a:gd name="connsiteX164-701" fmla="*/ 2595 w 1713848"/>
              <a:gd name="connsiteY164-702" fmla="*/ 184077 h 644243"/>
              <a:gd name="connsiteX165-703" fmla="*/ 24548 w 1713848"/>
              <a:gd name="connsiteY165-704" fmla="*/ 116421 h 644243"/>
              <a:gd name="connsiteX166-705" fmla="*/ 32622 w 1713848"/>
              <a:gd name="connsiteY166-706" fmla="*/ 114342 h 644243"/>
              <a:gd name="connsiteX167-707" fmla="*/ 41250 w 1713848"/>
              <a:gd name="connsiteY167-708" fmla="*/ 116421 h 644243"/>
              <a:gd name="connsiteX168-709" fmla="*/ 73922 w 1713848"/>
              <a:gd name="connsiteY168-710" fmla="*/ 120376 h 644243"/>
              <a:gd name="connsiteX169-711" fmla="*/ 103938 w 1713848"/>
              <a:gd name="connsiteY169-712" fmla="*/ 105463 h 644243"/>
              <a:gd name="connsiteX170-713" fmla="*/ 113107 w 1713848"/>
              <a:gd name="connsiteY170-714" fmla="*/ 90064 h 644243"/>
              <a:gd name="connsiteX171-715" fmla="*/ 116734 w 1713848"/>
              <a:gd name="connsiteY171-716" fmla="*/ 72015 h 644243"/>
              <a:gd name="connsiteX172-717" fmla="*/ 116734 w 1713848"/>
              <a:gd name="connsiteY172-718" fmla="*/ 55849 h 644243"/>
              <a:gd name="connsiteX173-719" fmla="*/ 115424 w 1713848"/>
              <a:gd name="connsiteY173-720" fmla="*/ 45376 h 644243"/>
              <a:gd name="connsiteX174-721" fmla="*/ 113598 w 1713848"/>
              <a:gd name="connsiteY174-722" fmla="*/ 38045 h 644243"/>
              <a:gd name="connsiteX175-723" fmla="*/ 114430 w 1713848"/>
              <a:gd name="connsiteY175-724" fmla="*/ 30752 h 644243"/>
              <a:gd name="connsiteX176-725" fmla="*/ 175517 w 1713848"/>
              <a:gd name="connsiteY176-726" fmla="*/ 1506 h 644243"/>
              <a:gd name="connsiteX177-727" fmla="*/ 186223 w 1713848"/>
              <a:gd name="connsiteY177-728" fmla="*/ 5946 h 644243"/>
              <a:gd name="connsiteX178-729" fmla="*/ 191727 w 1713848"/>
              <a:gd name="connsiteY178-730" fmla="*/ 15071 h 644243"/>
              <a:gd name="connsiteX179-731" fmla="*/ 210545 w 1713848"/>
              <a:gd name="connsiteY179-732" fmla="*/ 39878 h 644243"/>
              <a:gd name="connsiteX180-733" fmla="*/ 241342 w 1713848"/>
              <a:gd name="connsiteY180-734" fmla="*/ 50591 h 644243"/>
              <a:gd name="connsiteX181-735" fmla="*/ 273763 w 1713848"/>
              <a:gd name="connsiteY181-736" fmla="*/ 40407 h 644243"/>
              <a:gd name="connsiteX182-737" fmla="*/ 293600 w 1713848"/>
              <a:gd name="connsiteY182-738" fmla="*/ 14542 h 644243"/>
              <a:gd name="connsiteX183-739" fmla="*/ 300125 w 1713848"/>
              <a:gd name="connsiteY183-740" fmla="*/ 5946 h 644243"/>
              <a:gd name="connsiteX184-741" fmla="*/ 301529 w 1713848"/>
              <a:gd name="connsiteY184-742" fmla="*/ 1028 h 644243"/>
              <a:gd name="connsiteX0-743" fmla="*/ 519114 w 642176"/>
              <a:gd name="connsiteY0-744" fmla="*/ 462405 h 644243"/>
              <a:gd name="connsiteX1-745" fmla="*/ 496751 w 642176"/>
              <a:gd name="connsiteY1-746" fmla="*/ 466906 h 644243"/>
              <a:gd name="connsiteX2-747" fmla="*/ 478485 w 642176"/>
              <a:gd name="connsiteY2-748" fmla="*/ 479201 h 644243"/>
              <a:gd name="connsiteX3-749" fmla="*/ 466190 w 642176"/>
              <a:gd name="connsiteY3-750" fmla="*/ 497461 h 644243"/>
              <a:gd name="connsiteX4-751" fmla="*/ 461692 w 642176"/>
              <a:gd name="connsiteY4-752" fmla="*/ 519808 h 644243"/>
              <a:gd name="connsiteX5-753" fmla="*/ 466190 w 642176"/>
              <a:gd name="connsiteY5-754" fmla="*/ 542183 h 644243"/>
              <a:gd name="connsiteX6-755" fmla="*/ 478485 w 642176"/>
              <a:gd name="connsiteY6-756" fmla="*/ 560587 h 644243"/>
              <a:gd name="connsiteX7-757" fmla="*/ 496751 w 642176"/>
              <a:gd name="connsiteY7-758" fmla="*/ 573006 h 644243"/>
              <a:gd name="connsiteX8-759" fmla="*/ 519114 w 642176"/>
              <a:gd name="connsiteY8-760" fmla="*/ 577498 h 644243"/>
              <a:gd name="connsiteX9-761" fmla="*/ 541605 w 642176"/>
              <a:gd name="connsiteY9-762" fmla="*/ 573006 h 644243"/>
              <a:gd name="connsiteX10-763" fmla="*/ 560012 w 642176"/>
              <a:gd name="connsiteY10-764" fmla="*/ 560587 h 644243"/>
              <a:gd name="connsiteX11-765" fmla="*/ 572306 w 642176"/>
              <a:gd name="connsiteY11-766" fmla="*/ 542183 h 644243"/>
              <a:gd name="connsiteX12-767" fmla="*/ 576811 w 642176"/>
              <a:gd name="connsiteY12-768" fmla="*/ 519808 h 644243"/>
              <a:gd name="connsiteX13-769" fmla="*/ 572306 w 642176"/>
              <a:gd name="connsiteY13-770" fmla="*/ 497461 h 644243"/>
              <a:gd name="connsiteX14-771" fmla="*/ 560012 w 642176"/>
              <a:gd name="connsiteY14-772" fmla="*/ 479201 h 644243"/>
              <a:gd name="connsiteX15-773" fmla="*/ 541605 w 642176"/>
              <a:gd name="connsiteY15-774" fmla="*/ 466906 h 644243"/>
              <a:gd name="connsiteX16-775" fmla="*/ 519114 w 642176"/>
              <a:gd name="connsiteY16-776" fmla="*/ 462405 h 644243"/>
              <a:gd name="connsiteX17-777" fmla="*/ 549066 w 642176"/>
              <a:gd name="connsiteY17-778" fmla="*/ 396794 h 644243"/>
              <a:gd name="connsiteX18-779" fmla="*/ 552999 w 642176"/>
              <a:gd name="connsiteY18-780" fmla="*/ 397036 h 644243"/>
              <a:gd name="connsiteX19-781" fmla="*/ 583165 w 642176"/>
              <a:gd name="connsiteY19-782" fmla="*/ 412119 h 644243"/>
              <a:gd name="connsiteX20-783" fmla="*/ 583950 w 642176"/>
              <a:gd name="connsiteY20-784" fmla="*/ 416742 h 644243"/>
              <a:gd name="connsiteX21-785" fmla="*/ 582878 w 642176"/>
              <a:gd name="connsiteY21-786" fmla="*/ 420311 h 644243"/>
              <a:gd name="connsiteX22-787" fmla="*/ 580766 w 642176"/>
              <a:gd name="connsiteY22-788" fmla="*/ 436469 h 644243"/>
              <a:gd name="connsiteX23-789" fmla="*/ 588448 w 642176"/>
              <a:gd name="connsiteY23-790" fmla="*/ 451284 h 644243"/>
              <a:gd name="connsiteX24-791" fmla="*/ 604048 w 642176"/>
              <a:gd name="connsiteY24-792" fmla="*/ 458302 h 644243"/>
              <a:gd name="connsiteX25-793" fmla="*/ 621255 w 642176"/>
              <a:gd name="connsiteY25-794" fmla="*/ 455246 h 644243"/>
              <a:gd name="connsiteX26-795" fmla="*/ 626417 w 642176"/>
              <a:gd name="connsiteY26-796" fmla="*/ 454193 h 644243"/>
              <a:gd name="connsiteX27-797" fmla="*/ 641270 w 642176"/>
              <a:gd name="connsiteY27-798" fmla="*/ 490057 h 644243"/>
              <a:gd name="connsiteX28-799" fmla="*/ 637142 w 642176"/>
              <a:gd name="connsiteY28-800" fmla="*/ 493358 h 644243"/>
              <a:gd name="connsiteX29-801" fmla="*/ 623112 w 642176"/>
              <a:gd name="connsiteY29-802" fmla="*/ 503551 h 644243"/>
              <a:gd name="connsiteX30-803" fmla="*/ 617293 w 642176"/>
              <a:gd name="connsiteY30-804" fmla="*/ 520098 h 644243"/>
              <a:gd name="connsiteX31-805" fmla="*/ 622206 w 642176"/>
              <a:gd name="connsiteY31-806" fmla="*/ 535822 h 644243"/>
              <a:gd name="connsiteX32-807" fmla="*/ 635037 w 642176"/>
              <a:gd name="connsiteY32-808" fmla="*/ 545485 h 644243"/>
              <a:gd name="connsiteX33-809" fmla="*/ 638214 w 642176"/>
              <a:gd name="connsiteY33-810" fmla="*/ 547626 h 644243"/>
              <a:gd name="connsiteX34-811" fmla="*/ 642176 w 642176"/>
              <a:gd name="connsiteY34-812" fmla="*/ 553690 h 644243"/>
              <a:gd name="connsiteX35-813" fmla="*/ 628931 w 642176"/>
              <a:gd name="connsiteY35-814" fmla="*/ 584149 h 644243"/>
              <a:gd name="connsiteX36-815" fmla="*/ 623405 w 642176"/>
              <a:gd name="connsiteY36-816" fmla="*/ 585715 h 644243"/>
              <a:gd name="connsiteX37-817" fmla="*/ 618078 w 642176"/>
              <a:gd name="connsiteY37-818" fmla="*/ 584685 h 644243"/>
              <a:gd name="connsiteX38-819" fmla="*/ 611474 w 642176"/>
              <a:gd name="connsiteY38-820" fmla="*/ 583195 h 644243"/>
              <a:gd name="connsiteX39-821" fmla="*/ 603390 w 642176"/>
              <a:gd name="connsiteY39-822" fmla="*/ 582953 h 644243"/>
              <a:gd name="connsiteX40-823" fmla="*/ 595217 w 642176"/>
              <a:gd name="connsiteY40-824" fmla="*/ 584685 h 644243"/>
              <a:gd name="connsiteX41-825" fmla="*/ 588199 w 642176"/>
              <a:gd name="connsiteY41-826" fmla="*/ 589186 h 644243"/>
              <a:gd name="connsiteX42-827" fmla="*/ 580766 w 642176"/>
              <a:gd name="connsiteY42-828" fmla="*/ 604250 h 644243"/>
              <a:gd name="connsiteX43-829" fmla="*/ 583165 w 642176"/>
              <a:gd name="connsiteY43-830" fmla="*/ 620379 h 644243"/>
              <a:gd name="connsiteX44-831" fmla="*/ 582381 w 642176"/>
              <a:gd name="connsiteY44-832" fmla="*/ 630983 h 644243"/>
              <a:gd name="connsiteX45-833" fmla="*/ 553249 w 642176"/>
              <a:gd name="connsiteY45-834" fmla="*/ 643405 h 644243"/>
              <a:gd name="connsiteX46-835" fmla="*/ 548744 w 642176"/>
              <a:gd name="connsiteY46-836" fmla="*/ 641548 h 644243"/>
              <a:gd name="connsiteX47-837" fmla="*/ 545834 w 642176"/>
              <a:gd name="connsiteY47-838" fmla="*/ 637586 h 644243"/>
              <a:gd name="connsiteX48-839" fmla="*/ 545566 w 642176"/>
              <a:gd name="connsiteY48-840" fmla="*/ 637586 h 644243"/>
              <a:gd name="connsiteX49-841" fmla="*/ 535664 w 642176"/>
              <a:gd name="connsiteY49-842" fmla="*/ 623435 h 644243"/>
              <a:gd name="connsiteX50-843" fmla="*/ 519382 w 642176"/>
              <a:gd name="connsiteY50-844" fmla="*/ 617492 h 644243"/>
              <a:gd name="connsiteX51-845" fmla="*/ 503106 w 642176"/>
              <a:gd name="connsiteY51-846" fmla="*/ 623435 h 644243"/>
              <a:gd name="connsiteX52-847" fmla="*/ 492910 w 642176"/>
              <a:gd name="connsiteY52-848" fmla="*/ 637337 h 644243"/>
              <a:gd name="connsiteX53-849" fmla="*/ 488948 w 642176"/>
              <a:gd name="connsiteY53-850" fmla="*/ 641963 h 644243"/>
              <a:gd name="connsiteX54-851" fmla="*/ 483129 w 642176"/>
              <a:gd name="connsiteY54-852" fmla="*/ 643405 h 644243"/>
              <a:gd name="connsiteX55-853" fmla="*/ 451624 w 642176"/>
              <a:gd name="connsiteY55-854" fmla="*/ 628839 h 644243"/>
              <a:gd name="connsiteX56-855" fmla="*/ 450175 w 642176"/>
              <a:gd name="connsiteY56-856" fmla="*/ 624510 h 644243"/>
              <a:gd name="connsiteX57-857" fmla="*/ 452160 w 642176"/>
              <a:gd name="connsiteY57-858" fmla="*/ 617492 h 644243"/>
              <a:gd name="connsiteX58-859" fmla="*/ 454406 w 642176"/>
              <a:gd name="connsiteY58-860" fmla="*/ 603589 h 644243"/>
              <a:gd name="connsiteX59-861" fmla="*/ 447655 w 642176"/>
              <a:gd name="connsiteY59-862" fmla="*/ 589186 h 644243"/>
              <a:gd name="connsiteX60-863" fmla="*/ 438665 w 642176"/>
              <a:gd name="connsiteY60-864" fmla="*/ 583979 h 644243"/>
              <a:gd name="connsiteX61-865" fmla="*/ 428610 w 642176"/>
              <a:gd name="connsiteY61-866" fmla="*/ 583070 h 644243"/>
              <a:gd name="connsiteX62-867" fmla="*/ 417222 w 642176"/>
              <a:gd name="connsiteY62-868" fmla="*/ 585176 h 644243"/>
              <a:gd name="connsiteX63-869" fmla="*/ 409814 w 642176"/>
              <a:gd name="connsiteY63-870" fmla="*/ 584685 h 644243"/>
              <a:gd name="connsiteX64-871" fmla="*/ 396326 w 642176"/>
              <a:gd name="connsiteY64-872" fmla="*/ 553690 h 644243"/>
              <a:gd name="connsiteX65-873" fmla="*/ 401603 w 642176"/>
              <a:gd name="connsiteY65-874" fmla="*/ 546304 h 644243"/>
              <a:gd name="connsiteX66-875" fmla="*/ 415901 w 642176"/>
              <a:gd name="connsiteY66-876" fmla="*/ 535822 h 644243"/>
              <a:gd name="connsiteX67-877" fmla="*/ 422262 w 642176"/>
              <a:gd name="connsiteY67-878" fmla="*/ 519562 h 644243"/>
              <a:gd name="connsiteX68-879" fmla="*/ 415901 w 642176"/>
              <a:gd name="connsiteY68-880" fmla="*/ 503429 h 644243"/>
              <a:gd name="connsiteX69-881" fmla="*/ 401603 w 642176"/>
              <a:gd name="connsiteY69-882" fmla="*/ 493358 h 644243"/>
              <a:gd name="connsiteX70-883" fmla="*/ 397641 w 642176"/>
              <a:gd name="connsiteY70-884" fmla="*/ 489517 h 644243"/>
              <a:gd name="connsiteX71-885" fmla="*/ 408761 w 642176"/>
              <a:gd name="connsiteY71-886" fmla="*/ 455246 h 644243"/>
              <a:gd name="connsiteX72-887" fmla="*/ 412851 w 642176"/>
              <a:gd name="connsiteY72-888" fmla="*/ 454193 h 644243"/>
              <a:gd name="connsiteX73-889" fmla="*/ 417221 w 642176"/>
              <a:gd name="connsiteY73-890" fmla="*/ 455246 h 644243"/>
              <a:gd name="connsiteX74-891" fmla="*/ 433772 w 642176"/>
              <a:gd name="connsiteY74-892" fmla="*/ 457249 h 644243"/>
              <a:gd name="connsiteX75-893" fmla="*/ 448976 w 642176"/>
              <a:gd name="connsiteY75-894" fmla="*/ 449695 h 644243"/>
              <a:gd name="connsiteX76-895" fmla="*/ 453620 w 642176"/>
              <a:gd name="connsiteY76-896" fmla="*/ 441895 h 644243"/>
              <a:gd name="connsiteX77-897" fmla="*/ 455458 w 642176"/>
              <a:gd name="connsiteY77-898" fmla="*/ 432752 h 644243"/>
              <a:gd name="connsiteX78-899" fmla="*/ 455458 w 642176"/>
              <a:gd name="connsiteY78-900" fmla="*/ 424563 h 644243"/>
              <a:gd name="connsiteX79-901" fmla="*/ 454794 w 642176"/>
              <a:gd name="connsiteY79-902" fmla="*/ 419258 h 644243"/>
              <a:gd name="connsiteX80-903" fmla="*/ 453869 w 642176"/>
              <a:gd name="connsiteY80-904" fmla="*/ 415545 h 644243"/>
              <a:gd name="connsiteX81-905" fmla="*/ 454291 w 642176"/>
              <a:gd name="connsiteY81-906" fmla="*/ 411851 h 644243"/>
              <a:gd name="connsiteX82-907" fmla="*/ 485235 w 642176"/>
              <a:gd name="connsiteY82-908" fmla="*/ 397036 h 644243"/>
              <a:gd name="connsiteX83-909" fmla="*/ 490658 w 642176"/>
              <a:gd name="connsiteY83-910" fmla="*/ 399285 h 644243"/>
              <a:gd name="connsiteX84-911" fmla="*/ 493446 w 642176"/>
              <a:gd name="connsiteY84-912" fmla="*/ 403907 h 644243"/>
              <a:gd name="connsiteX85-913" fmla="*/ 502978 w 642176"/>
              <a:gd name="connsiteY85-914" fmla="*/ 416474 h 644243"/>
              <a:gd name="connsiteX86-915" fmla="*/ 518578 w 642176"/>
              <a:gd name="connsiteY86-916" fmla="*/ 421900 h 644243"/>
              <a:gd name="connsiteX87-917" fmla="*/ 535001 w 642176"/>
              <a:gd name="connsiteY87-918" fmla="*/ 416742 h 644243"/>
              <a:gd name="connsiteX88-919" fmla="*/ 545049 w 642176"/>
              <a:gd name="connsiteY88-920" fmla="*/ 403639 h 644243"/>
              <a:gd name="connsiteX89-921" fmla="*/ 548355 w 642176"/>
              <a:gd name="connsiteY89-922" fmla="*/ 399285 h 644243"/>
              <a:gd name="connsiteX90-923" fmla="*/ 549066 w 642176"/>
              <a:gd name="connsiteY90-924" fmla="*/ 396794 h 644243"/>
              <a:gd name="connsiteX91-925" fmla="*/ 242400 w 642176"/>
              <a:gd name="connsiteY91-926" fmla="*/ 130553 h 644243"/>
              <a:gd name="connsiteX92-927" fmla="*/ 198253 w 642176"/>
              <a:gd name="connsiteY92-928" fmla="*/ 139439 h 644243"/>
              <a:gd name="connsiteX93-929" fmla="*/ 162192 w 642176"/>
              <a:gd name="connsiteY93-930" fmla="*/ 163710 h 644243"/>
              <a:gd name="connsiteX94-931" fmla="*/ 137921 w 642176"/>
              <a:gd name="connsiteY94-932" fmla="*/ 199759 h 644243"/>
              <a:gd name="connsiteX95-933" fmla="*/ 129041 w 642176"/>
              <a:gd name="connsiteY95-934" fmla="*/ 243875 h 644243"/>
              <a:gd name="connsiteX96-935" fmla="*/ 137921 w 642176"/>
              <a:gd name="connsiteY96-936" fmla="*/ 288047 h 644243"/>
              <a:gd name="connsiteX97-937" fmla="*/ 162192 w 642176"/>
              <a:gd name="connsiteY97-938" fmla="*/ 324378 h 644243"/>
              <a:gd name="connsiteX98-939" fmla="*/ 198253 w 642176"/>
              <a:gd name="connsiteY98-940" fmla="*/ 348896 h 644243"/>
              <a:gd name="connsiteX99-941" fmla="*/ 242400 w 642176"/>
              <a:gd name="connsiteY99-942" fmla="*/ 357763 h 644243"/>
              <a:gd name="connsiteX100-943" fmla="*/ 286800 w 642176"/>
              <a:gd name="connsiteY100-944" fmla="*/ 348896 h 644243"/>
              <a:gd name="connsiteX101-945" fmla="*/ 323138 w 642176"/>
              <a:gd name="connsiteY101-946" fmla="*/ 324378 h 644243"/>
              <a:gd name="connsiteX102-947" fmla="*/ 347409 w 642176"/>
              <a:gd name="connsiteY102-948" fmla="*/ 288047 h 644243"/>
              <a:gd name="connsiteX103-949" fmla="*/ 356301 w 642176"/>
              <a:gd name="connsiteY103-950" fmla="*/ 243875 h 644243"/>
              <a:gd name="connsiteX104-951" fmla="*/ 347409 w 642176"/>
              <a:gd name="connsiteY104-952" fmla="*/ 199759 h 644243"/>
              <a:gd name="connsiteX105-953" fmla="*/ 323138 w 642176"/>
              <a:gd name="connsiteY105-954" fmla="*/ 163710 h 644243"/>
              <a:gd name="connsiteX106-955" fmla="*/ 286800 w 642176"/>
              <a:gd name="connsiteY106-956" fmla="*/ 139439 h 644243"/>
              <a:gd name="connsiteX107-957" fmla="*/ 242400 w 642176"/>
              <a:gd name="connsiteY107-958" fmla="*/ 130553 h 644243"/>
              <a:gd name="connsiteX108-959" fmla="*/ 301529 w 642176"/>
              <a:gd name="connsiteY108-960" fmla="*/ 1028 h 644243"/>
              <a:gd name="connsiteX109-961" fmla="*/ 309294 w 642176"/>
              <a:gd name="connsiteY109-962" fmla="*/ 1506 h 644243"/>
              <a:gd name="connsiteX110-963" fmla="*/ 368846 w 642176"/>
              <a:gd name="connsiteY110-964" fmla="*/ 31282 h 644243"/>
              <a:gd name="connsiteX111-965" fmla="*/ 370395 w 642176"/>
              <a:gd name="connsiteY111-966" fmla="*/ 40408 h 644243"/>
              <a:gd name="connsiteX112-967" fmla="*/ 368280 w 642176"/>
              <a:gd name="connsiteY112-968" fmla="*/ 47455 h 644243"/>
              <a:gd name="connsiteX113-969" fmla="*/ 364110 w 642176"/>
              <a:gd name="connsiteY113-970" fmla="*/ 79353 h 644243"/>
              <a:gd name="connsiteX114-971" fmla="*/ 379275 w 642176"/>
              <a:gd name="connsiteY114-972" fmla="*/ 108599 h 644243"/>
              <a:gd name="connsiteX115-973" fmla="*/ 410072 w 642176"/>
              <a:gd name="connsiteY115-974" fmla="*/ 122454 h 644243"/>
              <a:gd name="connsiteX116-975" fmla="*/ 444042 w 642176"/>
              <a:gd name="connsiteY116-976" fmla="*/ 116421 h 644243"/>
              <a:gd name="connsiteX117-977" fmla="*/ 454231 w 642176"/>
              <a:gd name="connsiteY117-978" fmla="*/ 114343 h 644243"/>
              <a:gd name="connsiteX118-979" fmla="*/ 483554 w 642176"/>
              <a:gd name="connsiteY118-980" fmla="*/ 185142 h 644243"/>
              <a:gd name="connsiteX119-981" fmla="*/ 475404 w 642176"/>
              <a:gd name="connsiteY119-982" fmla="*/ 191660 h 644243"/>
              <a:gd name="connsiteX120-983" fmla="*/ 447706 w 642176"/>
              <a:gd name="connsiteY120-984" fmla="*/ 211781 h 644243"/>
              <a:gd name="connsiteX121-985" fmla="*/ 436220 w 642176"/>
              <a:gd name="connsiteY121-986" fmla="*/ 244448 h 644243"/>
              <a:gd name="connsiteX122-987" fmla="*/ 445919 w 642176"/>
              <a:gd name="connsiteY122-988" fmla="*/ 275489 h 644243"/>
              <a:gd name="connsiteX123-989" fmla="*/ 471248 w 642176"/>
              <a:gd name="connsiteY123-990" fmla="*/ 294565 h 644243"/>
              <a:gd name="connsiteX124-991" fmla="*/ 477521 w 642176"/>
              <a:gd name="connsiteY124-992" fmla="*/ 298791 h 644243"/>
              <a:gd name="connsiteX125-993" fmla="*/ 485342 w 642176"/>
              <a:gd name="connsiteY125-994" fmla="*/ 310763 h 644243"/>
              <a:gd name="connsiteX126-995" fmla="*/ 459194 w 642176"/>
              <a:gd name="connsiteY126-996" fmla="*/ 370893 h 644243"/>
              <a:gd name="connsiteX127-997" fmla="*/ 448286 w 642176"/>
              <a:gd name="connsiteY127-998" fmla="*/ 373985 h 644243"/>
              <a:gd name="connsiteX128-999" fmla="*/ 437768 w 642176"/>
              <a:gd name="connsiteY128-1000" fmla="*/ 371951 h 644243"/>
              <a:gd name="connsiteX129-1001" fmla="*/ 424732 w 642176"/>
              <a:gd name="connsiteY129-1002" fmla="*/ 369010 h 644243"/>
              <a:gd name="connsiteX130-1003" fmla="*/ 408774 w 642176"/>
              <a:gd name="connsiteY130-1004" fmla="*/ 368532 h 644243"/>
              <a:gd name="connsiteX131-1005" fmla="*/ 392638 w 642176"/>
              <a:gd name="connsiteY131-1006" fmla="*/ 371951 h 644243"/>
              <a:gd name="connsiteX132-1007" fmla="*/ 378784 w 642176"/>
              <a:gd name="connsiteY132-1008" fmla="*/ 380837 h 644243"/>
              <a:gd name="connsiteX133-1009" fmla="*/ 364110 w 642176"/>
              <a:gd name="connsiteY133-1010" fmla="*/ 410575 h 644243"/>
              <a:gd name="connsiteX134-1011" fmla="*/ 368846 w 642176"/>
              <a:gd name="connsiteY134-1012" fmla="*/ 442417 h 644243"/>
              <a:gd name="connsiteX135-1013" fmla="*/ 367297 w 642176"/>
              <a:gd name="connsiteY135-1014" fmla="*/ 463351 h 644243"/>
              <a:gd name="connsiteX136-1015" fmla="*/ 309787 w 642176"/>
              <a:gd name="connsiteY136-1016" fmla="*/ 487874 h 644243"/>
              <a:gd name="connsiteX137-1017" fmla="*/ 300894 w 642176"/>
              <a:gd name="connsiteY137-1018" fmla="*/ 484208 h 644243"/>
              <a:gd name="connsiteX138-1019" fmla="*/ 295150 w 642176"/>
              <a:gd name="connsiteY138-1020" fmla="*/ 476386 h 644243"/>
              <a:gd name="connsiteX139-1021" fmla="*/ 294621 w 642176"/>
              <a:gd name="connsiteY139-1022" fmla="*/ 476386 h 644243"/>
              <a:gd name="connsiteX140-1023" fmla="*/ 275073 w 642176"/>
              <a:gd name="connsiteY140-1024" fmla="*/ 448449 h 644243"/>
              <a:gd name="connsiteX141-1025" fmla="*/ 242929 w 642176"/>
              <a:gd name="connsiteY141-1026" fmla="*/ 436717 h 644243"/>
              <a:gd name="connsiteX142-1027" fmla="*/ 210798 w 642176"/>
              <a:gd name="connsiteY142-1028" fmla="*/ 448449 h 644243"/>
              <a:gd name="connsiteX143-1029" fmla="*/ 190671 w 642176"/>
              <a:gd name="connsiteY143-1030" fmla="*/ 475895 h 644243"/>
              <a:gd name="connsiteX144-1031" fmla="*/ 182849 w 642176"/>
              <a:gd name="connsiteY144-1032" fmla="*/ 485026 h 644243"/>
              <a:gd name="connsiteX145-1033" fmla="*/ 171362 w 642176"/>
              <a:gd name="connsiteY145-1034" fmla="*/ 487873 h 644243"/>
              <a:gd name="connsiteX146-1035" fmla="*/ 109165 w 642176"/>
              <a:gd name="connsiteY146-1036" fmla="*/ 459117 h 644243"/>
              <a:gd name="connsiteX147-1037" fmla="*/ 106306 w 642176"/>
              <a:gd name="connsiteY147-1038" fmla="*/ 450572 h 644243"/>
              <a:gd name="connsiteX148-1039" fmla="*/ 110223 w 642176"/>
              <a:gd name="connsiteY148-1040" fmla="*/ 436717 h 644243"/>
              <a:gd name="connsiteX149-1041" fmla="*/ 114657 w 642176"/>
              <a:gd name="connsiteY149-1042" fmla="*/ 409271 h 644243"/>
              <a:gd name="connsiteX150-1043" fmla="*/ 101331 w 642176"/>
              <a:gd name="connsiteY150-1044" fmla="*/ 380837 h 644243"/>
              <a:gd name="connsiteX151-1045" fmla="*/ 83583 w 642176"/>
              <a:gd name="connsiteY151-1046" fmla="*/ 370559 h 644243"/>
              <a:gd name="connsiteX152-1047" fmla="*/ 63733 w 642176"/>
              <a:gd name="connsiteY152-1048" fmla="*/ 368764 h 644243"/>
              <a:gd name="connsiteX153-1049" fmla="*/ 41250 w 642176"/>
              <a:gd name="connsiteY153-1050" fmla="*/ 372921 h 644243"/>
              <a:gd name="connsiteX154-1051" fmla="*/ 26627 w 642176"/>
              <a:gd name="connsiteY154-1052" fmla="*/ 371951 h 644243"/>
              <a:gd name="connsiteX155-1053" fmla="*/ 0 w 642176"/>
              <a:gd name="connsiteY155-1054" fmla="*/ 310762 h 644243"/>
              <a:gd name="connsiteX156-1055" fmla="*/ 10417 w 642176"/>
              <a:gd name="connsiteY156-1056" fmla="*/ 296183 h 644243"/>
              <a:gd name="connsiteX157-1057" fmla="*/ 38643 w 642176"/>
              <a:gd name="connsiteY157-1058" fmla="*/ 275489 h 644243"/>
              <a:gd name="connsiteX158-1059" fmla="*/ 51200 w 642176"/>
              <a:gd name="connsiteY158-1060" fmla="*/ 243389 h 644243"/>
              <a:gd name="connsiteX159-1061" fmla="*/ 38643 w 642176"/>
              <a:gd name="connsiteY159-1062" fmla="*/ 211541 h 644243"/>
              <a:gd name="connsiteX160-1063" fmla="*/ 10417 w 642176"/>
              <a:gd name="connsiteY160-1064" fmla="*/ 191659 h 644243"/>
              <a:gd name="connsiteX161-1065" fmla="*/ 2595 w 642176"/>
              <a:gd name="connsiteY161-1066" fmla="*/ 184077 h 644243"/>
              <a:gd name="connsiteX162-1067" fmla="*/ 24548 w 642176"/>
              <a:gd name="connsiteY162-1068" fmla="*/ 116421 h 644243"/>
              <a:gd name="connsiteX163-1069" fmla="*/ 32622 w 642176"/>
              <a:gd name="connsiteY163-1070" fmla="*/ 114342 h 644243"/>
              <a:gd name="connsiteX164-1071" fmla="*/ 41250 w 642176"/>
              <a:gd name="connsiteY164-1072" fmla="*/ 116421 h 644243"/>
              <a:gd name="connsiteX165-1073" fmla="*/ 73922 w 642176"/>
              <a:gd name="connsiteY165-1074" fmla="*/ 120376 h 644243"/>
              <a:gd name="connsiteX166-1075" fmla="*/ 103938 w 642176"/>
              <a:gd name="connsiteY166-1076" fmla="*/ 105463 h 644243"/>
              <a:gd name="connsiteX167-1077" fmla="*/ 113107 w 642176"/>
              <a:gd name="connsiteY167-1078" fmla="*/ 90064 h 644243"/>
              <a:gd name="connsiteX168-1079" fmla="*/ 116734 w 642176"/>
              <a:gd name="connsiteY168-1080" fmla="*/ 72015 h 644243"/>
              <a:gd name="connsiteX169-1081" fmla="*/ 116734 w 642176"/>
              <a:gd name="connsiteY169-1082" fmla="*/ 55849 h 644243"/>
              <a:gd name="connsiteX170-1083" fmla="*/ 115424 w 642176"/>
              <a:gd name="connsiteY170-1084" fmla="*/ 45376 h 644243"/>
              <a:gd name="connsiteX171-1085" fmla="*/ 113598 w 642176"/>
              <a:gd name="connsiteY171-1086" fmla="*/ 38045 h 644243"/>
              <a:gd name="connsiteX172-1087" fmla="*/ 114430 w 642176"/>
              <a:gd name="connsiteY172-1088" fmla="*/ 30752 h 644243"/>
              <a:gd name="connsiteX173-1089" fmla="*/ 175517 w 642176"/>
              <a:gd name="connsiteY173-1090" fmla="*/ 1506 h 644243"/>
              <a:gd name="connsiteX174-1091" fmla="*/ 186223 w 642176"/>
              <a:gd name="connsiteY174-1092" fmla="*/ 5946 h 644243"/>
              <a:gd name="connsiteX175-1093" fmla="*/ 191727 w 642176"/>
              <a:gd name="connsiteY175-1094" fmla="*/ 15071 h 644243"/>
              <a:gd name="connsiteX176-1095" fmla="*/ 210545 w 642176"/>
              <a:gd name="connsiteY176-1096" fmla="*/ 39878 h 644243"/>
              <a:gd name="connsiteX177-1097" fmla="*/ 241342 w 642176"/>
              <a:gd name="connsiteY177-1098" fmla="*/ 50591 h 644243"/>
              <a:gd name="connsiteX178-1099" fmla="*/ 273763 w 642176"/>
              <a:gd name="connsiteY178-1100" fmla="*/ 40407 h 644243"/>
              <a:gd name="connsiteX179-1101" fmla="*/ 293600 w 642176"/>
              <a:gd name="connsiteY179-1102" fmla="*/ 14542 h 644243"/>
              <a:gd name="connsiteX180-1103" fmla="*/ 300125 w 642176"/>
              <a:gd name="connsiteY180-1104" fmla="*/ 5946 h 644243"/>
              <a:gd name="connsiteX181-1105" fmla="*/ 301529 w 642176"/>
              <a:gd name="connsiteY181-1106" fmla="*/ 1028 h 6442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9" name="文本占位符 61"/>
          <p:cNvSpPr>
            <a:spLocks noGrp="1" noChangeAspect="1"/>
          </p:cNvSpPr>
          <p:nvPr>
            <p:ph type="body" sz="quarter" idx="39"/>
          </p:nvPr>
        </p:nvSpPr>
        <p:spPr>
          <a:xfrm>
            <a:off x="7274284" y="2408830"/>
            <a:ext cx="573020" cy="573018"/>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1" fmla="*/ 1695861 w 2124806"/>
              <a:gd name="connsiteY0-2" fmla="*/ 432322 h 792322"/>
              <a:gd name="connsiteX1-3" fmla="*/ 1734057 w 2124806"/>
              <a:gd name="connsiteY1-4" fmla="*/ 435929 h 792322"/>
              <a:gd name="connsiteX2-5" fmla="*/ 1648723 w 2124806"/>
              <a:gd name="connsiteY2-6" fmla="*/ 521263 h 792322"/>
              <a:gd name="connsiteX3-7" fmla="*/ 1643704 w 2124806"/>
              <a:gd name="connsiteY3-8" fmla="*/ 526282 h 792322"/>
              <a:gd name="connsiteX4-9" fmla="*/ 1578449 w 2124806"/>
              <a:gd name="connsiteY4-10" fmla="*/ 591538 h 792322"/>
              <a:gd name="connsiteX5-11" fmla="*/ 1558370 w 2124806"/>
              <a:gd name="connsiteY5-12" fmla="*/ 646753 h 792322"/>
              <a:gd name="connsiteX6-13" fmla="*/ 1578449 w 2124806"/>
              <a:gd name="connsiteY6-14" fmla="*/ 696950 h 792322"/>
              <a:gd name="connsiteX7-15" fmla="*/ 1628645 w 2124806"/>
              <a:gd name="connsiteY7-16" fmla="*/ 722048 h 792322"/>
              <a:gd name="connsiteX8-17" fmla="*/ 1683861 w 2124806"/>
              <a:gd name="connsiteY8-18" fmla="*/ 696950 h 792322"/>
              <a:gd name="connsiteX9-19" fmla="*/ 1749116 w 2124806"/>
              <a:gd name="connsiteY9-20" fmla="*/ 631694 h 792322"/>
              <a:gd name="connsiteX10-21" fmla="*/ 1754135 w 2124806"/>
              <a:gd name="connsiteY10-22" fmla="*/ 626675 h 792322"/>
              <a:gd name="connsiteX11-23" fmla="*/ 1839469 w 2124806"/>
              <a:gd name="connsiteY11-24" fmla="*/ 541341 h 792322"/>
              <a:gd name="connsiteX12-25" fmla="*/ 1799312 w 2124806"/>
              <a:gd name="connsiteY12-26" fmla="*/ 681891 h 792322"/>
              <a:gd name="connsiteX13-27" fmla="*/ 1734057 w 2124806"/>
              <a:gd name="connsiteY13-28" fmla="*/ 747146 h 792322"/>
              <a:gd name="connsiteX14-29" fmla="*/ 1528252 w 2124806"/>
              <a:gd name="connsiteY14-30" fmla="*/ 747146 h 792322"/>
              <a:gd name="connsiteX15-31" fmla="*/ 1528252 w 2124806"/>
              <a:gd name="connsiteY15-32" fmla="*/ 541341 h 792322"/>
              <a:gd name="connsiteX16-33" fmla="*/ 1593507 w 2124806"/>
              <a:gd name="connsiteY16-34" fmla="*/ 476086 h 792322"/>
              <a:gd name="connsiteX17-35" fmla="*/ 1695861 w 2124806"/>
              <a:gd name="connsiteY17-36" fmla="*/ 432322 h 792322"/>
              <a:gd name="connsiteX18-37" fmla="*/ 1915351 w 2124806"/>
              <a:gd name="connsiteY18-38" fmla="*/ 323683 h 792322"/>
              <a:gd name="connsiteX19-39" fmla="*/ 1940430 w 2124806"/>
              <a:gd name="connsiteY19-40" fmla="*/ 334969 h 792322"/>
              <a:gd name="connsiteX20-41" fmla="*/ 1940430 w 2124806"/>
              <a:gd name="connsiteY20-42" fmla="*/ 385128 h 792322"/>
              <a:gd name="connsiteX21-43" fmla="*/ 1719731 w 2124806"/>
              <a:gd name="connsiteY21-44" fmla="*/ 605827 h 792322"/>
              <a:gd name="connsiteX22-45" fmla="*/ 1669572 w 2124806"/>
              <a:gd name="connsiteY22-46" fmla="*/ 605827 h 792322"/>
              <a:gd name="connsiteX23-47" fmla="*/ 1669572 w 2124806"/>
              <a:gd name="connsiteY23-48" fmla="*/ 555668 h 792322"/>
              <a:gd name="connsiteX24-49" fmla="*/ 1669572 w 2124806"/>
              <a:gd name="connsiteY24-50" fmla="*/ 550653 h 792322"/>
              <a:gd name="connsiteX25-51" fmla="*/ 1885255 w 2124806"/>
              <a:gd name="connsiteY25-52" fmla="*/ 334969 h 792322"/>
              <a:gd name="connsiteX26-53" fmla="*/ 1890271 w 2124806"/>
              <a:gd name="connsiteY26-54" fmla="*/ 334969 h 792322"/>
              <a:gd name="connsiteX27-55" fmla="*/ 1915351 w 2124806"/>
              <a:gd name="connsiteY27-56" fmla="*/ 323683 h 792322"/>
              <a:gd name="connsiteX28-57" fmla="*/ 1976727 w 2124806"/>
              <a:gd name="connsiteY28-58" fmla="*/ 150592 h 792322"/>
              <a:gd name="connsiteX29-59" fmla="*/ 2079630 w 2124806"/>
              <a:gd name="connsiteY29-60" fmla="*/ 195769 h 792322"/>
              <a:gd name="connsiteX30-61" fmla="*/ 2079630 w 2124806"/>
              <a:gd name="connsiteY30-62" fmla="*/ 401573 h 792322"/>
              <a:gd name="connsiteX31-63" fmla="*/ 2014375 w 2124806"/>
              <a:gd name="connsiteY31-64" fmla="*/ 466828 h 792322"/>
              <a:gd name="connsiteX32-65" fmla="*/ 1873825 w 2124806"/>
              <a:gd name="connsiteY32-66" fmla="*/ 506985 h 792322"/>
              <a:gd name="connsiteX33-67" fmla="*/ 1959159 w 2124806"/>
              <a:gd name="connsiteY33-68" fmla="*/ 421651 h 792322"/>
              <a:gd name="connsiteX34-69" fmla="*/ 1964178 w 2124806"/>
              <a:gd name="connsiteY34-70" fmla="*/ 416632 h 792322"/>
              <a:gd name="connsiteX35-71" fmla="*/ 2029433 w 2124806"/>
              <a:gd name="connsiteY35-72" fmla="*/ 351377 h 792322"/>
              <a:gd name="connsiteX36-73" fmla="*/ 2049512 w 2124806"/>
              <a:gd name="connsiteY36-74" fmla="*/ 296161 h 792322"/>
              <a:gd name="connsiteX37-75" fmla="*/ 2029433 w 2124806"/>
              <a:gd name="connsiteY37-76" fmla="*/ 245965 h 792322"/>
              <a:gd name="connsiteX38-77" fmla="*/ 1979237 w 2124806"/>
              <a:gd name="connsiteY38-78" fmla="*/ 225886 h 792322"/>
              <a:gd name="connsiteX39-79" fmla="*/ 1924021 w 2124806"/>
              <a:gd name="connsiteY39-80" fmla="*/ 245965 h 792322"/>
              <a:gd name="connsiteX40-81" fmla="*/ 1858766 w 2124806"/>
              <a:gd name="connsiteY40-82" fmla="*/ 311220 h 792322"/>
              <a:gd name="connsiteX41-83" fmla="*/ 1853747 w 2124806"/>
              <a:gd name="connsiteY41-84" fmla="*/ 316239 h 792322"/>
              <a:gd name="connsiteX42-85" fmla="*/ 1768413 w 2124806"/>
              <a:gd name="connsiteY42-86" fmla="*/ 401573 h 792322"/>
              <a:gd name="connsiteX43-87" fmla="*/ 1808570 w 2124806"/>
              <a:gd name="connsiteY43-88" fmla="*/ 261024 h 792322"/>
              <a:gd name="connsiteX44-89" fmla="*/ 1873825 w 2124806"/>
              <a:gd name="connsiteY44-90" fmla="*/ 195769 h 792322"/>
              <a:gd name="connsiteX45-91" fmla="*/ 1976727 w 2124806"/>
              <a:gd name="connsiteY45-92" fmla="*/ 150592 h 792322"/>
              <a:gd name="connsiteX46-93" fmla="*/ 0 w 2124806"/>
              <a:gd name="connsiteY46-94" fmla="*/ 0 h 792322"/>
              <a:gd name="connsiteX47-95" fmla="*/ 518478 w 2124806"/>
              <a:gd name="connsiteY47-96" fmla="*/ 549275 h 792322"/>
              <a:gd name="connsiteX48-97" fmla="*/ 0 w 2124806"/>
              <a:gd name="connsiteY48-98" fmla="*/ 549275 h 792322"/>
              <a:gd name="connsiteX49-99" fmla="*/ 0 w 2124806"/>
              <a:gd name="connsiteY49-100" fmla="*/ 0 h 792322"/>
              <a:gd name="connsiteX0-101" fmla="*/ 1695861 w 2124806"/>
              <a:gd name="connsiteY0-102" fmla="*/ 432322 h 792322"/>
              <a:gd name="connsiteX1-103" fmla="*/ 1734057 w 2124806"/>
              <a:gd name="connsiteY1-104" fmla="*/ 435929 h 792322"/>
              <a:gd name="connsiteX2-105" fmla="*/ 1648723 w 2124806"/>
              <a:gd name="connsiteY2-106" fmla="*/ 521263 h 792322"/>
              <a:gd name="connsiteX3-107" fmla="*/ 1643704 w 2124806"/>
              <a:gd name="connsiteY3-108" fmla="*/ 526282 h 792322"/>
              <a:gd name="connsiteX4-109" fmla="*/ 1578449 w 2124806"/>
              <a:gd name="connsiteY4-110" fmla="*/ 591538 h 792322"/>
              <a:gd name="connsiteX5-111" fmla="*/ 1558370 w 2124806"/>
              <a:gd name="connsiteY5-112" fmla="*/ 646753 h 792322"/>
              <a:gd name="connsiteX6-113" fmla="*/ 1578449 w 2124806"/>
              <a:gd name="connsiteY6-114" fmla="*/ 696950 h 792322"/>
              <a:gd name="connsiteX7-115" fmla="*/ 1628645 w 2124806"/>
              <a:gd name="connsiteY7-116" fmla="*/ 722048 h 792322"/>
              <a:gd name="connsiteX8-117" fmla="*/ 1683861 w 2124806"/>
              <a:gd name="connsiteY8-118" fmla="*/ 696950 h 792322"/>
              <a:gd name="connsiteX9-119" fmla="*/ 1749116 w 2124806"/>
              <a:gd name="connsiteY9-120" fmla="*/ 631694 h 792322"/>
              <a:gd name="connsiteX10-121" fmla="*/ 1754135 w 2124806"/>
              <a:gd name="connsiteY10-122" fmla="*/ 626675 h 792322"/>
              <a:gd name="connsiteX11-123" fmla="*/ 1839469 w 2124806"/>
              <a:gd name="connsiteY11-124" fmla="*/ 541341 h 792322"/>
              <a:gd name="connsiteX12-125" fmla="*/ 1799312 w 2124806"/>
              <a:gd name="connsiteY12-126" fmla="*/ 681891 h 792322"/>
              <a:gd name="connsiteX13-127" fmla="*/ 1734057 w 2124806"/>
              <a:gd name="connsiteY13-128" fmla="*/ 747146 h 792322"/>
              <a:gd name="connsiteX14-129" fmla="*/ 1528252 w 2124806"/>
              <a:gd name="connsiteY14-130" fmla="*/ 747146 h 792322"/>
              <a:gd name="connsiteX15-131" fmla="*/ 1528252 w 2124806"/>
              <a:gd name="connsiteY15-132" fmla="*/ 541341 h 792322"/>
              <a:gd name="connsiteX16-133" fmla="*/ 1593507 w 2124806"/>
              <a:gd name="connsiteY16-134" fmla="*/ 476086 h 792322"/>
              <a:gd name="connsiteX17-135" fmla="*/ 1695861 w 2124806"/>
              <a:gd name="connsiteY17-136" fmla="*/ 432322 h 792322"/>
              <a:gd name="connsiteX18-137" fmla="*/ 1915351 w 2124806"/>
              <a:gd name="connsiteY18-138" fmla="*/ 323683 h 792322"/>
              <a:gd name="connsiteX19-139" fmla="*/ 1940430 w 2124806"/>
              <a:gd name="connsiteY19-140" fmla="*/ 334969 h 792322"/>
              <a:gd name="connsiteX20-141" fmla="*/ 1940430 w 2124806"/>
              <a:gd name="connsiteY20-142" fmla="*/ 385128 h 792322"/>
              <a:gd name="connsiteX21-143" fmla="*/ 1719731 w 2124806"/>
              <a:gd name="connsiteY21-144" fmla="*/ 605827 h 792322"/>
              <a:gd name="connsiteX22-145" fmla="*/ 1669572 w 2124806"/>
              <a:gd name="connsiteY22-146" fmla="*/ 605827 h 792322"/>
              <a:gd name="connsiteX23-147" fmla="*/ 1669572 w 2124806"/>
              <a:gd name="connsiteY23-148" fmla="*/ 555668 h 792322"/>
              <a:gd name="connsiteX24-149" fmla="*/ 1669572 w 2124806"/>
              <a:gd name="connsiteY24-150" fmla="*/ 550653 h 792322"/>
              <a:gd name="connsiteX25-151" fmla="*/ 1885255 w 2124806"/>
              <a:gd name="connsiteY25-152" fmla="*/ 334969 h 792322"/>
              <a:gd name="connsiteX26-153" fmla="*/ 1890271 w 2124806"/>
              <a:gd name="connsiteY26-154" fmla="*/ 334969 h 792322"/>
              <a:gd name="connsiteX27-155" fmla="*/ 1915351 w 2124806"/>
              <a:gd name="connsiteY27-156" fmla="*/ 323683 h 792322"/>
              <a:gd name="connsiteX28-157" fmla="*/ 1976727 w 2124806"/>
              <a:gd name="connsiteY28-158" fmla="*/ 150592 h 792322"/>
              <a:gd name="connsiteX29-159" fmla="*/ 2079630 w 2124806"/>
              <a:gd name="connsiteY29-160" fmla="*/ 195769 h 792322"/>
              <a:gd name="connsiteX30-161" fmla="*/ 2079630 w 2124806"/>
              <a:gd name="connsiteY30-162" fmla="*/ 401573 h 792322"/>
              <a:gd name="connsiteX31-163" fmla="*/ 2014375 w 2124806"/>
              <a:gd name="connsiteY31-164" fmla="*/ 466828 h 792322"/>
              <a:gd name="connsiteX32-165" fmla="*/ 1873825 w 2124806"/>
              <a:gd name="connsiteY32-166" fmla="*/ 506985 h 792322"/>
              <a:gd name="connsiteX33-167" fmla="*/ 1959159 w 2124806"/>
              <a:gd name="connsiteY33-168" fmla="*/ 421651 h 792322"/>
              <a:gd name="connsiteX34-169" fmla="*/ 1964178 w 2124806"/>
              <a:gd name="connsiteY34-170" fmla="*/ 416632 h 792322"/>
              <a:gd name="connsiteX35-171" fmla="*/ 2029433 w 2124806"/>
              <a:gd name="connsiteY35-172" fmla="*/ 351377 h 792322"/>
              <a:gd name="connsiteX36-173" fmla="*/ 2049512 w 2124806"/>
              <a:gd name="connsiteY36-174" fmla="*/ 296161 h 792322"/>
              <a:gd name="connsiteX37-175" fmla="*/ 2029433 w 2124806"/>
              <a:gd name="connsiteY37-176" fmla="*/ 245965 h 792322"/>
              <a:gd name="connsiteX38-177" fmla="*/ 1979237 w 2124806"/>
              <a:gd name="connsiteY38-178" fmla="*/ 225886 h 792322"/>
              <a:gd name="connsiteX39-179" fmla="*/ 1924021 w 2124806"/>
              <a:gd name="connsiteY39-180" fmla="*/ 245965 h 792322"/>
              <a:gd name="connsiteX40-181" fmla="*/ 1858766 w 2124806"/>
              <a:gd name="connsiteY40-182" fmla="*/ 311220 h 792322"/>
              <a:gd name="connsiteX41-183" fmla="*/ 1853747 w 2124806"/>
              <a:gd name="connsiteY41-184" fmla="*/ 316239 h 792322"/>
              <a:gd name="connsiteX42-185" fmla="*/ 1768413 w 2124806"/>
              <a:gd name="connsiteY42-186" fmla="*/ 401573 h 792322"/>
              <a:gd name="connsiteX43-187" fmla="*/ 1808570 w 2124806"/>
              <a:gd name="connsiteY43-188" fmla="*/ 261024 h 792322"/>
              <a:gd name="connsiteX44-189" fmla="*/ 1873825 w 2124806"/>
              <a:gd name="connsiteY44-190" fmla="*/ 195769 h 792322"/>
              <a:gd name="connsiteX45-191" fmla="*/ 1976727 w 2124806"/>
              <a:gd name="connsiteY45-192" fmla="*/ 150592 h 792322"/>
              <a:gd name="connsiteX46-193" fmla="*/ 0 w 2124806"/>
              <a:gd name="connsiteY46-194" fmla="*/ 0 h 792322"/>
              <a:gd name="connsiteX47-195" fmla="*/ 0 w 2124806"/>
              <a:gd name="connsiteY47-196" fmla="*/ 549275 h 792322"/>
              <a:gd name="connsiteX48-197" fmla="*/ 0 w 2124806"/>
              <a:gd name="connsiteY48-198" fmla="*/ 0 h 792322"/>
              <a:gd name="connsiteX0-199" fmla="*/ 212786 w 641731"/>
              <a:gd name="connsiteY0-200" fmla="*/ 281730 h 641730"/>
              <a:gd name="connsiteX1-201" fmla="*/ 250982 w 641731"/>
              <a:gd name="connsiteY1-202" fmla="*/ 285337 h 641730"/>
              <a:gd name="connsiteX2-203" fmla="*/ 165648 w 641731"/>
              <a:gd name="connsiteY2-204" fmla="*/ 370671 h 641730"/>
              <a:gd name="connsiteX3-205" fmla="*/ 160629 w 641731"/>
              <a:gd name="connsiteY3-206" fmla="*/ 375690 h 641730"/>
              <a:gd name="connsiteX4-207" fmla="*/ 95374 w 641731"/>
              <a:gd name="connsiteY4-208" fmla="*/ 440946 h 641730"/>
              <a:gd name="connsiteX5-209" fmla="*/ 75295 w 641731"/>
              <a:gd name="connsiteY5-210" fmla="*/ 496161 h 641730"/>
              <a:gd name="connsiteX6-211" fmla="*/ 95374 w 641731"/>
              <a:gd name="connsiteY6-212" fmla="*/ 546358 h 641730"/>
              <a:gd name="connsiteX7-213" fmla="*/ 145570 w 641731"/>
              <a:gd name="connsiteY7-214" fmla="*/ 571456 h 641730"/>
              <a:gd name="connsiteX8-215" fmla="*/ 200786 w 641731"/>
              <a:gd name="connsiteY8-216" fmla="*/ 546358 h 641730"/>
              <a:gd name="connsiteX9-217" fmla="*/ 266041 w 641731"/>
              <a:gd name="connsiteY9-218" fmla="*/ 481102 h 641730"/>
              <a:gd name="connsiteX10-219" fmla="*/ 271060 w 641731"/>
              <a:gd name="connsiteY10-220" fmla="*/ 476083 h 641730"/>
              <a:gd name="connsiteX11-221" fmla="*/ 356394 w 641731"/>
              <a:gd name="connsiteY11-222" fmla="*/ 390749 h 641730"/>
              <a:gd name="connsiteX12-223" fmla="*/ 316237 w 641731"/>
              <a:gd name="connsiteY12-224" fmla="*/ 531299 h 641730"/>
              <a:gd name="connsiteX13-225" fmla="*/ 250982 w 641731"/>
              <a:gd name="connsiteY13-226" fmla="*/ 596554 h 641730"/>
              <a:gd name="connsiteX14-227" fmla="*/ 45177 w 641731"/>
              <a:gd name="connsiteY14-228" fmla="*/ 596554 h 641730"/>
              <a:gd name="connsiteX15-229" fmla="*/ 45177 w 641731"/>
              <a:gd name="connsiteY15-230" fmla="*/ 390749 h 641730"/>
              <a:gd name="connsiteX16-231" fmla="*/ 110432 w 641731"/>
              <a:gd name="connsiteY16-232" fmla="*/ 325494 h 641730"/>
              <a:gd name="connsiteX17-233" fmla="*/ 212786 w 641731"/>
              <a:gd name="connsiteY17-234" fmla="*/ 281730 h 641730"/>
              <a:gd name="connsiteX18-235" fmla="*/ 432276 w 641731"/>
              <a:gd name="connsiteY18-236" fmla="*/ 173091 h 641730"/>
              <a:gd name="connsiteX19-237" fmla="*/ 457355 w 641731"/>
              <a:gd name="connsiteY19-238" fmla="*/ 184377 h 641730"/>
              <a:gd name="connsiteX20-239" fmla="*/ 457355 w 641731"/>
              <a:gd name="connsiteY20-240" fmla="*/ 234536 h 641730"/>
              <a:gd name="connsiteX21-241" fmla="*/ 236656 w 641731"/>
              <a:gd name="connsiteY21-242" fmla="*/ 455235 h 641730"/>
              <a:gd name="connsiteX22-243" fmla="*/ 186497 w 641731"/>
              <a:gd name="connsiteY22-244" fmla="*/ 455235 h 641730"/>
              <a:gd name="connsiteX23-245" fmla="*/ 186497 w 641731"/>
              <a:gd name="connsiteY23-246" fmla="*/ 405076 h 641730"/>
              <a:gd name="connsiteX24-247" fmla="*/ 186497 w 641731"/>
              <a:gd name="connsiteY24-248" fmla="*/ 400061 h 641730"/>
              <a:gd name="connsiteX25-249" fmla="*/ 402180 w 641731"/>
              <a:gd name="connsiteY25-250" fmla="*/ 184377 h 641730"/>
              <a:gd name="connsiteX26-251" fmla="*/ 407196 w 641731"/>
              <a:gd name="connsiteY26-252" fmla="*/ 184377 h 641730"/>
              <a:gd name="connsiteX27-253" fmla="*/ 432276 w 641731"/>
              <a:gd name="connsiteY27-254" fmla="*/ 173091 h 641730"/>
              <a:gd name="connsiteX28-255" fmla="*/ 493652 w 641731"/>
              <a:gd name="connsiteY28-256" fmla="*/ 0 h 641730"/>
              <a:gd name="connsiteX29-257" fmla="*/ 596555 w 641731"/>
              <a:gd name="connsiteY29-258" fmla="*/ 45177 h 641730"/>
              <a:gd name="connsiteX30-259" fmla="*/ 596555 w 641731"/>
              <a:gd name="connsiteY30-260" fmla="*/ 250981 h 641730"/>
              <a:gd name="connsiteX31-261" fmla="*/ 531300 w 641731"/>
              <a:gd name="connsiteY31-262" fmla="*/ 316236 h 641730"/>
              <a:gd name="connsiteX32-263" fmla="*/ 390750 w 641731"/>
              <a:gd name="connsiteY32-264" fmla="*/ 356393 h 641730"/>
              <a:gd name="connsiteX33-265" fmla="*/ 476084 w 641731"/>
              <a:gd name="connsiteY33-266" fmla="*/ 271059 h 641730"/>
              <a:gd name="connsiteX34-267" fmla="*/ 481103 w 641731"/>
              <a:gd name="connsiteY34-268" fmla="*/ 266040 h 641730"/>
              <a:gd name="connsiteX35-269" fmla="*/ 546358 w 641731"/>
              <a:gd name="connsiteY35-270" fmla="*/ 200785 h 641730"/>
              <a:gd name="connsiteX36-271" fmla="*/ 566437 w 641731"/>
              <a:gd name="connsiteY36-272" fmla="*/ 145569 h 641730"/>
              <a:gd name="connsiteX37-273" fmla="*/ 546358 w 641731"/>
              <a:gd name="connsiteY37-274" fmla="*/ 95373 h 641730"/>
              <a:gd name="connsiteX38-275" fmla="*/ 496162 w 641731"/>
              <a:gd name="connsiteY38-276" fmla="*/ 75294 h 641730"/>
              <a:gd name="connsiteX39-277" fmla="*/ 440946 w 641731"/>
              <a:gd name="connsiteY39-278" fmla="*/ 95373 h 641730"/>
              <a:gd name="connsiteX40-279" fmla="*/ 375691 w 641731"/>
              <a:gd name="connsiteY40-280" fmla="*/ 160628 h 641730"/>
              <a:gd name="connsiteX41-281" fmla="*/ 370672 w 641731"/>
              <a:gd name="connsiteY41-282" fmla="*/ 165647 h 641730"/>
              <a:gd name="connsiteX42-283" fmla="*/ 285338 w 641731"/>
              <a:gd name="connsiteY42-284" fmla="*/ 250981 h 641730"/>
              <a:gd name="connsiteX43-285" fmla="*/ 325495 w 641731"/>
              <a:gd name="connsiteY43-286" fmla="*/ 110432 h 641730"/>
              <a:gd name="connsiteX44-287" fmla="*/ 390750 w 641731"/>
              <a:gd name="connsiteY44-288" fmla="*/ 45177 h 641730"/>
              <a:gd name="connsiteX45-289" fmla="*/ 493652 w 641731"/>
              <a:gd name="connsiteY45-290" fmla="*/ 0 h 64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0" name="文本占位符 59"/>
          <p:cNvSpPr>
            <a:spLocks noGrp="1" noChangeAspect="1"/>
          </p:cNvSpPr>
          <p:nvPr>
            <p:ph type="body" sz="quarter" idx="40"/>
          </p:nvPr>
        </p:nvSpPr>
        <p:spPr>
          <a:xfrm>
            <a:off x="4457914" y="2418878"/>
            <a:ext cx="438750" cy="573018"/>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1" fmla="*/ 341224 w 1666916"/>
              <a:gd name="connsiteY0-2" fmla="*/ 854158 h 1070337"/>
              <a:gd name="connsiteX1-3" fmla="*/ 491702 w 1666916"/>
              <a:gd name="connsiteY1-4" fmla="*/ 854158 h 1070337"/>
              <a:gd name="connsiteX2-5" fmla="*/ 491702 w 1666916"/>
              <a:gd name="connsiteY2-6" fmla="*/ 924098 h 1070337"/>
              <a:gd name="connsiteX3-7" fmla="*/ 451433 w 1666916"/>
              <a:gd name="connsiteY3-8" fmla="*/ 924098 h 1070337"/>
              <a:gd name="connsiteX4-9" fmla="*/ 451433 w 1666916"/>
              <a:gd name="connsiteY4-10" fmla="*/ 1070336 h 1070337"/>
              <a:gd name="connsiteX5-11" fmla="*/ 381493 w 1666916"/>
              <a:gd name="connsiteY5-12" fmla="*/ 1070336 h 1070337"/>
              <a:gd name="connsiteX6-13" fmla="*/ 381493 w 1666916"/>
              <a:gd name="connsiteY6-14" fmla="*/ 924098 h 1070337"/>
              <a:gd name="connsiteX7-15" fmla="*/ 341224 w 1666916"/>
              <a:gd name="connsiteY7-16" fmla="*/ 924098 h 1070337"/>
              <a:gd name="connsiteX8-17" fmla="*/ 341224 w 1666916"/>
              <a:gd name="connsiteY8-18" fmla="*/ 854158 h 1070337"/>
              <a:gd name="connsiteX9-19" fmla="*/ 0 w 1666916"/>
              <a:gd name="connsiteY9-20" fmla="*/ 854158 h 1070337"/>
              <a:gd name="connsiteX10-21" fmla="*/ 150478 w 1666916"/>
              <a:gd name="connsiteY10-22" fmla="*/ 854158 h 1070337"/>
              <a:gd name="connsiteX11-23" fmla="*/ 150478 w 1666916"/>
              <a:gd name="connsiteY11-24" fmla="*/ 924098 h 1070337"/>
              <a:gd name="connsiteX12-25" fmla="*/ 110209 w 1666916"/>
              <a:gd name="connsiteY12-26" fmla="*/ 924098 h 1070337"/>
              <a:gd name="connsiteX13-27" fmla="*/ 110209 w 1666916"/>
              <a:gd name="connsiteY13-28" fmla="*/ 1070336 h 1070337"/>
              <a:gd name="connsiteX14-29" fmla="*/ 40269 w 1666916"/>
              <a:gd name="connsiteY14-30" fmla="*/ 1070336 h 1070337"/>
              <a:gd name="connsiteX15-31" fmla="*/ 40269 w 1666916"/>
              <a:gd name="connsiteY15-32" fmla="*/ 924098 h 1070337"/>
              <a:gd name="connsiteX16-33" fmla="*/ 0 w 1666916"/>
              <a:gd name="connsiteY16-34" fmla="*/ 924098 h 1070337"/>
              <a:gd name="connsiteX17-35" fmla="*/ 0 w 1666916"/>
              <a:gd name="connsiteY17-36" fmla="*/ 854158 h 1070337"/>
              <a:gd name="connsiteX18-37" fmla="*/ 169552 w 1666916"/>
              <a:gd name="connsiteY18-38" fmla="*/ 568041 h 1070337"/>
              <a:gd name="connsiteX19-39" fmla="*/ 320030 w 1666916"/>
              <a:gd name="connsiteY19-40" fmla="*/ 568041 h 1070337"/>
              <a:gd name="connsiteX20-41" fmla="*/ 320030 w 1666916"/>
              <a:gd name="connsiteY20-42" fmla="*/ 640100 h 1070337"/>
              <a:gd name="connsiteX21-43" fmla="*/ 279761 w 1666916"/>
              <a:gd name="connsiteY21-44" fmla="*/ 640100 h 1070337"/>
              <a:gd name="connsiteX22-45" fmla="*/ 279761 w 1666916"/>
              <a:gd name="connsiteY22-46" fmla="*/ 1070337 h 1070337"/>
              <a:gd name="connsiteX23-47" fmla="*/ 209821 w 1666916"/>
              <a:gd name="connsiteY23-48" fmla="*/ 1070337 h 1070337"/>
              <a:gd name="connsiteX24-49" fmla="*/ 209821 w 1666916"/>
              <a:gd name="connsiteY24-50" fmla="*/ 640100 h 1070337"/>
              <a:gd name="connsiteX25-51" fmla="*/ 169552 w 1666916"/>
              <a:gd name="connsiteY25-52" fmla="*/ 640100 h 1070337"/>
              <a:gd name="connsiteX26-53" fmla="*/ 169552 w 1666916"/>
              <a:gd name="connsiteY26-54" fmla="*/ 568041 h 1070337"/>
              <a:gd name="connsiteX27-55" fmla="*/ 381492 w 1666916"/>
              <a:gd name="connsiteY27-56" fmla="*/ 428161 h 1070337"/>
              <a:gd name="connsiteX28-57" fmla="*/ 451433 w 1666916"/>
              <a:gd name="connsiteY28-58" fmla="*/ 428161 h 1070337"/>
              <a:gd name="connsiteX29-59" fmla="*/ 451433 w 1666916"/>
              <a:gd name="connsiteY29-60" fmla="*/ 824488 h 1070337"/>
              <a:gd name="connsiteX30-61" fmla="*/ 381492 w 1666916"/>
              <a:gd name="connsiteY30-62" fmla="*/ 824488 h 1070337"/>
              <a:gd name="connsiteX31-63" fmla="*/ 381492 w 1666916"/>
              <a:gd name="connsiteY31-64" fmla="*/ 428161 h 1070337"/>
              <a:gd name="connsiteX32-65" fmla="*/ 209821 w 1666916"/>
              <a:gd name="connsiteY32-66" fmla="*/ 428161 h 1070337"/>
              <a:gd name="connsiteX33-67" fmla="*/ 279762 w 1666916"/>
              <a:gd name="connsiteY33-68" fmla="*/ 428161 h 1070337"/>
              <a:gd name="connsiteX34-69" fmla="*/ 279762 w 1666916"/>
              <a:gd name="connsiteY34-70" fmla="*/ 544728 h 1070337"/>
              <a:gd name="connsiteX35-71" fmla="*/ 209821 w 1666916"/>
              <a:gd name="connsiteY35-72" fmla="*/ 544728 h 1070337"/>
              <a:gd name="connsiteX36-73" fmla="*/ 209821 w 1666916"/>
              <a:gd name="connsiteY36-74" fmla="*/ 428161 h 1070337"/>
              <a:gd name="connsiteX37-75" fmla="*/ 40269 w 1666916"/>
              <a:gd name="connsiteY37-76" fmla="*/ 428161 h 1070337"/>
              <a:gd name="connsiteX38-77" fmla="*/ 110210 w 1666916"/>
              <a:gd name="connsiteY38-78" fmla="*/ 428161 h 1070337"/>
              <a:gd name="connsiteX39-79" fmla="*/ 110210 w 1666916"/>
              <a:gd name="connsiteY39-80"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81" fmla="*/ 341224 w 1666916"/>
              <a:gd name="connsiteY0-82" fmla="*/ 425997 h 642176"/>
              <a:gd name="connsiteX1-83" fmla="*/ 491702 w 1666916"/>
              <a:gd name="connsiteY1-84" fmla="*/ 425997 h 642176"/>
              <a:gd name="connsiteX2-85" fmla="*/ 491702 w 1666916"/>
              <a:gd name="connsiteY2-86" fmla="*/ 495937 h 642176"/>
              <a:gd name="connsiteX3-87" fmla="*/ 451433 w 1666916"/>
              <a:gd name="connsiteY3-88" fmla="*/ 495937 h 642176"/>
              <a:gd name="connsiteX4-89" fmla="*/ 451433 w 1666916"/>
              <a:gd name="connsiteY4-90" fmla="*/ 642175 h 642176"/>
              <a:gd name="connsiteX5-91" fmla="*/ 381493 w 1666916"/>
              <a:gd name="connsiteY5-92" fmla="*/ 642175 h 642176"/>
              <a:gd name="connsiteX6-93" fmla="*/ 381493 w 1666916"/>
              <a:gd name="connsiteY6-94" fmla="*/ 495937 h 642176"/>
              <a:gd name="connsiteX7-95" fmla="*/ 341224 w 1666916"/>
              <a:gd name="connsiteY7-96" fmla="*/ 495937 h 642176"/>
              <a:gd name="connsiteX8-97" fmla="*/ 341224 w 1666916"/>
              <a:gd name="connsiteY8-98" fmla="*/ 425997 h 642176"/>
              <a:gd name="connsiteX9-99" fmla="*/ 0 w 1666916"/>
              <a:gd name="connsiteY9-100" fmla="*/ 425997 h 642176"/>
              <a:gd name="connsiteX10-101" fmla="*/ 150478 w 1666916"/>
              <a:gd name="connsiteY10-102" fmla="*/ 425997 h 642176"/>
              <a:gd name="connsiteX11-103" fmla="*/ 150478 w 1666916"/>
              <a:gd name="connsiteY11-104" fmla="*/ 495937 h 642176"/>
              <a:gd name="connsiteX12-105" fmla="*/ 110209 w 1666916"/>
              <a:gd name="connsiteY12-106" fmla="*/ 495937 h 642176"/>
              <a:gd name="connsiteX13-107" fmla="*/ 110209 w 1666916"/>
              <a:gd name="connsiteY13-108" fmla="*/ 642175 h 642176"/>
              <a:gd name="connsiteX14-109" fmla="*/ 40269 w 1666916"/>
              <a:gd name="connsiteY14-110" fmla="*/ 642175 h 642176"/>
              <a:gd name="connsiteX15-111" fmla="*/ 40269 w 1666916"/>
              <a:gd name="connsiteY15-112" fmla="*/ 495937 h 642176"/>
              <a:gd name="connsiteX16-113" fmla="*/ 0 w 1666916"/>
              <a:gd name="connsiteY16-114" fmla="*/ 495937 h 642176"/>
              <a:gd name="connsiteX17-115" fmla="*/ 0 w 1666916"/>
              <a:gd name="connsiteY17-116" fmla="*/ 425997 h 642176"/>
              <a:gd name="connsiteX18-117" fmla="*/ 169552 w 1666916"/>
              <a:gd name="connsiteY18-118" fmla="*/ 139880 h 642176"/>
              <a:gd name="connsiteX19-119" fmla="*/ 320030 w 1666916"/>
              <a:gd name="connsiteY19-120" fmla="*/ 139880 h 642176"/>
              <a:gd name="connsiteX20-121" fmla="*/ 320030 w 1666916"/>
              <a:gd name="connsiteY20-122" fmla="*/ 211939 h 642176"/>
              <a:gd name="connsiteX21-123" fmla="*/ 279761 w 1666916"/>
              <a:gd name="connsiteY21-124" fmla="*/ 211939 h 642176"/>
              <a:gd name="connsiteX22-125" fmla="*/ 279761 w 1666916"/>
              <a:gd name="connsiteY22-126" fmla="*/ 642176 h 642176"/>
              <a:gd name="connsiteX23-127" fmla="*/ 209821 w 1666916"/>
              <a:gd name="connsiteY23-128" fmla="*/ 642176 h 642176"/>
              <a:gd name="connsiteX24-129" fmla="*/ 209821 w 1666916"/>
              <a:gd name="connsiteY24-130" fmla="*/ 211939 h 642176"/>
              <a:gd name="connsiteX25-131" fmla="*/ 169552 w 1666916"/>
              <a:gd name="connsiteY25-132" fmla="*/ 211939 h 642176"/>
              <a:gd name="connsiteX26-133" fmla="*/ 169552 w 1666916"/>
              <a:gd name="connsiteY26-134" fmla="*/ 139880 h 642176"/>
              <a:gd name="connsiteX27-135" fmla="*/ 381492 w 1666916"/>
              <a:gd name="connsiteY27-136" fmla="*/ 0 h 642176"/>
              <a:gd name="connsiteX28-137" fmla="*/ 451433 w 1666916"/>
              <a:gd name="connsiteY28-138" fmla="*/ 0 h 642176"/>
              <a:gd name="connsiteX29-139" fmla="*/ 451433 w 1666916"/>
              <a:gd name="connsiteY29-140" fmla="*/ 396327 h 642176"/>
              <a:gd name="connsiteX30-141" fmla="*/ 381492 w 1666916"/>
              <a:gd name="connsiteY30-142" fmla="*/ 396327 h 642176"/>
              <a:gd name="connsiteX31-143" fmla="*/ 381492 w 1666916"/>
              <a:gd name="connsiteY31-144" fmla="*/ 0 h 642176"/>
              <a:gd name="connsiteX32-145" fmla="*/ 209821 w 1666916"/>
              <a:gd name="connsiteY32-146" fmla="*/ 0 h 642176"/>
              <a:gd name="connsiteX33-147" fmla="*/ 279762 w 1666916"/>
              <a:gd name="connsiteY33-148" fmla="*/ 0 h 642176"/>
              <a:gd name="connsiteX34-149" fmla="*/ 279762 w 1666916"/>
              <a:gd name="connsiteY34-150" fmla="*/ 116567 h 642176"/>
              <a:gd name="connsiteX35-151" fmla="*/ 209821 w 1666916"/>
              <a:gd name="connsiteY35-152" fmla="*/ 116567 h 642176"/>
              <a:gd name="connsiteX36-153" fmla="*/ 209821 w 1666916"/>
              <a:gd name="connsiteY36-154" fmla="*/ 0 h 642176"/>
              <a:gd name="connsiteX37-155" fmla="*/ 40269 w 1666916"/>
              <a:gd name="connsiteY37-156" fmla="*/ 0 h 642176"/>
              <a:gd name="connsiteX38-157" fmla="*/ 110210 w 1666916"/>
              <a:gd name="connsiteY38-158" fmla="*/ 0 h 642176"/>
              <a:gd name="connsiteX39-159" fmla="*/ 110210 w 1666916"/>
              <a:gd name="connsiteY39-160" fmla="*/ 396327 h 642176"/>
              <a:gd name="connsiteX40-161" fmla="*/ 40269 w 1666916"/>
              <a:gd name="connsiteY40-162" fmla="*/ 396327 h 642176"/>
              <a:gd name="connsiteX41-163" fmla="*/ 40269 w 1666916"/>
              <a:gd name="connsiteY41-164" fmla="*/ 0 h 642176"/>
              <a:gd name="connsiteX42-165" fmla="*/ 1148438 w 1666916"/>
              <a:gd name="connsiteY42-166" fmla="*/ 121114 h 642176"/>
              <a:gd name="connsiteX43-167" fmla="*/ 1666916 w 1666916"/>
              <a:gd name="connsiteY43-168" fmla="*/ 121114 h 642176"/>
              <a:gd name="connsiteX44-169" fmla="*/ 1148438 w 1666916"/>
              <a:gd name="connsiteY44-170" fmla="*/ 121114 h 642176"/>
              <a:gd name="connsiteX0-171" fmla="*/ 341224 w 491702"/>
              <a:gd name="connsiteY0-172" fmla="*/ 425997 h 642176"/>
              <a:gd name="connsiteX1-173" fmla="*/ 491702 w 491702"/>
              <a:gd name="connsiteY1-174" fmla="*/ 425997 h 642176"/>
              <a:gd name="connsiteX2-175" fmla="*/ 491702 w 491702"/>
              <a:gd name="connsiteY2-176" fmla="*/ 495937 h 642176"/>
              <a:gd name="connsiteX3-177" fmla="*/ 451433 w 491702"/>
              <a:gd name="connsiteY3-178" fmla="*/ 495937 h 642176"/>
              <a:gd name="connsiteX4-179" fmla="*/ 451433 w 491702"/>
              <a:gd name="connsiteY4-180" fmla="*/ 642175 h 642176"/>
              <a:gd name="connsiteX5-181" fmla="*/ 381493 w 491702"/>
              <a:gd name="connsiteY5-182" fmla="*/ 642175 h 642176"/>
              <a:gd name="connsiteX6-183" fmla="*/ 381493 w 491702"/>
              <a:gd name="connsiteY6-184" fmla="*/ 495937 h 642176"/>
              <a:gd name="connsiteX7-185" fmla="*/ 341224 w 491702"/>
              <a:gd name="connsiteY7-186" fmla="*/ 495937 h 642176"/>
              <a:gd name="connsiteX8-187" fmla="*/ 341224 w 491702"/>
              <a:gd name="connsiteY8-188" fmla="*/ 425997 h 642176"/>
              <a:gd name="connsiteX9-189" fmla="*/ 0 w 491702"/>
              <a:gd name="connsiteY9-190" fmla="*/ 425997 h 642176"/>
              <a:gd name="connsiteX10-191" fmla="*/ 150478 w 491702"/>
              <a:gd name="connsiteY10-192" fmla="*/ 425997 h 642176"/>
              <a:gd name="connsiteX11-193" fmla="*/ 150478 w 491702"/>
              <a:gd name="connsiteY11-194" fmla="*/ 495937 h 642176"/>
              <a:gd name="connsiteX12-195" fmla="*/ 110209 w 491702"/>
              <a:gd name="connsiteY12-196" fmla="*/ 495937 h 642176"/>
              <a:gd name="connsiteX13-197" fmla="*/ 110209 w 491702"/>
              <a:gd name="connsiteY13-198" fmla="*/ 642175 h 642176"/>
              <a:gd name="connsiteX14-199" fmla="*/ 40269 w 491702"/>
              <a:gd name="connsiteY14-200" fmla="*/ 642175 h 642176"/>
              <a:gd name="connsiteX15-201" fmla="*/ 40269 w 491702"/>
              <a:gd name="connsiteY15-202" fmla="*/ 495937 h 642176"/>
              <a:gd name="connsiteX16-203" fmla="*/ 0 w 491702"/>
              <a:gd name="connsiteY16-204" fmla="*/ 495937 h 642176"/>
              <a:gd name="connsiteX17-205" fmla="*/ 0 w 491702"/>
              <a:gd name="connsiteY17-206" fmla="*/ 425997 h 642176"/>
              <a:gd name="connsiteX18-207" fmla="*/ 169552 w 491702"/>
              <a:gd name="connsiteY18-208" fmla="*/ 139880 h 642176"/>
              <a:gd name="connsiteX19-209" fmla="*/ 320030 w 491702"/>
              <a:gd name="connsiteY19-210" fmla="*/ 139880 h 642176"/>
              <a:gd name="connsiteX20-211" fmla="*/ 320030 w 491702"/>
              <a:gd name="connsiteY20-212" fmla="*/ 211939 h 642176"/>
              <a:gd name="connsiteX21-213" fmla="*/ 279761 w 491702"/>
              <a:gd name="connsiteY21-214" fmla="*/ 211939 h 642176"/>
              <a:gd name="connsiteX22-215" fmla="*/ 279761 w 491702"/>
              <a:gd name="connsiteY22-216" fmla="*/ 642176 h 642176"/>
              <a:gd name="connsiteX23-217" fmla="*/ 209821 w 491702"/>
              <a:gd name="connsiteY23-218" fmla="*/ 642176 h 642176"/>
              <a:gd name="connsiteX24-219" fmla="*/ 209821 w 491702"/>
              <a:gd name="connsiteY24-220" fmla="*/ 211939 h 642176"/>
              <a:gd name="connsiteX25-221" fmla="*/ 169552 w 491702"/>
              <a:gd name="connsiteY25-222" fmla="*/ 211939 h 642176"/>
              <a:gd name="connsiteX26-223" fmla="*/ 169552 w 491702"/>
              <a:gd name="connsiteY26-224" fmla="*/ 139880 h 642176"/>
              <a:gd name="connsiteX27-225" fmla="*/ 381492 w 491702"/>
              <a:gd name="connsiteY27-226" fmla="*/ 0 h 642176"/>
              <a:gd name="connsiteX28-227" fmla="*/ 451433 w 491702"/>
              <a:gd name="connsiteY28-228" fmla="*/ 0 h 642176"/>
              <a:gd name="connsiteX29-229" fmla="*/ 451433 w 491702"/>
              <a:gd name="connsiteY29-230" fmla="*/ 396327 h 642176"/>
              <a:gd name="connsiteX30-231" fmla="*/ 381492 w 491702"/>
              <a:gd name="connsiteY30-232" fmla="*/ 396327 h 642176"/>
              <a:gd name="connsiteX31-233" fmla="*/ 381492 w 491702"/>
              <a:gd name="connsiteY31-234" fmla="*/ 0 h 642176"/>
              <a:gd name="connsiteX32-235" fmla="*/ 209821 w 491702"/>
              <a:gd name="connsiteY32-236" fmla="*/ 0 h 642176"/>
              <a:gd name="connsiteX33-237" fmla="*/ 279762 w 491702"/>
              <a:gd name="connsiteY33-238" fmla="*/ 0 h 642176"/>
              <a:gd name="connsiteX34-239" fmla="*/ 279762 w 491702"/>
              <a:gd name="connsiteY34-240" fmla="*/ 116567 h 642176"/>
              <a:gd name="connsiteX35-241" fmla="*/ 209821 w 491702"/>
              <a:gd name="connsiteY35-242" fmla="*/ 116567 h 642176"/>
              <a:gd name="connsiteX36-243" fmla="*/ 209821 w 491702"/>
              <a:gd name="connsiteY36-244" fmla="*/ 0 h 642176"/>
              <a:gd name="connsiteX37-245" fmla="*/ 40269 w 491702"/>
              <a:gd name="connsiteY37-246" fmla="*/ 0 h 642176"/>
              <a:gd name="connsiteX38-247" fmla="*/ 110210 w 491702"/>
              <a:gd name="connsiteY38-248" fmla="*/ 0 h 642176"/>
              <a:gd name="connsiteX39-249" fmla="*/ 110210 w 491702"/>
              <a:gd name="connsiteY39-250" fmla="*/ 396327 h 642176"/>
              <a:gd name="connsiteX40-251" fmla="*/ 40269 w 491702"/>
              <a:gd name="connsiteY40-252" fmla="*/ 396327 h 642176"/>
              <a:gd name="connsiteX41-253" fmla="*/ 40269 w 491702"/>
              <a:gd name="connsiteY41-254" fmla="*/ 0 h 6421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161" y="connsiteY40-162"/>
              </a:cxn>
              <a:cxn ang="0">
                <a:pos x="connsiteX41-163" y="connsiteY41-164"/>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1" name="文本占位符 44"/>
          <p:cNvSpPr>
            <a:spLocks noGrp="1"/>
          </p:cNvSpPr>
          <p:nvPr>
            <p:ph type="body" sz="quarter" idx="41"/>
          </p:nvPr>
        </p:nvSpPr>
        <p:spPr>
          <a:xfrm>
            <a:off x="10750896"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4" name="文本占位符 63"/>
          <p:cNvSpPr>
            <a:spLocks noGrp="1" noChangeAspect="1"/>
          </p:cNvSpPr>
          <p:nvPr>
            <p:ph type="body" sz="quarter" idx="42"/>
          </p:nvPr>
        </p:nvSpPr>
        <p:spPr>
          <a:xfrm>
            <a:off x="10112933" y="2398782"/>
            <a:ext cx="631360" cy="573018"/>
          </a:xfrm>
          <a:custGeom>
            <a:avLst/>
            <a:gdLst>
              <a:gd name="connsiteX0" fmla="*/ 241709 w 631360"/>
              <a:gd name="connsiteY0" fmla="*/ 0 h 573018"/>
              <a:gd name="connsiteX1" fmla="*/ 389651 w 631360"/>
              <a:gd name="connsiteY1" fmla="*/ 0 h 573018"/>
              <a:gd name="connsiteX2" fmla="*/ 389651 w 631360"/>
              <a:gd name="connsiteY2" fmla="*/ 143776 h 573018"/>
              <a:gd name="connsiteX3" fmla="*/ 339643 w 631360"/>
              <a:gd name="connsiteY3" fmla="*/ 143776 h 573018"/>
              <a:gd name="connsiteX4" fmla="*/ 339643 w 631360"/>
              <a:gd name="connsiteY4" fmla="*/ 262547 h 573018"/>
              <a:gd name="connsiteX5" fmla="*/ 581351 w 631360"/>
              <a:gd name="connsiteY5" fmla="*/ 262547 h 573018"/>
              <a:gd name="connsiteX6" fmla="*/ 581351 w 631360"/>
              <a:gd name="connsiteY6" fmla="*/ 429243 h 573018"/>
              <a:gd name="connsiteX7" fmla="*/ 631360 w 631360"/>
              <a:gd name="connsiteY7" fmla="*/ 429243 h 573018"/>
              <a:gd name="connsiteX8" fmla="*/ 631360 w 631360"/>
              <a:gd name="connsiteY8" fmla="*/ 573018 h 573018"/>
              <a:gd name="connsiteX9" fmla="*/ 487585 w 631360"/>
              <a:gd name="connsiteY9" fmla="*/ 573018 h 573018"/>
              <a:gd name="connsiteX10" fmla="*/ 487585 w 631360"/>
              <a:gd name="connsiteY10" fmla="*/ 429243 h 573018"/>
              <a:gd name="connsiteX11" fmla="*/ 533426 w 631360"/>
              <a:gd name="connsiteY11" fmla="*/ 429243 h 573018"/>
              <a:gd name="connsiteX12" fmla="*/ 533426 w 631360"/>
              <a:gd name="connsiteY12" fmla="*/ 310472 h 573018"/>
              <a:gd name="connsiteX13" fmla="*/ 339643 w 631360"/>
              <a:gd name="connsiteY13" fmla="*/ 310472 h 573018"/>
              <a:gd name="connsiteX14" fmla="*/ 339643 w 631360"/>
              <a:gd name="connsiteY14" fmla="*/ 429243 h 573018"/>
              <a:gd name="connsiteX15" fmla="*/ 389651 w 631360"/>
              <a:gd name="connsiteY15" fmla="*/ 429243 h 573018"/>
              <a:gd name="connsiteX16" fmla="*/ 389651 w 631360"/>
              <a:gd name="connsiteY16" fmla="*/ 573018 h 573018"/>
              <a:gd name="connsiteX17" fmla="*/ 241709 w 631360"/>
              <a:gd name="connsiteY17" fmla="*/ 573018 h 573018"/>
              <a:gd name="connsiteX18" fmla="*/ 241709 w 631360"/>
              <a:gd name="connsiteY18" fmla="*/ 429243 h 573018"/>
              <a:gd name="connsiteX19" fmla="*/ 291717 w 631360"/>
              <a:gd name="connsiteY19" fmla="*/ 429243 h 573018"/>
              <a:gd name="connsiteX20" fmla="*/ 291717 w 631360"/>
              <a:gd name="connsiteY20" fmla="*/ 310472 h 573018"/>
              <a:gd name="connsiteX21" fmla="*/ 97934 w 631360"/>
              <a:gd name="connsiteY21" fmla="*/ 310472 h 573018"/>
              <a:gd name="connsiteX22" fmla="*/ 97934 w 631360"/>
              <a:gd name="connsiteY22" fmla="*/ 429243 h 573018"/>
              <a:gd name="connsiteX23" fmla="*/ 143775 w 631360"/>
              <a:gd name="connsiteY23" fmla="*/ 429243 h 573018"/>
              <a:gd name="connsiteX24" fmla="*/ 143775 w 631360"/>
              <a:gd name="connsiteY24" fmla="*/ 573018 h 573018"/>
              <a:gd name="connsiteX25" fmla="*/ 0 w 631360"/>
              <a:gd name="connsiteY25" fmla="*/ 573018 h 573018"/>
              <a:gd name="connsiteX26" fmla="*/ 0 w 631360"/>
              <a:gd name="connsiteY26" fmla="*/ 429243 h 573018"/>
              <a:gd name="connsiteX27" fmla="*/ 50009 w 631360"/>
              <a:gd name="connsiteY27" fmla="*/ 429243 h 573018"/>
              <a:gd name="connsiteX28" fmla="*/ 50009 w 631360"/>
              <a:gd name="connsiteY28" fmla="*/ 262547 h 573018"/>
              <a:gd name="connsiteX29" fmla="*/ 291717 w 631360"/>
              <a:gd name="connsiteY29" fmla="*/ 262547 h 573018"/>
              <a:gd name="connsiteX30" fmla="*/ 291717 w 631360"/>
              <a:gd name="connsiteY30" fmla="*/ 143776 h 573018"/>
              <a:gd name="connsiteX31" fmla="*/ 241709 w 631360"/>
              <a:gd name="connsiteY31" fmla="*/ 143776 h 57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1360" h="573018">
                <a:moveTo>
                  <a:pt x="241709" y="0"/>
                </a:moveTo>
                <a:lnTo>
                  <a:pt x="389651" y="0"/>
                </a:lnTo>
                <a:lnTo>
                  <a:pt x="389651" y="143776"/>
                </a:lnTo>
                <a:lnTo>
                  <a:pt x="339643" y="143776"/>
                </a:lnTo>
                <a:lnTo>
                  <a:pt x="339643" y="262547"/>
                </a:lnTo>
                <a:lnTo>
                  <a:pt x="581351" y="262547"/>
                </a:lnTo>
                <a:lnTo>
                  <a:pt x="581351" y="429243"/>
                </a:lnTo>
                <a:lnTo>
                  <a:pt x="631360" y="429243"/>
                </a:lnTo>
                <a:lnTo>
                  <a:pt x="631360" y="573018"/>
                </a:lnTo>
                <a:lnTo>
                  <a:pt x="487585" y="573018"/>
                </a:lnTo>
                <a:lnTo>
                  <a:pt x="487585" y="429243"/>
                </a:lnTo>
                <a:lnTo>
                  <a:pt x="533426" y="429243"/>
                </a:lnTo>
                <a:lnTo>
                  <a:pt x="533426" y="310472"/>
                </a:lnTo>
                <a:lnTo>
                  <a:pt x="339643" y="310472"/>
                </a:lnTo>
                <a:lnTo>
                  <a:pt x="339643" y="429243"/>
                </a:lnTo>
                <a:lnTo>
                  <a:pt x="389651" y="429243"/>
                </a:lnTo>
                <a:lnTo>
                  <a:pt x="389651" y="573018"/>
                </a:lnTo>
                <a:lnTo>
                  <a:pt x="241709" y="573018"/>
                </a:lnTo>
                <a:lnTo>
                  <a:pt x="241709" y="429243"/>
                </a:lnTo>
                <a:lnTo>
                  <a:pt x="291717" y="429243"/>
                </a:lnTo>
                <a:lnTo>
                  <a:pt x="291717" y="310472"/>
                </a:lnTo>
                <a:lnTo>
                  <a:pt x="97934" y="310472"/>
                </a:lnTo>
                <a:lnTo>
                  <a:pt x="97934" y="429243"/>
                </a:lnTo>
                <a:lnTo>
                  <a:pt x="143775" y="429243"/>
                </a:lnTo>
                <a:lnTo>
                  <a:pt x="143775" y="573018"/>
                </a:lnTo>
                <a:lnTo>
                  <a:pt x="0" y="573018"/>
                </a:lnTo>
                <a:lnTo>
                  <a:pt x="0" y="429243"/>
                </a:lnTo>
                <a:lnTo>
                  <a:pt x="50009" y="429243"/>
                </a:lnTo>
                <a:lnTo>
                  <a:pt x="50009" y="262547"/>
                </a:lnTo>
                <a:lnTo>
                  <a:pt x="291717" y="262547"/>
                </a:lnTo>
                <a:lnTo>
                  <a:pt x="291717" y="143776"/>
                </a:lnTo>
                <a:lnTo>
                  <a:pt x="241709" y="143776"/>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11221801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四段内容（时间轴）">
    <p:spTree>
      <p:nvGrpSpPr>
        <p:cNvPr id="1" name=""/>
        <p:cNvGrpSpPr/>
        <p:nvPr/>
      </p:nvGrpSpPr>
      <p:grpSpPr>
        <a:xfrm>
          <a:off x="0" y="0"/>
          <a:ext cx="0" cy="0"/>
          <a:chOff x="0" y="0"/>
          <a:chExt cx="0" cy="0"/>
        </a:xfrm>
      </p:grpSpPr>
      <p:sp>
        <p:nvSpPr>
          <p:cNvPr id="15" name="任意多边形: 形状 33">
            <a:extLst>
              <a:ext uri="{FF2B5EF4-FFF2-40B4-BE49-F238E27FC236}">
                <a16:creationId xmlns:a16="http://schemas.microsoft.com/office/drawing/2014/main" id="{69D3936B-BEC3-4252-85A7-FC6317B7D3B4}"/>
              </a:ext>
            </a:extLst>
          </p:cNvPr>
          <p:cNvSpPr/>
          <p:nvPr/>
        </p:nvSpPr>
        <p:spPr>
          <a:xfrm>
            <a:off x="0" y="4097338"/>
            <a:ext cx="12192000" cy="1893887"/>
          </a:xfrm>
          <a:custGeom>
            <a:avLst/>
            <a:gdLst>
              <a:gd name="connsiteX0" fmla="*/ 12192000 w 12192000"/>
              <a:gd name="connsiteY0" fmla="*/ 0 h 1893879"/>
              <a:gd name="connsiteX1" fmla="*/ 12192000 w 12192000"/>
              <a:gd name="connsiteY1" fmla="*/ 14101 h 1893879"/>
              <a:gd name="connsiteX2" fmla="*/ 12130988 w 12192000"/>
              <a:gd name="connsiteY2" fmla="*/ 43568 h 1893879"/>
              <a:gd name="connsiteX3" fmla="*/ 12030086 w 12192000"/>
              <a:gd name="connsiteY3" fmla="*/ 90787 h 1893879"/>
              <a:gd name="connsiteX4" fmla="*/ 11927573 w 12192000"/>
              <a:gd name="connsiteY4" fmla="*/ 137269 h 1893879"/>
              <a:gd name="connsiteX5" fmla="*/ 11823458 w 12192000"/>
              <a:gd name="connsiteY5" fmla="*/ 183014 h 1893879"/>
              <a:gd name="connsiteX6" fmla="*/ 11717756 w 12192000"/>
              <a:gd name="connsiteY6" fmla="*/ 228036 h 1893879"/>
              <a:gd name="connsiteX7" fmla="*/ 11610479 w 12192000"/>
              <a:gd name="connsiteY7" fmla="*/ 272346 h 1893879"/>
              <a:gd name="connsiteX8" fmla="*/ 11501640 w 12192000"/>
              <a:gd name="connsiteY8" fmla="*/ 315945 h 1893879"/>
              <a:gd name="connsiteX9" fmla="*/ 11391251 w 12192000"/>
              <a:gd name="connsiteY9" fmla="*/ 358820 h 1893879"/>
              <a:gd name="connsiteX10" fmla="*/ 11279339 w 12192000"/>
              <a:gd name="connsiteY10" fmla="*/ 400997 h 1893879"/>
              <a:gd name="connsiteX11" fmla="*/ 11165890 w 12192000"/>
              <a:gd name="connsiteY11" fmla="*/ 442475 h 1893879"/>
              <a:gd name="connsiteX12" fmla="*/ 11050955 w 12192000"/>
              <a:gd name="connsiteY12" fmla="*/ 483268 h 1893879"/>
              <a:gd name="connsiteX13" fmla="*/ 10934508 w 12192000"/>
              <a:gd name="connsiteY13" fmla="*/ 523361 h 1893879"/>
              <a:gd name="connsiteX14" fmla="*/ 10816602 w 12192000"/>
              <a:gd name="connsiteY14" fmla="*/ 562769 h 1893879"/>
              <a:gd name="connsiteX15" fmla="*/ 10697222 w 12192000"/>
              <a:gd name="connsiteY15" fmla="*/ 601492 h 1893879"/>
              <a:gd name="connsiteX16" fmla="*/ 10576394 w 12192000"/>
              <a:gd name="connsiteY16" fmla="*/ 639541 h 1893879"/>
              <a:gd name="connsiteX17" fmla="*/ 10454118 w 12192000"/>
              <a:gd name="connsiteY17" fmla="*/ 676917 h 1893879"/>
              <a:gd name="connsiteX18" fmla="*/ 10330433 w 12192000"/>
              <a:gd name="connsiteY18" fmla="*/ 713633 h 1893879"/>
              <a:gd name="connsiteX19" fmla="*/ 10205325 w 12192000"/>
              <a:gd name="connsiteY19" fmla="*/ 749675 h 1893879"/>
              <a:gd name="connsiteX20" fmla="*/ 10078833 w 12192000"/>
              <a:gd name="connsiteY20" fmla="*/ 785070 h 1893879"/>
              <a:gd name="connsiteX21" fmla="*/ 9950957 w 12192000"/>
              <a:gd name="connsiteY21" fmla="*/ 819805 h 1893879"/>
              <a:gd name="connsiteX22" fmla="*/ 9821709 w 12192000"/>
              <a:gd name="connsiteY22" fmla="*/ 853904 h 1893879"/>
              <a:gd name="connsiteX23" fmla="*/ 9691115 w 12192000"/>
              <a:gd name="connsiteY23" fmla="*/ 887356 h 1893879"/>
              <a:gd name="connsiteX24" fmla="*/ 9559162 w 12192000"/>
              <a:gd name="connsiteY24" fmla="*/ 920160 h 1893879"/>
              <a:gd name="connsiteX25" fmla="*/ 9425901 w 12192000"/>
              <a:gd name="connsiteY25" fmla="*/ 952342 h 1893879"/>
              <a:gd name="connsiteX26" fmla="*/ 9291319 w 12192000"/>
              <a:gd name="connsiteY26" fmla="*/ 983889 h 1893879"/>
              <a:gd name="connsiteX27" fmla="*/ 9155429 w 12192000"/>
              <a:gd name="connsiteY27" fmla="*/ 1014813 h 1893879"/>
              <a:gd name="connsiteX28" fmla="*/ 9018269 w 12192000"/>
              <a:gd name="connsiteY28" fmla="*/ 1045115 h 1893879"/>
              <a:gd name="connsiteX29" fmla="*/ 8879826 w 12192000"/>
              <a:gd name="connsiteY29" fmla="*/ 1074808 h 1893879"/>
              <a:gd name="connsiteX30" fmla="*/ 8740126 w 12192000"/>
              <a:gd name="connsiteY30" fmla="*/ 1103879 h 1893879"/>
              <a:gd name="connsiteX31" fmla="*/ 8599182 w 12192000"/>
              <a:gd name="connsiteY31" fmla="*/ 1132352 h 1893879"/>
              <a:gd name="connsiteX32" fmla="*/ 8457005 w 12192000"/>
              <a:gd name="connsiteY32" fmla="*/ 1160228 h 1893879"/>
              <a:gd name="connsiteX33" fmla="*/ 8313609 w 12192000"/>
              <a:gd name="connsiteY33" fmla="*/ 1187508 h 1893879"/>
              <a:gd name="connsiteX34" fmla="*/ 8169020 w 12192000"/>
              <a:gd name="connsiteY34" fmla="*/ 1214190 h 1893879"/>
              <a:gd name="connsiteX35" fmla="*/ 8023236 w 12192000"/>
              <a:gd name="connsiteY35" fmla="*/ 1240289 h 1893879"/>
              <a:gd name="connsiteX36" fmla="*/ 7876273 w 12192000"/>
              <a:gd name="connsiteY36" fmla="*/ 1265816 h 1893879"/>
              <a:gd name="connsiteX37" fmla="*/ 7728152 w 12192000"/>
              <a:gd name="connsiteY37" fmla="*/ 1290759 h 1893879"/>
              <a:gd name="connsiteX38" fmla="*/ 7578877 w 12192000"/>
              <a:gd name="connsiteY38" fmla="*/ 1315130 h 1893879"/>
              <a:gd name="connsiteX39" fmla="*/ 7428470 w 12192000"/>
              <a:gd name="connsiteY39" fmla="*/ 1338930 h 1893879"/>
              <a:gd name="connsiteX40" fmla="*/ 7276946 w 12192000"/>
              <a:gd name="connsiteY40" fmla="*/ 1362171 h 1893879"/>
              <a:gd name="connsiteX41" fmla="*/ 7124305 w 12192000"/>
              <a:gd name="connsiteY41" fmla="*/ 1384853 h 1893879"/>
              <a:gd name="connsiteX42" fmla="*/ 6970584 w 12192000"/>
              <a:gd name="connsiteY42" fmla="*/ 1406977 h 1893879"/>
              <a:gd name="connsiteX43" fmla="*/ 6815771 w 12192000"/>
              <a:gd name="connsiteY43" fmla="*/ 1428554 h 1893879"/>
              <a:gd name="connsiteX44" fmla="*/ 6659892 w 12192000"/>
              <a:gd name="connsiteY44" fmla="*/ 1449585 h 1893879"/>
              <a:gd name="connsiteX45" fmla="*/ 6502970 w 12192000"/>
              <a:gd name="connsiteY45" fmla="*/ 1470083 h 1893879"/>
              <a:gd name="connsiteX46" fmla="*/ 6345008 w 12192000"/>
              <a:gd name="connsiteY46" fmla="*/ 1490047 h 1893879"/>
              <a:gd name="connsiteX47" fmla="*/ 6186018 w 12192000"/>
              <a:gd name="connsiteY47" fmla="*/ 1509478 h 1893879"/>
              <a:gd name="connsiteX48" fmla="*/ 6026022 w 12192000"/>
              <a:gd name="connsiteY48" fmla="*/ 1528389 h 1893879"/>
              <a:gd name="connsiteX49" fmla="*/ 5865024 w 12192000"/>
              <a:gd name="connsiteY49" fmla="*/ 1546765 h 1893879"/>
              <a:gd name="connsiteX50" fmla="*/ 5703036 w 12192000"/>
              <a:gd name="connsiteY50" fmla="*/ 1564635 h 1893879"/>
              <a:gd name="connsiteX51" fmla="*/ 5540083 w 12192000"/>
              <a:gd name="connsiteY51" fmla="*/ 1581995 h 1893879"/>
              <a:gd name="connsiteX52" fmla="*/ 5376176 w 12192000"/>
              <a:gd name="connsiteY52" fmla="*/ 1598848 h 1893879"/>
              <a:gd name="connsiteX53" fmla="*/ 5211330 w 12192000"/>
              <a:gd name="connsiteY53" fmla="*/ 1615206 h 1893879"/>
              <a:gd name="connsiteX54" fmla="*/ 5045557 w 12192000"/>
              <a:gd name="connsiteY54" fmla="*/ 1631055 h 1893879"/>
              <a:gd name="connsiteX55" fmla="*/ 4878856 w 12192000"/>
              <a:gd name="connsiteY55" fmla="*/ 1646423 h 1893879"/>
              <a:gd name="connsiteX56" fmla="*/ 4711267 w 12192000"/>
              <a:gd name="connsiteY56" fmla="*/ 1661294 h 1893879"/>
              <a:gd name="connsiteX57" fmla="*/ 4542789 w 12192000"/>
              <a:gd name="connsiteY57" fmla="*/ 1675683 h 1893879"/>
              <a:gd name="connsiteX58" fmla="*/ 4373434 w 12192000"/>
              <a:gd name="connsiteY58" fmla="*/ 1689603 h 1893879"/>
              <a:gd name="connsiteX59" fmla="*/ 4203216 w 12192000"/>
              <a:gd name="connsiteY59" fmla="*/ 1703039 h 1893879"/>
              <a:gd name="connsiteX60" fmla="*/ 4032160 w 12192000"/>
              <a:gd name="connsiteY60" fmla="*/ 1716006 h 1893879"/>
              <a:gd name="connsiteX61" fmla="*/ 3860266 w 12192000"/>
              <a:gd name="connsiteY61" fmla="*/ 1728515 h 1893879"/>
              <a:gd name="connsiteX62" fmla="*/ 3687558 w 12192000"/>
              <a:gd name="connsiteY62" fmla="*/ 1740568 h 1893879"/>
              <a:gd name="connsiteX63" fmla="*/ 3514051 w 12192000"/>
              <a:gd name="connsiteY63" fmla="*/ 1752163 h 1893879"/>
              <a:gd name="connsiteX64" fmla="*/ 3339743 w 12192000"/>
              <a:gd name="connsiteY64" fmla="*/ 1763300 h 1893879"/>
              <a:gd name="connsiteX65" fmla="*/ 3164661 w 12192000"/>
              <a:gd name="connsiteY65" fmla="*/ 1774007 h 1893879"/>
              <a:gd name="connsiteX66" fmla="*/ 2988817 w 12192000"/>
              <a:gd name="connsiteY66" fmla="*/ 1784256 h 1893879"/>
              <a:gd name="connsiteX67" fmla="*/ 2812211 w 12192000"/>
              <a:gd name="connsiteY67" fmla="*/ 1794085 h 1893879"/>
              <a:gd name="connsiteX68" fmla="*/ 2634881 w 12192000"/>
              <a:gd name="connsiteY68" fmla="*/ 1803471 h 1893879"/>
              <a:gd name="connsiteX69" fmla="*/ 2456827 w 12192000"/>
              <a:gd name="connsiteY69" fmla="*/ 1812437 h 1893879"/>
              <a:gd name="connsiteX70" fmla="*/ 2278074 w 12192000"/>
              <a:gd name="connsiteY70" fmla="*/ 1820984 h 1893879"/>
              <a:gd name="connsiteX71" fmla="*/ 2098610 w 12192000"/>
              <a:gd name="connsiteY71" fmla="*/ 1829112 h 1893879"/>
              <a:gd name="connsiteX72" fmla="*/ 1918474 w 12192000"/>
              <a:gd name="connsiteY72" fmla="*/ 1836821 h 1893879"/>
              <a:gd name="connsiteX73" fmla="*/ 1737676 w 12192000"/>
              <a:gd name="connsiteY73" fmla="*/ 1844136 h 1893879"/>
              <a:gd name="connsiteX74" fmla="*/ 1556219 w 12192000"/>
              <a:gd name="connsiteY74" fmla="*/ 1851032 h 1893879"/>
              <a:gd name="connsiteX75" fmla="*/ 1374126 w 12192000"/>
              <a:gd name="connsiteY75" fmla="*/ 1857547 h 1893879"/>
              <a:gd name="connsiteX76" fmla="*/ 1191399 w 12192000"/>
              <a:gd name="connsiteY76" fmla="*/ 1863656 h 1893879"/>
              <a:gd name="connsiteX77" fmla="*/ 1008062 w 12192000"/>
              <a:gd name="connsiteY77" fmla="*/ 1869384 h 1893879"/>
              <a:gd name="connsiteX78" fmla="*/ 824127 w 12192000"/>
              <a:gd name="connsiteY78" fmla="*/ 1874718 h 1893879"/>
              <a:gd name="connsiteX79" fmla="*/ 639609 w 12192000"/>
              <a:gd name="connsiteY79" fmla="*/ 1879683 h 1893879"/>
              <a:gd name="connsiteX80" fmla="*/ 454532 w 12192000"/>
              <a:gd name="connsiteY80" fmla="*/ 1884268 h 1893879"/>
              <a:gd name="connsiteX81" fmla="*/ 268883 w 12192000"/>
              <a:gd name="connsiteY81" fmla="*/ 1888485 h 1893879"/>
              <a:gd name="connsiteX82" fmla="*/ 82701 w 12192000"/>
              <a:gd name="connsiteY82" fmla="*/ 1892332 h 1893879"/>
              <a:gd name="connsiteX83" fmla="*/ 0 w 12192000"/>
              <a:gd name="connsiteY83" fmla="*/ 1893879 h 1893879"/>
              <a:gd name="connsiteX84" fmla="*/ 0 w 12192000"/>
              <a:gd name="connsiteY84" fmla="*/ 1881175 h 1893879"/>
              <a:gd name="connsiteX85" fmla="*/ 82435 w 12192000"/>
              <a:gd name="connsiteY85" fmla="*/ 1879632 h 1893879"/>
              <a:gd name="connsiteX86" fmla="*/ 268591 w 12192000"/>
              <a:gd name="connsiteY86" fmla="*/ 1875785 h 1893879"/>
              <a:gd name="connsiteX87" fmla="*/ 454214 w 12192000"/>
              <a:gd name="connsiteY87" fmla="*/ 1871568 h 1893879"/>
              <a:gd name="connsiteX88" fmla="*/ 639279 w 12192000"/>
              <a:gd name="connsiteY88" fmla="*/ 1866983 h 1893879"/>
              <a:gd name="connsiteX89" fmla="*/ 823759 w 12192000"/>
              <a:gd name="connsiteY89" fmla="*/ 1862030 h 1893879"/>
              <a:gd name="connsiteX90" fmla="*/ 1007668 w 12192000"/>
              <a:gd name="connsiteY90" fmla="*/ 1856684 h 1893879"/>
              <a:gd name="connsiteX91" fmla="*/ 1190980 w 12192000"/>
              <a:gd name="connsiteY91" fmla="*/ 1850956 h 1893879"/>
              <a:gd name="connsiteX92" fmla="*/ 1373669 w 12192000"/>
              <a:gd name="connsiteY92" fmla="*/ 1844847 h 1893879"/>
              <a:gd name="connsiteX93" fmla="*/ 1555736 w 12192000"/>
              <a:gd name="connsiteY93" fmla="*/ 1838345 h 1893879"/>
              <a:gd name="connsiteX94" fmla="*/ 1737156 w 12192000"/>
              <a:gd name="connsiteY94" fmla="*/ 1831449 h 1893879"/>
              <a:gd name="connsiteX95" fmla="*/ 1917940 w 12192000"/>
              <a:gd name="connsiteY95" fmla="*/ 1824133 h 1893879"/>
              <a:gd name="connsiteX96" fmla="*/ 2098039 w 12192000"/>
              <a:gd name="connsiteY96" fmla="*/ 1816425 h 1893879"/>
              <a:gd name="connsiteX97" fmla="*/ 2277465 w 12192000"/>
              <a:gd name="connsiteY97" fmla="*/ 1808296 h 1893879"/>
              <a:gd name="connsiteX98" fmla="*/ 2456192 w 12192000"/>
              <a:gd name="connsiteY98" fmla="*/ 1799762 h 1893879"/>
              <a:gd name="connsiteX99" fmla="*/ 2634220 w 12192000"/>
              <a:gd name="connsiteY99" fmla="*/ 1790796 h 1893879"/>
              <a:gd name="connsiteX100" fmla="*/ 2811512 w 12192000"/>
              <a:gd name="connsiteY100" fmla="*/ 1781398 h 1893879"/>
              <a:gd name="connsiteX101" fmla="*/ 2988068 w 12192000"/>
              <a:gd name="connsiteY101" fmla="*/ 1771581 h 1893879"/>
              <a:gd name="connsiteX102" fmla="*/ 3163887 w 12192000"/>
              <a:gd name="connsiteY102" fmla="*/ 1761332 h 1893879"/>
              <a:gd name="connsiteX103" fmla="*/ 3338930 w 12192000"/>
              <a:gd name="connsiteY103" fmla="*/ 1750626 h 1893879"/>
              <a:gd name="connsiteX104" fmla="*/ 3513200 w 12192000"/>
              <a:gd name="connsiteY104" fmla="*/ 1739488 h 1893879"/>
              <a:gd name="connsiteX105" fmla="*/ 3686682 w 12192000"/>
              <a:gd name="connsiteY105" fmla="*/ 1727893 h 1893879"/>
              <a:gd name="connsiteX106" fmla="*/ 3859351 w 12192000"/>
              <a:gd name="connsiteY106" fmla="*/ 1715853 h 1893879"/>
              <a:gd name="connsiteX107" fmla="*/ 4031208 w 12192000"/>
              <a:gd name="connsiteY107" fmla="*/ 1703344 h 1893879"/>
              <a:gd name="connsiteX108" fmla="*/ 4202226 w 12192000"/>
              <a:gd name="connsiteY108" fmla="*/ 1690377 h 1893879"/>
              <a:gd name="connsiteX109" fmla="*/ 4372393 w 12192000"/>
              <a:gd name="connsiteY109" fmla="*/ 1676940 h 1893879"/>
              <a:gd name="connsiteX110" fmla="*/ 4541709 w 12192000"/>
              <a:gd name="connsiteY110" fmla="*/ 1663034 h 1893879"/>
              <a:gd name="connsiteX111" fmla="*/ 4710149 w 12192000"/>
              <a:gd name="connsiteY111" fmla="*/ 1648645 h 1893879"/>
              <a:gd name="connsiteX112" fmla="*/ 4877701 w 12192000"/>
              <a:gd name="connsiteY112" fmla="*/ 1633773 h 1893879"/>
              <a:gd name="connsiteX113" fmla="*/ 5044350 w 12192000"/>
              <a:gd name="connsiteY113" fmla="*/ 1618419 h 1893879"/>
              <a:gd name="connsiteX114" fmla="*/ 5210072 w 12192000"/>
              <a:gd name="connsiteY114" fmla="*/ 1602569 h 1893879"/>
              <a:gd name="connsiteX115" fmla="*/ 5374880 w 12192000"/>
              <a:gd name="connsiteY115" fmla="*/ 1586212 h 1893879"/>
              <a:gd name="connsiteX116" fmla="*/ 5538737 w 12192000"/>
              <a:gd name="connsiteY116" fmla="*/ 1569371 h 1893879"/>
              <a:gd name="connsiteX117" fmla="*/ 5701639 w 12192000"/>
              <a:gd name="connsiteY117" fmla="*/ 1552011 h 1893879"/>
              <a:gd name="connsiteX118" fmla="*/ 5863576 w 12192000"/>
              <a:gd name="connsiteY118" fmla="*/ 1534154 h 1893879"/>
              <a:gd name="connsiteX119" fmla="*/ 6024524 w 12192000"/>
              <a:gd name="connsiteY119" fmla="*/ 1515765 h 1893879"/>
              <a:gd name="connsiteX120" fmla="*/ 6184480 w 12192000"/>
              <a:gd name="connsiteY120" fmla="*/ 1496867 h 1893879"/>
              <a:gd name="connsiteX121" fmla="*/ 6343421 w 12192000"/>
              <a:gd name="connsiteY121" fmla="*/ 1477449 h 1893879"/>
              <a:gd name="connsiteX122" fmla="*/ 6501332 w 12192000"/>
              <a:gd name="connsiteY122" fmla="*/ 1457497 h 1893879"/>
              <a:gd name="connsiteX123" fmla="*/ 6658204 w 12192000"/>
              <a:gd name="connsiteY123" fmla="*/ 1436999 h 1893879"/>
              <a:gd name="connsiteX124" fmla="*/ 6814019 w 12192000"/>
              <a:gd name="connsiteY124" fmla="*/ 1415981 h 1893879"/>
              <a:gd name="connsiteX125" fmla="*/ 6968768 w 12192000"/>
              <a:gd name="connsiteY125" fmla="*/ 1394403 h 1893879"/>
              <a:gd name="connsiteX126" fmla="*/ 7122439 w 12192000"/>
              <a:gd name="connsiteY126" fmla="*/ 1372280 h 1893879"/>
              <a:gd name="connsiteX127" fmla="*/ 7275016 w 12192000"/>
              <a:gd name="connsiteY127" fmla="*/ 1349611 h 1893879"/>
              <a:gd name="connsiteX128" fmla="*/ 7426489 w 12192000"/>
              <a:gd name="connsiteY128" fmla="*/ 1326382 h 1893879"/>
              <a:gd name="connsiteX129" fmla="*/ 7576832 w 12192000"/>
              <a:gd name="connsiteY129" fmla="*/ 1302595 h 1893879"/>
              <a:gd name="connsiteX130" fmla="*/ 7726044 w 12192000"/>
              <a:gd name="connsiteY130" fmla="*/ 1278237 h 1893879"/>
              <a:gd name="connsiteX131" fmla="*/ 7874101 w 12192000"/>
              <a:gd name="connsiteY131" fmla="*/ 1253307 h 1893879"/>
              <a:gd name="connsiteX132" fmla="*/ 8020988 w 12192000"/>
              <a:gd name="connsiteY132" fmla="*/ 1227792 h 1893879"/>
              <a:gd name="connsiteX133" fmla="*/ 8166708 w 12192000"/>
              <a:gd name="connsiteY133" fmla="*/ 1201706 h 1893879"/>
              <a:gd name="connsiteX134" fmla="*/ 8311234 w 12192000"/>
              <a:gd name="connsiteY134" fmla="*/ 1175037 h 1893879"/>
              <a:gd name="connsiteX135" fmla="*/ 8454567 w 12192000"/>
              <a:gd name="connsiteY135" fmla="*/ 1147770 h 1893879"/>
              <a:gd name="connsiteX136" fmla="*/ 8596667 w 12192000"/>
              <a:gd name="connsiteY136" fmla="*/ 1119906 h 1893879"/>
              <a:gd name="connsiteX137" fmla="*/ 8737535 w 12192000"/>
              <a:gd name="connsiteY137" fmla="*/ 1091445 h 1893879"/>
              <a:gd name="connsiteX138" fmla="*/ 8877159 w 12192000"/>
              <a:gd name="connsiteY138" fmla="*/ 1062388 h 1893879"/>
              <a:gd name="connsiteX139" fmla="*/ 9015525 w 12192000"/>
              <a:gd name="connsiteY139" fmla="*/ 1032708 h 1893879"/>
              <a:gd name="connsiteX140" fmla="*/ 9152609 w 12192000"/>
              <a:gd name="connsiteY140" fmla="*/ 1002431 h 1893879"/>
              <a:gd name="connsiteX141" fmla="*/ 9288410 w 12192000"/>
              <a:gd name="connsiteY141" fmla="*/ 971519 h 1893879"/>
              <a:gd name="connsiteX142" fmla="*/ 9422916 w 12192000"/>
              <a:gd name="connsiteY142" fmla="*/ 939997 h 1893879"/>
              <a:gd name="connsiteX143" fmla="*/ 9556101 w 12192000"/>
              <a:gd name="connsiteY143" fmla="*/ 907841 h 1893879"/>
              <a:gd name="connsiteX144" fmla="*/ 9687953 w 12192000"/>
              <a:gd name="connsiteY144" fmla="*/ 875050 h 1893879"/>
              <a:gd name="connsiteX145" fmla="*/ 9818470 w 12192000"/>
              <a:gd name="connsiteY145" fmla="*/ 841623 h 1893879"/>
              <a:gd name="connsiteX146" fmla="*/ 9947630 w 12192000"/>
              <a:gd name="connsiteY146" fmla="*/ 807549 h 1893879"/>
              <a:gd name="connsiteX147" fmla="*/ 10075417 w 12192000"/>
              <a:gd name="connsiteY147" fmla="*/ 772840 h 1893879"/>
              <a:gd name="connsiteX148" fmla="*/ 10201820 w 12192000"/>
              <a:gd name="connsiteY148" fmla="*/ 737471 h 1893879"/>
              <a:gd name="connsiteX149" fmla="*/ 10326814 w 12192000"/>
              <a:gd name="connsiteY149" fmla="*/ 701454 h 1893879"/>
              <a:gd name="connsiteX150" fmla="*/ 10450410 w 12192000"/>
              <a:gd name="connsiteY150" fmla="*/ 664776 h 1893879"/>
              <a:gd name="connsiteX151" fmla="*/ 10572571 w 12192000"/>
              <a:gd name="connsiteY151" fmla="*/ 627425 h 1893879"/>
              <a:gd name="connsiteX152" fmla="*/ 10693297 w 12192000"/>
              <a:gd name="connsiteY152" fmla="*/ 589414 h 1893879"/>
              <a:gd name="connsiteX153" fmla="*/ 10812575 w 12192000"/>
              <a:gd name="connsiteY153" fmla="*/ 550717 h 1893879"/>
              <a:gd name="connsiteX154" fmla="*/ 10930381 w 12192000"/>
              <a:gd name="connsiteY154" fmla="*/ 511347 h 1893879"/>
              <a:gd name="connsiteX155" fmla="*/ 11046700 w 12192000"/>
              <a:gd name="connsiteY155" fmla="*/ 471291 h 1893879"/>
              <a:gd name="connsiteX156" fmla="*/ 11161534 w 12192000"/>
              <a:gd name="connsiteY156" fmla="*/ 430550 h 1893879"/>
              <a:gd name="connsiteX157" fmla="*/ 11274856 w 12192000"/>
              <a:gd name="connsiteY157" fmla="*/ 389123 h 1893879"/>
              <a:gd name="connsiteX158" fmla="*/ 11386654 w 12192000"/>
              <a:gd name="connsiteY158" fmla="*/ 346984 h 1893879"/>
              <a:gd name="connsiteX159" fmla="*/ 11496915 w 12192000"/>
              <a:gd name="connsiteY159" fmla="*/ 304147 h 1893879"/>
              <a:gd name="connsiteX160" fmla="*/ 11605627 w 12192000"/>
              <a:gd name="connsiteY160" fmla="*/ 260611 h 1893879"/>
              <a:gd name="connsiteX161" fmla="*/ 11712777 w 12192000"/>
              <a:gd name="connsiteY161" fmla="*/ 216352 h 1893879"/>
              <a:gd name="connsiteX162" fmla="*/ 11818352 w 12192000"/>
              <a:gd name="connsiteY162" fmla="*/ 171381 h 1893879"/>
              <a:gd name="connsiteX163" fmla="*/ 11922327 w 12192000"/>
              <a:gd name="connsiteY163" fmla="*/ 125699 h 1893879"/>
              <a:gd name="connsiteX164" fmla="*/ 12024702 w 12192000"/>
              <a:gd name="connsiteY164" fmla="*/ 79281 h 1893879"/>
              <a:gd name="connsiteX165" fmla="*/ 12125464 w 12192000"/>
              <a:gd name="connsiteY165" fmla="*/ 32138 h 18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2192000" h="1893879">
                <a:moveTo>
                  <a:pt x="12192000" y="0"/>
                </a:moveTo>
                <a:lnTo>
                  <a:pt x="12192000" y="14101"/>
                </a:lnTo>
                <a:lnTo>
                  <a:pt x="12130988" y="43568"/>
                </a:lnTo>
                <a:lnTo>
                  <a:pt x="12030086" y="90787"/>
                </a:lnTo>
                <a:lnTo>
                  <a:pt x="11927573" y="137269"/>
                </a:lnTo>
                <a:lnTo>
                  <a:pt x="11823458" y="183014"/>
                </a:lnTo>
                <a:lnTo>
                  <a:pt x="11717756" y="228036"/>
                </a:lnTo>
                <a:lnTo>
                  <a:pt x="11610479" y="272346"/>
                </a:lnTo>
                <a:lnTo>
                  <a:pt x="11501640" y="315945"/>
                </a:lnTo>
                <a:lnTo>
                  <a:pt x="11391251" y="358820"/>
                </a:lnTo>
                <a:lnTo>
                  <a:pt x="11279339" y="400997"/>
                </a:lnTo>
                <a:lnTo>
                  <a:pt x="11165890" y="442475"/>
                </a:lnTo>
                <a:lnTo>
                  <a:pt x="11050955" y="483268"/>
                </a:lnTo>
                <a:lnTo>
                  <a:pt x="10934508" y="523361"/>
                </a:lnTo>
                <a:lnTo>
                  <a:pt x="10816602" y="562769"/>
                </a:lnTo>
                <a:lnTo>
                  <a:pt x="10697222" y="601492"/>
                </a:lnTo>
                <a:lnTo>
                  <a:pt x="10576394" y="639541"/>
                </a:lnTo>
                <a:lnTo>
                  <a:pt x="10454118" y="676917"/>
                </a:lnTo>
                <a:lnTo>
                  <a:pt x="10330433" y="713633"/>
                </a:lnTo>
                <a:lnTo>
                  <a:pt x="10205325" y="749675"/>
                </a:lnTo>
                <a:lnTo>
                  <a:pt x="10078833" y="785070"/>
                </a:lnTo>
                <a:lnTo>
                  <a:pt x="9950957" y="819805"/>
                </a:lnTo>
                <a:lnTo>
                  <a:pt x="9821709" y="853904"/>
                </a:lnTo>
                <a:lnTo>
                  <a:pt x="9691115" y="887356"/>
                </a:lnTo>
                <a:lnTo>
                  <a:pt x="9559162" y="920160"/>
                </a:lnTo>
                <a:lnTo>
                  <a:pt x="9425901" y="952342"/>
                </a:lnTo>
                <a:lnTo>
                  <a:pt x="9291319" y="983889"/>
                </a:lnTo>
                <a:lnTo>
                  <a:pt x="9155429" y="1014813"/>
                </a:lnTo>
                <a:lnTo>
                  <a:pt x="9018269" y="1045115"/>
                </a:lnTo>
                <a:lnTo>
                  <a:pt x="8879826" y="1074808"/>
                </a:lnTo>
                <a:lnTo>
                  <a:pt x="8740126" y="1103879"/>
                </a:lnTo>
                <a:lnTo>
                  <a:pt x="8599182" y="1132352"/>
                </a:lnTo>
                <a:lnTo>
                  <a:pt x="8457005" y="1160228"/>
                </a:lnTo>
                <a:lnTo>
                  <a:pt x="8313609" y="1187508"/>
                </a:lnTo>
                <a:lnTo>
                  <a:pt x="8169020" y="1214190"/>
                </a:lnTo>
                <a:lnTo>
                  <a:pt x="8023236" y="1240289"/>
                </a:lnTo>
                <a:lnTo>
                  <a:pt x="7876273" y="1265816"/>
                </a:lnTo>
                <a:lnTo>
                  <a:pt x="7728152" y="1290759"/>
                </a:lnTo>
                <a:lnTo>
                  <a:pt x="7578877" y="1315130"/>
                </a:lnTo>
                <a:lnTo>
                  <a:pt x="7428470" y="1338930"/>
                </a:lnTo>
                <a:lnTo>
                  <a:pt x="7276946" y="1362171"/>
                </a:lnTo>
                <a:lnTo>
                  <a:pt x="7124305" y="1384853"/>
                </a:lnTo>
                <a:lnTo>
                  <a:pt x="6970584" y="1406977"/>
                </a:lnTo>
                <a:lnTo>
                  <a:pt x="6815771" y="1428554"/>
                </a:lnTo>
                <a:lnTo>
                  <a:pt x="6659892" y="1449585"/>
                </a:lnTo>
                <a:lnTo>
                  <a:pt x="6502970" y="1470083"/>
                </a:lnTo>
                <a:lnTo>
                  <a:pt x="6345008" y="1490047"/>
                </a:lnTo>
                <a:lnTo>
                  <a:pt x="6186018" y="1509478"/>
                </a:lnTo>
                <a:lnTo>
                  <a:pt x="6026022" y="1528389"/>
                </a:lnTo>
                <a:lnTo>
                  <a:pt x="5865024" y="1546765"/>
                </a:lnTo>
                <a:lnTo>
                  <a:pt x="5703036" y="1564635"/>
                </a:lnTo>
                <a:lnTo>
                  <a:pt x="5540083" y="1581995"/>
                </a:lnTo>
                <a:lnTo>
                  <a:pt x="5376176" y="1598848"/>
                </a:lnTo>
                <a:lnTo>
                  <a:pt x="5211330" y="1615206"/>
                </a:lnTo>
                <a:lnTo>
                  <a:pt x="5045557" y="1631055"/>
                </a:lnTo>
                <a:lnTo>
                  <a:pt x="4878856" y="1646423"/>
                </a:lnTo>
                <a:lnTo>
                  <a:pt x="4711267" y="1661294"/>
                </a:lnTo>
                <a:lnTo>
                  <a:pt x="4542789" y="1675683"/>
                </a:lnTo>
                <a:lnTo>
                  <a:pt x="4373434" y="1689603"/>
                </a:lnTo>
                <a:lnTo>
                  <a:pt x="4203216" y="1703039"/>
                </a:lnTo>
                <a:lnTo>
                  <a:pt x="4032160" y="1716006"/>
                </a:lnTo>
                <a:lnTo>
                  <a:pt x="3860266" y="1728515"/>
                </a:lnTo>
                <a:lnTo>
                  <a:pt x="3687558" y="1740568"/>
                </a:lnTo>
                <a:lnTo>
                  <a:pt x="3514051" y="1752163"/>
                </a:lnTo>
                <a:lnTo>
                  <a:pt x="3339743" y="1763300"/>
                </a:lnTo>
                <a:lnTo>
                  <a:pt x="3164661" y="1774007"/>
                </a:lnTo>
                <a:lnTo>
                  <a:pt x="2988817" y="1784256"/>
                </a:lnTo>
                <a:lnTo>
                  <a:pt x="2812211" y="1794085"/>
                </a:lnTo>
                <a:lnTo>
                  <a:pt x="2634881" y="1803471"/>
                </a:lnTo>
                <a:lnTo>
                  <a:pt x="2456827" y="1812437"/>
                </a:lnTo>
                <a:lnTo>
                  <a:pt x="2278074" y="1820984"/>
                </a:lnTo>
                <a:lnTo>
                  <a:pt x="2098610" y="1829112"/>
                </a:lnTo>
                <a:lnTo>
                  <a:pt x="1918474" y="1836821"/>
                </a:lnTo>
                <a:lnTo>
                  <a:pt x="1737676" y="1844136"/>
                </a:lnTo>
                <a:lnTo>
                  <a:pt x="1556219" y="1851032"/>
                </a:lnTo>
                <a:lnTo>
                  <a:pt x="1374126" y="1857547"/>
                </a:lnTo>
                <a:lnTo>
                  <a:pt x="1191399" y="1863656"/>
                </a:lnTo>
                <a:lnTo>
                  <a:pt x="1008062" y="1869384"/>
                </a:lnTo>
                <a:lnTo>
                  <a:pt x="824127" y="1874718"/>
                </a:lnTo>
                <a:lnTo>
                  <a:pt x="639609" y="1879683"/>
                </a:lnTo>
                <a:lnTo>
                  <a:pt x="454532" y="1884268"/>
                </a:lnTo>
                <a:lnTo>
                  <a:pt x="268883" y="1888485"/>
                </a:lnTo>
                <a:lnTo>
                  <a:pt x="82701" y="1892332"/>
                </a:lnTo>
                <a:lnTo>
                  <a:pt x="0" y="1893879"/>
                </a:lnTo>
                <a:lnTo>
                  <a:pt x="0" y="1881175"/>
                </a:lnTo>
                <a:lnTo>
                  <a:pt x="82435" y="1879632"/>
                </a:lnTo>
                <a:lnTo>
                  <a:pt x="268591" y="1875785"/>
                </a:lnTo>
                <a:lnTo>
                  <a:pt x="454214" y="1871568"/>
                </a:lnTo>
                <a:lnTo>
                  <a:pt x="639279" y="1866983"/>
                </a:lnTo>
                <a:lnTo>
                  <a:pt x="823759" y="1862030"/>
                </a:lnTo>
                <a:lnTo>
                  <a:pt x="1007668" y="1856684"/>
                </a:lnTo>
                <a:lnTo>
                  <a:pt x="1190980" y="1850956"/>
                </a:lnTo>
                <a:lnTo>
                  <a:pt x="1373669" y="1844847"/>
                </a:lnTo>
                <a:lnTo>
                  <a:pt x="1555736" y="1838345"/>
                </a:lnTo>
                <a:lnTo>
                  <a:pt x="1737156" y="1831449"/>
                </a:lnTo>
                <a:lnTo>
                  <a:pt x="1917940" y="1824133"/>
                </a:lnTo>
                <a:lnTo>
                  <a:pt x="2098039" y="1816425"/>
                </a:lnTo>
                <a:lnTo>
                  <a:pt x="2277465" y="1808296"/>
                </a:lnTo>
                <a:lnTo>
                  <a:pt x="2456192" y="1799762"/>
                </a:lnTo>
                <a:lnTo>
                  <a:pt x="2634220" y="1790796"/>
                </a:lnTo>
                <a:lnTo>
                  <a:pt x="2811512" y="1781398"/>
                </a:lnTo>
                <a:lnTo>
                  <a:pt x="2988068" y="1771581"/>
                </a:lnTo>
                <a:lnTo>
                  <a:pt x="3163887" y="1761332"/>
                </a:lnTo>
                <a:lnTo>
                  <a:pt x="3338930" y="1750626"/>
                </a:lnTo>
                <a:lnTo>
                  <a:pt x="3513200" y="1739488"/>
                </a:lnTo>
                <a:lnTo>
                  <a:pt x="3686682" y="1727893"/>
                </a:lnTo>
                <a:lnTo>
                  <a:pt x="3859351" y="1715853"/>
                </a:lnTo>
                <a:lnTo>
                  <a:pt x="4031208" y="1703344"/>
                </a:lnTo>
                <a:lnTo>
                  <a:pt x="4202226" y="1690377"/>
                </a:lnTo>
                <a:lnTo>
                  <a:pt x="4372393" y="1676940"/>
                </a:lnTo>
                <a:lnTo>
                  <a:pt x="4541709" y="1663034"/>
                </a:lnTo>
                <a:lnTo>
                  <a:pt x="4710149" y="1648645"/>
                </a:lnTo>
                <a:lnTo>
                  <a:pt x="4877701" y="1633773"/>
                </a:lnTo>
                <a:lnTo>
                  <a:pt x="5044350" y="1618419"/>
                </a:lnTo>
                <a:lnTo>
                  <a:pt x="5210072" y="1602569"/>
                </a:lnTo>
                <a:lnTo>
                  <a:pt x="5374880" y="1586212"/>
                </a:lnTo>
                <a:lnTo>
                  <a:pt x="5538737" y="1569371"/>
                </a:lnTo>
                <a:lnTo>
                  <a:pt x="5701639" y="1552011"/>
                </a:lnTo>
                <a:lnTo>
                  <a:pt x="5863576" y="1534154"/>
                </a:lnTo>
                <a:lnTo>
                  <a:pt x="6024524" y="1515765"/>
                </a:lnTo>
                <a:lnTo>
                  <a:pt x="6184480" y="1496867"/>
                </a:lnTo>
                <a:lnTo>
                  <a:pt x="6343421" y="1477449"/>
                </a:lnTo>
                <a:lnTo>
                  <a:pt x="6501332" y="1457497"/>
                </a:lnTo>
                <a:lnTo>
                  <a:pt x="6658204" y="1436999"/>
                </a:lnTo>
                <a:lnTo>
                  <a:pt x="6814019" y="1415981"/>
                </a:lnTo>
                <a:lnTo>
                  <a:pt x="6968768" y="1394403"/>
                </a:lnTo>
                <a:lnTo>
                  <a:pt x="7122439" y="1372280"/>
                </a:lnTo>
                <a:lnTo>
                  <a:pt x="7275016" y="1349611"/>
                </a:lnTo>
                <a:lnTo>
                  <a:pt x="7426489" y="1326382"/>
                </a:lnTo>
                <a:lnTo>
                  <a:pt x="7576832" y="1302595"/>
                </a:lnTo>
                <a:lnTo>
                  <a:pt x="7726044" y="1278237"/>
                </a:lnTo>
                <a:lnTo>
                  <a:pt x="7874101" y="1253307"/>
                </a:lnTo>
                <a:lnTo>
                  <a:pt x="8020988" y="1227792"/>
                </a:lnTo>
                <a:lnTo>
                  <a:pt x="8166708" y="1201706"/>
                </a:lnTo>
                <a:lnTo>
                  <a:pt x="8311234" y="1175037"/>
                </a:lnTo>
                <a:lnTo>
                  <a:pt x="8454567" y="1147770"/>
                </a:lnTo>
                <a:lnTo>
                  <a:pt x="8596667" y="1119906"/>
                </a:lnTo>
                <a:lnTo>
                  <a:pt x="8737535" y="1091445"/>
                </a:lnTo>
                <a:lnTo>
                  <a:pt x="8877159" y="1062388"/>
                </a:lnTo>
                <a:lnTo>
                  <a:pt x="9015525" y="1032708"/>
                </a:lnTo>
                <a:lnTo>
                  <a:pt x="9152609" y="1002431"/>
                </a:lnTo>
                <a:lnTo>
                  <a:pt x="9288410" y="971519"/>
                </a:lnTo>
                <a:lnTo>
                  <a:pt x="9422916" y="939997"/>
                </a:lnTo>
                <a:lnTo>
                  <a:pt x="9556101" y="907841"/>
                </a:lnTo>
                <a:lnTo>
                  <a:pt x="9687953" y="875050"/>
                </a:lnTo>
                <a:lnTo>
                  <a:pt x="9818470" y="841623"/>
                </a:lnTo>
                <a:lnTo>
                  <a:pt x="9947630" y="807549"/>
                </a:lnTo>
                <a:lnTo>
                  <a:pt x="10075417" y="772840"/>
                </a:lnTo>
                <a:lnTo>
                  <a:pt x="10201820" y="737471"/>
                </a:lnTo>
                <a:lnTo>
                  <a:pt x="10326814" y="701454"/>
                </a:lnTo>
                <a:lnTo>
                  <a:pt x="10450410" y="664776"/>
                </a:lnTo>
                <a:lnTo>
                  <a:pt x="10572571" y="627425"/>
                </a:lnTo>
                <a:lnTo>
                  <a:pt x="10693297" y="589414"/>
                </a:lnTo>
                <a:lnTo>
                  <a:pt x="10812575" y="550717"/>
                </a:lnTo>
                <a:lnTo>
                  <a:pt x="10930381" y="511347"/>
                </a:lnTo>
                <a:lnTo>
                  <a:pt x="11046700" y="471291"/>
                </a:lnTo>
                <a:lnTo>
                  <a:pt x="11161534" y="430550"/>
                </a:lnTo>
                <a:lnTo>
                  <a:pt x="11274856" y="389123"/>
                </a:lnTo>
                <a:lnTo>
                  <a:pt x="11386654" y="346984"/>
                </a:lnTo>
                <a:lnTo>
                  <a:pt x="11496915" y="304147"/>
                </a:lnTo>
                <a:lnTo>
                  <a:pt x="11605627" y="260611"/>
                </a:lnTo>
                <a:lnTo>
                  <a:pt x="11712777" y="216352"/>
                </a:lnTo>
                <a:lnTo>
                  <a:pt x="11818352" y="171381"/>
                </a:lnTo>
                <a:lnTo>
                  <a:pt x="11922327" y="125699"/>
                </a:lnTo>
                <a:lnTo>
                  <a:pt x="12024702" y="79281"/>
                </a:lnTo>
                <a:lnTo>
                  <a:pt x="12125464" y="32138"/>
                </a:lnTo>
                <a:close/>
              </a:path>
            </a:pathLst>
          </a:custGeom>
          <a:solidFill>
            <a:schemeClr val="accent1"/>
          </a:solidFill>
          <a:ln w="127">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cxnSp>
        <p:nvCxnSpPr>
          <p:cNvPr id="20" name="直接连接符 19">
            <a:extLst>
              <a:ext uri="{FF2B5EF4-FFF2-40B4-BE49-F238E27FC236}">
                <a16:creationId xmlns:a16="http://schemas.microsoft.com/office/drawing/2014/main" id="{02D26CF0-1495-497B-BB08-30502BE9FC93}"/>
              </a:ext>
            </a:extLst>
          </p:cNvPr>
          <p:cNvCxnSpPr/>
          <p:nvPr/>
        </p:nvCxnSpPr>
        <p:spPr>
          <a:xfrm rot="10800000" flipV="1">
            <a:off x="846138" y="3049588"/>
            <a:ext cx="0" cy="287972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652C554D-D27D-46CF-B414-2A0AB335EDED}"/>
              </a:ext>
            </a:extLst>
          </p:cNvPr>
          <p:cNvSpPr/>
          <p:nvPr/>
        </p:nvSpPr>
        <p:spPr>
          <a:xfrm>
            <a:off x="763588" y="5853113"/>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cxnSp>
        <p:nvCxnSpPr>
          <p:cNvPr id="22" name="直接连接符 21">
            <a:extLst>
              <a:ext uri="{FF2B5EF4-FFF2-40B4-BE49-F238E27FC236}">
                <a16:creationId xmlns:a16="http://schemas.microsoft.com/office/drawing/2014/main" id="{19906997-549F-4E3A-A837-22702EF5E2B4}"/>
              </a:ext>
            </a:extLst>
          </p:cNvPr>
          <p:cNvCxnSpPr/>
          <p:nvPr/>
        </p:nvCxnSpPr>
        <p:spPr>
          <a:xfrm rot="10800000" flipV="1">
            <a:off x="3668713" y="2949575"/>
            <a:ext cx="0" cy="2879725"/>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371E644E-B36B-446D-AB56-61A171A42393}"/>
              </a:ext>
            </a:extLst>
          </p:cNvPr>
          <p:cNvSpPr/>
          <p:nvPr/>
        </p:nvSpPr>
        <p:spPr>
          <a:xfrm>
            <a:off x="3586163" y="575310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cxnSp>
        <p:nvCxnSpPr>
          <p:cNvPr id="25" name="直接连接符 24">
            <a:extLst>
              <a:ext uri="{FF2B5EF4-FFF2-40B4-BE49-F238E27FC236}">
                <a16:creationId xmlns:a16="http://schemas.microsoft.com/office/drawing/2014/main" id="{DF8E28C7-C5F5-48A1-8940-93A2CE25F97A}"/>
              </a:ext>
            </a:extLst>
          </p:cNvPr>
          <p:cNvCxnSpPr/>
          <p:nvPr/>
        </p:nvCxnSpPr>
        <p:spPr>
          <a:xfrm rot="10800000" flipV="1">
            <a:off x="6491288" y="2686050"/>
            <a:ext cx="0" cy="2881313"/>
          </a:xfrm>
          <a:prstGeom prst="line">
            <a:avLst/>
          </a:prstGeom>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77AC0D3-BEAE-4F21-96A4-09338436F677}"/>
              </a:ext>
            </a:extLst>
          </p:cNvPr>
          <p:cNvSpPr/>
          <p:nvPr/>
        </p:nvSpPr>
        <p:spPr>
          <a:xfrm>
            <a:off x="6408738" y="5489575"/>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cxnSp>
        <p:nvCxnSpPr>
          <p:cNvPr id="33" name="直接连接符 32">
            <a:extLst>
              <a:ext uri="{FF2B5EF4-FFF2-40B4-BE49-F238E27FC236}">
                <a16:creationId xmlns:a16="http://schemas.microsoft.com/office/drawing/2014/main" id="{2435CFC8-AE5D-4F95-9D12-1B23431E4A51}"/>
              </a:ext>
            </a:extLst>
          </p:cNvPr>
          <p:cNvCxnSpPr/>
          <p:nvPr/>
        </p:nvCxnSpPr>
        <p:spPr>
          <a:xfrm rot="10800000" flipV="1">
            <a:off x="9291638" y="2170113"/>
            <a:ext cx="0" cy="2881312"/>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478EB3F4-D12E-4393-B19E-6017D16B7926}"/>
              </a:ext>
            </a:extLst>
          </p:cNvPr>
          <p:cNvSpPr/>
          <p:nvPr/>
        </p:nvSpPr>
        <p:spPr>
          <a:xfrm>
            <a:off x="9209088" y="4973638"/>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35" name="椭圆 34">
            <a:extLst>
              <a:ext uri="{FF2B5EF4-FFF2-40B4-BE49-F238E27FC236}">
                <a16:creationId xmlns:a16="http://schemas.microsoft.com/office/drawing/2014/main" id="{C537CFA8-5AD8-4B65-869F-5AC498F1C222}"/>
              </a:ext>
            </a:extLst>
          </p:cNvPr>
          <p:cNvSpPr/>
          <p:nvPr/>
        </p:nvSpPr>
        <p:spPr>
          <a:xfrm>
            <a:off x="671513" y="2751138"/>
            <a:ext cx="347662" cy="349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a:extLst>
              <a:ext uri="{FF2B5EF4-FFF2-40B4-BE49-F238E27FC236}">
                <a16:creationId xmlns:a16="http://schemas.microsoft.com/office/drawing/2014/main" id="{40E252CE-8E00-44D6-B9A6-E5F04B2B19D6}"/>
              </a:ext>
            </a:extLst>
          </p:cNvPr>
          <p:cNvSpPr/>
          <p:nvPr/>
        </p:nvSpPr>
        <p:spPr>
          <a:xfrm>
            <a:off x="3494088" y="2651125"/>
            <a:ext cx="349250" cy="347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椭圆 36">
            <a:extLst>
              <a:ext uri="{FF2B5EF4-FFF2-40B4-BE49-F238E27FC236}">
                <a16:creationId xmlns:a16="http://schemas.microsoft.com/office/drawing/2014/main" id="{3D619216-84C1-400E-9F94-7FDD6724743C}"/>
              </a:ext>
            </a:extLst>
          </p:cNvPr>
          <p:cNvSpPr/>
          <p:nvPr/>
        </p:nvSpPr>
        <p:spPr>
          <a:xfrm>
            <a:off x="6316663" y="2387600"/>
            <a:ext cx="349250" cy="349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椭圆 37">
            <a:extLst>
              <a:ext uri="{FF2B5EF4-FFF2-40B4-BE49-F238E27FC236}">
                <a16:creationId xmlns:a16="http://schemas.microsoft.com/office/drawing/2014/main" id="{46815F9B-9A0D-4809-9BD0-099DD26DF155}"/>
              </a:ext>
            </a:extLst>
          </p:cNvPr>
          <p:cNvSpPr/>
          <p:nvPr/>
        </p:nvSpPr>
        <p:spPr>
          <a:xfrm>
            <a:off x="9117013" y="1871663"/>
            <a:ext cx="349250" cy="349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4" name="文本占位符 13"/>
          <p:cNvSpPr>
            <a:spLocks noGrp="1"/>
          </p:cNvSpPr>
          <p:nvPr>
            <p:ph type="body" sz="quarter" idx="23"/>
          </p:nvPr>
        </p:nvSpPr>
        <p:spPr>
          <a:xfrm>
            <a:off x="720861" y="3406565"/>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6" name="文本占位符 15"/>
          <p:cNvSpPr>
            <a:spLocks noGrp="1"/>
          </p:cNvSpPr>
          <p:nvPr>
            <p:ph type="body" sz="quarter" idx="24"/>
          </p:nvPr>
        </p:nvSpPr>
        <p:spPr>
          <a:xfrm>
            <a:off x="3543913" y="3305647"/>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7" name="文本占位符 16"/>
          <p:cNvSpPr>
            <a:spLocks noGrp="1"/>
          </p:cNvSpPr>
          <p:nvPr>
            <p:ph type="body" sz="quarter" idx="25"/>
          </p:nvPr>
        </p:nvSpPr>
        <p:spPr>
          <a:xfrm>
            <a:off x="6366965" y="3043163"/>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8" name="文本占位符 17"/>
          <p:cNvSpPr>
            <a:spLocks noGrp="1"/>
          </p:cNvSpPr>
          <p:nvPr>
            <p:ph type="body" sz="quarter" idx="26"/>
          </p:nvPr>
        </p:nvSpPr>
        <p:spPr>
          <a:xfrm>
            <a:off x="9166867" y="2527349"/>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a:p>
            <a:pPr lvl="1"/>
            <a:r>
              <a:rPr lang="zh-CN" altLang="en-US"/>
              <a:t>二级</a:t>
            </a:r>
          </a:p>
        </p:txBody>
      </p:sp>
      <p:sp>
        <p:nvSpPr>
          <p:cNvPr id="19" name="文本占位符 18"/>
          <p:cNvSpPr>
            <a:spLocks noGrp="1"/>
          </p:cNvSpPr>
          <p:nvPr>
            <p:ph type="body" sz="quarter" idx="27"/>
          </p:nvPr>
        </p:nvSpPr>
        <p:spPr>
          <a:xfrm>
            <a:off x="1141994" y="2607928"/>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4" name="文本占位符 23"/>
          <p:cNvSpPr>
            <a:spLocks noGrp="1"/>
          </p:cNvSpPr>
          <p:nvPr>
            <p:ph type="body" sz="quarter" idx="28"/>
          </p:nvPr>
        </p:nvSpPr>
        <p:spPr>
          <a:xfrm>
            <a:off x="3965046" y="2507010"/>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6" name="文本占位符 25"/>
          <p:cNvSpPr>
            <a:spLocks noGrp="1"/>
          </p:cNvSpPr>
          <p:nvPr>
            <p:ph type="body" sz="quarter" idx="29"/>
          </p:nvPr>
        </p:nvSpPr>
        <p:spPr>
          <a:xfrm>
            <a:off x="6788098" y="2244526"/>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6"/>
          <p:cNvSpPr>
            <a:spLocks noGrp="1"/>
          </p:cNvSpPr>
          <p:nvPr>
            <p:ph type="body" sz="quarter" idx="30"/>
          </p:nvPr>
        </p:nvSpPr>
        <p:spPr>
          <a:xfrm>
            <a:off x="9588000" y="1728712"/>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7"/>
          <p:cNvSpPr>
            <a:spLocks noGrp="1"/>
          </p:cNvSpPr>
          <p:nvPr>
            <p:ph type="body" sz="quarter" idx="31"/>
          </p:nvPr>
        </p:nvSpPr>
        <p:spPr>
          <a:xfrm>
            <a:off x="671046" y="2741807"/>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9" name="文本占位符 28"/>
          <p:cNvSpPr>
            <a:spLocks noGrp="1"/>
          </p:cNvSpPr>
          <p:nvPr>
            <p:ph type="body" sz="quarter" idx="32"/>
          </p:nvPr>
        </p:nvSpPr>
        <p:spPr>
          <a:xfrm>
            <a:off x="3494098" y="2640889"/>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33"/>
          </p:nvPr>
        </p:nvSpPr>
        <p:spPr>
          <a:xfrm>
            <a:off x="6317150" y="2378405"/>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34"/>
          </p:nvPr>
        </p:nvSpPr>
        <p:spPr>
          <a:xfrm>
            <a:off x="9117052" y="1862591"/>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552485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四段内容7">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56ACEB63-3BDC-49E0-AE9D-ACA5AB797783}"/>
              </a:ext>
            </a:extLst>
          </p:cNvPr>
          <p:cNvCxnSpPr/>
          <p:nvPr/>
        </p:nvCxnSpPr>
        <p:spPr>
          <a:xfrm>
            <a:off x="19050" y="3671888"/>
            <a:ext cx="12192000" cy="0"/>
          </a:xfrm>
          <a:prstGeom prst="line">
            <a:avLst/>
          </a:prstGeom>
          <a:ln w="19050">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98A655FD-6934-46A8-A3BD-DFE771AF5883}"/>
              </a:ext>
            </a:extLst>
          </p:cNvPr>
          <p:cNvSpPr/>
          <p:nvPr/>
        </p:nvSpPr>
        <p:spPr>
          <a:xfrm>
            <a:off x="1400175" y="3608388"/>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17" name="椭圆 16">
            <a:extLst>
              <a:ext uri="{FF2B5EF4-FFF2-40B4-BE49-F238E27FC236}">
                <a16:creationId xmlns:a16="http://schemas.microsoft.com/office/drawing/2014/main" id="{6645DB25-AF6D-4628-B324-4148ACE4830C}"/>
              </a:ext>
            </a:extLst>
          </p:cNvPr>
          <p:cNvSpPr/>
          <p:nvPr/>
        </p:nvSpPr>
        <p:spPr>
          <a:xfrm>
            <a:off x="6461125" y="3608388"/>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18" name="椭圆 17">
            <a:extLst>
              <a:ext uri="{FF2B5EF4-FFF2-40B4-BE49-F238E27FC236}">
                <a16:creationId xmlns:a16="http://schemas.microsoft.com/office/drawing/2014/main" id="{D91A5ADE-EB11-45ED-9D10-1AB3A82525B9}"/>
              </a:ext>
            </a:extLst>
          </p:cNvPr>
          <p:cNvSpPr/>
          <p:nvPr/>
        </p:nvSpPr>
        <p:spPr>
          <a:xfrm>
            <a:off x="3930650" y="3608388"/>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19" name="椭圆 18">
            <a:extLst>
              <a:ext uri="{FF2B5EF4-FFF2-40B4-BE49-F238E27FC236}">
                <a16:creationId xmlns:a16="http://schemas.microsoft.com/office/drawing/2014/main" id="{953F3C91-8950-4520-8862-DD8DAA5DA535}"/>
              </a:ext>
            </a:extLst>
          </p:cNvPr>
          <p:cNvSpPr/>
          <p:nvPr/>
        </p:nvSpPr>
        <p:spPr>
          <a:xfrm>
            <a:off x="9036050" y="3608388"/>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grpSp>
        <p:nvGrpSpPr>
          <p:cNvPr id="20" name="组合 34">
            <a:extLst>
              <a:ext uri="{FF2B5EF4-FFF2-40B4-BE49-F238E27FC236}">
                <a16:creationId xmlns:a16="http://schemas.microsoft.com/office/drawing/2014/main" id="{E43F6035-F98D-4F73-B923-6E8D43688B9A}"/>
              </a:ext>
            </a:extLst>
          </p:cNvPr>
          <p:cNvGrpSpPr>
            <a:grpSpLocks/>
          </p:cNvGrpSpPr>
          <p:nvPr/>
        </p:nvGrpSpPr>
        <p:grpSpPr bwMode="auto">
          <a:xfrm>
            <a:off x="5726113" y="1441450"/>
            <a:ext cx="3986212" cy="2076450"/>
            <a:chOff x="660400" y="1440815"/>
            <a:chExt cx="3987270" cy="2077282"/>
          </a:xfrm>
        </p:grpSpPr>
        <p:sp>
          <p:nvSpPr>
            <p:cNvPr id="21" name="任意多边形: 形状 35">
              <a:extLst>
                <a:ext uri="{FF2B5EF4-FFF2-40B4-BE49-F238E27FC236}">
                  <a16:creationId xmlns:a16="http://schemas.microsoft.com/office/drawing/2014/main" id="{D19E4223-8C98-46A8-8333-D9AE163752B7}"/>
                </a:ext>
              </a:extLst>
            </p:cNvPr>
            <p:cNvSpPr/>
            <p:nvPr/>
          </p:nvSpPr>
          <p:spPr>
            <a:xfrm>
              <a:off x="660400" y="1515458"/>
              <a:ext cx="3987270" cy="200263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等线" panose="020F0502020204030204"/>
                <a:ea typeface="等线" panose="02010600030101010101" pitchFamily="2" charset="-122"/>
              </a:endParaRPr>
            </a:p>
          </p:txBody>
        </p:sp>
        <p:sp>
          <p:nvSpPr>
            <p:cNvPr id="22" name="任意多边形: 形状 36">
              <a:extLst>
                <a:ext uri="{FF2B5EF4-FFF2-40B4-BE49-F238E27FC236}">
                  <a16:creationId xmlns:a16="http://schemas.microsoft.com/office/drawing/2014/main" id="{0F0CC6E8-7F8F-4B76-8617-AC1BEFA1C8C6}"/>
                </a:ext>
              </a:extLst>
            </p:cNvPr>
            <p:cNvSpPr/>
            <p:nvPr/>
          </p:nvSpPr>
          <p:spPr>
            <a:xfrm flipV="1">
              <a:off x="660400" y="1440815"/>
              <a:ext cx="1994429" cy="71467"/>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任意多边形: 形状 37">
              <a:extLst>
                <a:ext uri="{FF2B5EF4-FFF2-40B4-BE49-F238E27FC236}">
                  <a16:creationId xmlns:a16="http://schemas.microsoft.com/office/drawing/2014/main" id="{F8607BCF-4C27-43F1-B205-460E09559555}"/>
                </a:ext>
              </a:extLst>
            </p:cNvPr>
            <p:cNvSpPr/>
            <p:nvPr/>
          </p:nvSpPr>
          <p:spPr>
            <a:xfrm flipV="1">
              <a:off x="2654829" y="1440815"/>
              <a:ext cx="1992841" cy="71467"/>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4" name="组合 38">
            <a:extLst>
              <a:ext uri="{FF2B5EF4-FFF2-40B4-BE49-F238E27FC236}">
                <a16:creationId xmlns:a16="http://schemas.microsoft.com/office/drawing/2014/main" id="{691B1E89-7733-40BA-BD30-EE47B5DB3F35}"/>
              </a:ext>
            </a:extLst>
          </p:cNvPr>
          <p:cNvGrpSpPr>
            <a:grpSpLocks/>
          </p:cNvGrpSpPr>
          <p:nvPr/>
        </p:nvGrpSpPr>
        <p:grpSpPr bwMode="auto">
          <a:xfrm>
            <a:off x="660400" y="1441450"/>
            <a:ext cx="3987800" cy="2076450"/>
            <a:chOff x="660400" y="1440815"/>
            <a:chExt cx="3987270" cy="2077282"/>
          </a:xfrm>
        </p:grpSpPr>
        <p:sp>
          <p:nvSpPr>
            <p:cNvPr id="25" name="任意多边形: 形状 39">
              <a:extLst>
                <a:ext uri="{FF2B5EF4-FFF2-40B4-BE49-F238E27FC236}">
                  <a16:creationId xmlns:a16="http://schemas.microsoft.com/office/drawing/2014/main" id="{D5994F6C-5678-4C03-A5E1-4B15C15A1872}"/>
                </a:ext>
              </a:extLst>
            </p:cNvPr>
            <p:cNvSpPr/>
            <p:nvPr/>
          </p:nvSpPr>
          <p:spPr>
            <a:xfrm>
              <a:off x="660400" y="1515458"/>
              <a:ext cx="3987270" cy="200263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等线" panose="020F0502020204030204"/>
                <a:ea typeface="等线" panose="02010600030101010101" pitchFamily="2" charset="-122"/>
              </a:endParaRPr>
            </a:p>
          </p:txBody>
        </p:sp>
        <p:sp>
          <p:nvSpPr>
            <p:cNvPr id="26" name="任意多边形: 形状 40">
              <a:extLst>
                <a:ext uri="{FF2B5EF4-FFF2-40B4-BE49-F238E27FC236}">
                  <a16:creationId xmlns:a16="http://schemas.microsoft.com/office/drawing/2014/main" id="{2B5A7A3C-50D7-4897-87F4-B8DAF3EDC4BD}"/>
                </a:ext>
              </a:extLst>
            </p:cNvPr>
            <p:cNvSpPr/>
            <p:nvPr/>
          </p:nvSpPr>
          <p:spPr>
            <a:xfrm flipV="1">
              <a:off x="660400" y="1440815"/>
              <a:ext cx="1993635" cy="71467"/>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任意多边形: 形状 41">
              <a:extLst>
                <a:ext uri="{FF2B5EF4-FFF2-40B4-BE49-F238E27FC236}">
                  <a16:creationId xmlns:a16="http://schemas.microsoft.com/office/drawing/2014/main" id="{81474810-9D99-4AB9-9010-0F4890DFCC0B}"/>
                </a:ext>
              </a:extLst>
            </p:cNvPr>
            <p:cNvSpPr/>
            <p:nvPr/>
          </p:nvSpPr>
          <p:spPr>
            <a:xfrm flipV="1">
              <a:off x="2654035" y="1440815"/>
              <a:ext cx="1993635" cy="71467"/>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42">
            <a:extLst>
              <a:ext uri="{FF2B5EF4-FFF2-40B4-BE49-F238E27FC236}">
                <a16:creationId xmlns:a16="http://schemas.microsoft.com/office/drawing/2014/main" id="{6B594DAF-DCBE-4881-B791-9D6D76EF39B5}"/>
              </a:ext>
            </a:extLst>
          </p:cNvPr>
          <p:cNvGrpSpPr>
            <a:grpSpLocks/>
          </p:cNvGrpSpPr>
          <p:nvPr/>
        </p:nvGrpSpPr>
        <p:grpSpPr bwMode="auto">
          <a:xfrm>
            <a:off x="2420938" y="3884613"/>
            <a:ext cx="3987800" cy="2076450"/>
            <a:chOff x="2420885" y="3885315"/>
            <a:chExt cx="3987270" cy="2075205"/>
          </a:xfrm>
        </p:grpSpPr>
        <p:sp>
          <p:nvSpPr>
            <p:cNvPr id="29" name="任意多边形: 形状 43">
              <a:extLst>
                <a:ext uri="{FF2B5EF4-FFF2-40B4-BE49-F238E27FC236}">
                  <a16:creationId xmlns:a16="http://schemas.microsoft.com/office/drawing/2014/main" id="{3D1B6DC1-C80F-4C88-BCCD-DD492F0B9210}"/>
                </a:ext>
              </a:extLst>
            </p:cNvPr>
            <p:cNvSpPr/>
            <p:nvPr/>
          </p:nvSpPr>
          <p:spPr>
            <a:xfrm flipV="1">
              <a:off x="2420885" y="3885315"/>
              <a:ext cx="3987270" cy="2003810"/>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30" name="任意多边形: 形状 44">
              <a:extLst>
                <a:ext uri="{FF2B5EF4-FFF2-40B4-BE49-F238E27FC236}">
                  <a16:creationId xmlns:a16="http://schemas.microsoft.com/office/drawing/2014/main" id="{A947AC7F-FBD0-48D4-9B0A-25DBAF6B0AC6}"/>
                </a:ext>
              </a:extLst>
            </p:cNvPr>
            <p:cNvSpPr/>
            <p:nvPr/>
          </p:nvSpPr>
          <p:spPr>
            <a:xfrm flipV="1">
              <a:off x="2420885" y="5889125"/>
              <a:ext cx="1993635"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任意多边形: 形状 45">
              <a:extLst>
                <a:ext uri="{FF2B5EF4-FFF2-40B4-BE49-F238E27FC236}">
                  <a16:creationId xmlns:a16="http://schemas.microsoft.com/office/drawing/2014/main" id="{6DF392FA-7EDB-4C42-8F56-58C2A31F260C}"/>
                </a:ext>
              </a:extLst>
            </p:cNvPr>
            <p:cNvSpPr/>
            <p:nvPr/>
          </p:nvSpPr>
          <p:spPr>
            <a:xfrm flipV="1">
              <a:off x="4414520" y="5889125"/>
              <a:ext cx="1993635"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任意多边形: 形状 46">
              <a:extLst>
                <a:ext uri="{FF2B5EF4-FFF2-40B4-BE49-F238E27FC236}">
                  <a16:creationId xmlns:a16="http://schemas.microsoft.com/office/drawing/2014/main" id="{6591DB03-401C-4068-8B66-AE3D8856147C}"/>
                </a:ext>
              </a:extLst>
            </p:cNvPr>
            <p:cNvSpPr/>
            <p:nvPr/>
          </p:nvSpPr>
          <p:spPr>
            <a:xfrm flipV="1">
              <a:off x="2487551" y="5889125"/>
              <a:ext cx="1960301"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任意多边形: 形状 47">
              <a:extLst>
                <a:ext uri="{FF2B5EF4-FFF2-40B4-BE49-F238E27FC236}">
                  <a16:creationId xmlns:a16="http://schemas.microsoft.com/office/drawing/2014/main" id="{E304BB19-BA5E-49CA-AD41-E7949229BDD8}"/>
                </a:ext>
              </a:extLst>
            </p:cNvPr>
            <p:cNvSpPr/>
            <p:nvPr/>
          </p:nvSpPr>
          <p:spPr>
            <a:xfrm flipV="1">
              <a:off x="4447853" y="5889125"/>
              <a:ext cx="1960302"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4" name="组合 48">
            <a:extLst>
              <a:ext uri="{FF2B5EF4-FFF2-40B4-BE49-F238E27FC236}">
                <a16:creationId xmlns:a16="http://schemas.microsoft.com/office/drawing/2014/main" id="{D1CBFD7F-649F-4180-BB41-695655A05464}"/>
              </a:ext>
            </a:extLst>
          </p:cNvPr>
          <p:cNvGrpSpPr>
            <a:grpSpLocks/>
          </p:cNvGrpSpPr>
          <p:nvPr/>
        </p:nvGrpSpPr>
        <p:grpSpPr bwMode="auto">
          <a:xfrm>
            <a:off x="7531100" y="3884613"/>
            <a:ext cx="3987800" cy="2076450"/>
            <a:chOff x="2420885" y="3885315"/>
            <a:chExt cx="3987270" cy="2075205"/>
          </a:xfrm>
        </p:grpSpPr>
        <p:sp>
          <p:nvSpPr>
            <p:cNvPr id="35" name="任意多边形: 形状 49">
              <a:extLst>
                <a:ext uri="{FF2B5EF4-FFF2-40B4-BE49-F238E27FC236}">
                  <a16:creationId xmlns:a16="http://schemas.microsoft.com/office/drawing/2014/main" id="{C2E211B9-F633-4F46-ABC9-FBF184EDC8BA}"/>
                </a:ext>
              </a:extLst>
            </p:cNvPr>
            <p:cNvSpPr/>
            <p:nvPr/>
          </p:nvSpPr>
          <p:spPr>
            <a:xfrm flipV="1">
              <a:off x="2420885" y="3885315"/>
              <a:ext cx="3987270" cy="2003810"/>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F0502020204030204"/>
                <a:ea typeface="等线" panose="02010600030101010101" pitchFamily="2" charset="-122"/>
              </a:endParaRPr>
            </a:p>
          </p:txBody>
        </p:sp>
        <p:sp>
          <p:nvSpPr>
            <p:cNvPr id="36" name="任意多边形: 形状 50">
              <a:extLst>
                <a:ext uri="{FF2B5EF4-FFF2-40B4-BE49-F238E27FC236}">
                  <a16:creationId xmlns:a16="http://schemas.microsoft.com/office/drawing/2014/main" id="{CD90C2F3-266A-4C62-BF56-5E93D675C73F}"/>
                </a:ext>
              </a:extLst>
            </p:cNvPr>
            <p:cNvSpPr/>
            <p:nvPr/>
          </p:nvSpPr>
          <p:spPr>
            <a:xfrm flipV="1">
              <a:off x="2420885" y="5889125"/>
              <a:ext cx="1993635"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任意多边形: 形状 51">
              <a:extLst>
                <a:ext uri="{FF2B5EF4-FFF2-40B4-BE49-F238E27FC236}">
                  <a16:creationId xmlns:a16="http://schemas.microsoft.com/office/drawing/2014/main" id="{32E7A579-C676-4BF4-88D7-5828E19B7488}"/>
                </a:ext>
              </a:extLst>
            </p:cNvPr>
            <p:cNvSpPr/>
            <p:nvPr/>
          </p:nvSpPr>
          <p:spPr>
            <a:xfrm flipV="1">
              <a:off x="4414520" y="5889125"/>
              <a:ext cx="1993635"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任意多边形: 形状 52">
              <a:extLst>
                <a:ext uri="{FF2B5EF4-FFF2-40B4-BE49-F238E27FC236}">
                  <a16:creationId xmlns:a16="http://schemas.microsoft.com/office/drawing/2014/main" id="{D53590B4-5C83-4A75-B319-4EAD201BF305}"/>
                </a:ext>
              </a:extLst>
            </p:cNvPr>
            <p:cNvSpPr/>
            <p:nvPr/>
          </p:nvSpPr>
          <p:spPr>
            <a:xfrm flipV="1">
              <a:off x="2487551" y="5889125"/>
              <a:ext cx="1960302"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任意多边形: 形状 53">
              <a:extLst>
                <a:ext uri="{FF2B5EF4-FFF2-40B4-BE49-F238E27FC236}">
                  <a16:creationId xmlns:a16="http://schemas.microsoft.com/office/drawing/2014/main" id="{559EBDC7-B858-4CD8-B832-DADAC74874FB}"/>
                </a:ext>
              </a:extLst>
            </p:cNvPr>
            <p:cNvSpPr/>
            <p:nvPr/>
          </p:nvSpPr>
          <p:spPr>
            <a:xfrm flipV="1">
              <a:off x="4447854" y="5889125"/>
              <a:ext cx="1960301" cy="71395"/>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 name="文本占位符 1"/>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5" name="文本占位符 54"/>
          <p:cNvSpPr>
            <a:spLocks noGrp="1"/>
          </p:cNvSpPr>
          <p:nvPr>
            <p:ph type="body" sz="quarter" idx="11"/>
          </p:nvPr>
        </p:nvSpPr>
        <p:spPr>
          <a:xfrm>
            <a:off x="2532787"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6" name="文本占位符 55"/>
          <p:cNvSpPr>
            <a:spLocks noGrp="1"/>
          </p:cNvSpPr>
          <p:nvPr>
            <p:ph type="body" sz="quarter" idx="12"/>
          </p:nvPr>
        </p:nvSpPr>
        <p:spPr>
          <a:xfrm>
            <a:off x="7643606"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7" name="文本占位符 56"/>
          <p:cNvSpPr>
            <a:spLocks noGrp="1"/>
          </p:cNvSpPr>
          <p:nvPr>
            <p:ph type="body" sz="quarter" idx="13"/>
          </p:nvPr>
        </p:nvSpPr>
        <p:spPr>
          <a:xfrm>
            <a:off x="77230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8" name="文本占位符 57"/>
          <p:cNvSpPr>
            <a:spLocks noGrp="1"/>
          </p:cNvSpPr>
          <p:nvPr>
            <p:ph type="body" sz="quarter" idx="14"/>
          </p:nvPr>
        </p:nvSpPr>
        <p:spPr>
          <a:xfrm>
            <a:off x="583759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9" name="文本占位符 58"/>
          <p:cNvSpPr>
            <a:spLocks noGrp="1"/>
          </p:cNvSpPr>
          <p:nvPr>
            <p:ph type="body" sz="quarter" idx="15"/>
          </p:nvPr>
        </p:nvSpPr>
        <p:spPr>
          <a:xfrm>
            <a:off x="1875100" y="2061980"/>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0" name="文本占位符 59"/>
          <p:cNvSpPr>
            <a:spLocks noGrp="1"/>
          </p:cNvSpPr>
          <p:nvPr>
            <p:ph type="body" sz="quarter" idx="16"/>
          </p:nvPr>
        </p:nvSpPr>
        <p:spPr>
          <a:xfrm>
            <a:off x="874714" y="2061981"/>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61" name="文本占位符 60"/>
          <p:cNvSpPr>
            <a:spLocks noGrp="1"/>
          </p:cNvSpPr>
          <p:nvPr>
            <p:ph type="body" sz="quarter" idx="17"/>
          </p:nvPr>
        </p:nvSpPr>
        <p:spPr>
          <a:xfrm>
            <a:off x="6914180" y="2065646"/>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2" name="文本占位符 61"/>
          <p:cNvSpPr>
            <a:spLocks noGrp="1"/>
          </p:cNvSpPr>
          <p:nvPr>
            <p:ph type="body" sz="quarter" idx="18"/>
          </p:nvPr>
        </p:nvSpPr>
        <p:spPr>
          <a:xfrm>
            <a:off x="5913794" y="2065647"/>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63" name="文本占位符 62"/>
          <p:cNvSpPr>
            <a:spLocks noGrp="1"/>
          </p:cNvSpPr>
          <p:nvPr>
            <p:ph type="body" sz="quarter" idx="19"/>
          </p:nvPr>
        </p:nvSpPr>
        <p:spPr>
          <a:xfrm>
            <a:off x="8741128" y="461387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4" name="文本占位符 63"/>
          <p:cNvSpPr>
            <a:spLocks noGrp="1"/>
          </p:cNvSpPr>
          <p:nvPr>
            <p:ph type="body" sz="quarter" idx="20"/>
          </p:nvPr>
        </p:nvSpPr>
        <p:spPr>
          <a:xfrm>
            <a:off x="7740742" y="461387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
        <p:nvSpPr>
          <p:cNvPr id="65" name="文本占位符 64"/>
          <p:cNvSpPr>
            <a:spLocks noGrp="1"/>
          </p:cNvSpPr>
          <p:nvPr>
            <p:ph type="body" sz="quarter" idx="21"/>
          </p:nvPr>
        </p:nvSpPr>
        <p:spPr>
          <a:xfrm>
            <a:off x="3625017" y="462978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6" name="文本占位符 65"/>
          <p:cNvSpPr>
            <a:spLocks noGrp="1"/>
          </p:cNvSpPr>
          <p:nvPr>
            <p:ph type="body" sz="quarter" idx="22"/>
          </p:nvPr>
        </p:nvSpPr>
        <p:spPr>
          <a:xfrm>
            <a:off x="2624631" y="462978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单击此处编辑母版文本样式</a:t>
            </a:r>
          </a:p>
        </p:txBody>
      </p:sp>
    </p:spTree>
    <p:extLst>
      <p:ext uri="{BB962C8B-B14F-4D97-AF65-F5344CB8AC3E}">
        <p14:creationId xmlns:p14="http://schemas.microsoft.com/office/powerpoint/2010/main" val="16528984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五段内容1">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7D4599A4-037D-496E-8B08-1EEA9F6A326B}"/>
              </a:ext>
            </a:extLst>
          </p:cNvPr>
          <p:cNvCxnSpPr/>
          <p:nvPr/>
        </p:nvCxnSpPr>
        <p:spPr>
          <a:xfrm>
            <a:off x="0" y="3749675"/>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0" name="椭圆 29">
            <a:extLst>
              <a:ext uri="{FF2B5EF4-FFF2-40B4-BE49-F238E27FC236}">
                <a16:creationId xmlns:a16="http://schemas.microsoft.com/office/drawing/2014/main" id="{1AC57ED5-279B-4FB2-BB35-4AED562E683B}"/>
              </a:ext>
            </a:extLst>
          </p:cNvPr>
          <p:cNvSpPr/>
          <p:nvPr/>
        </p:nvSpPr>
        <p:spPr>
          <a:xfrm>
            <a:off x="2152650" y="3609975"/>
            <a:ext cx="280988"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1" name="椭圆 30">
            <a:extLst>
              <a:ext uri="{FF2B5EF4-FFF2-40B4-BE49-F238E27FC236}">
                <a16:creationId xmlns:a16="http://schemas.microsoft.com/office/drawing/2014/main" id="{B8B9FA90-1133-438F-86C9-17A1A567C95F}"/>
              </a:ext>
            </a:extLst>
          </p:cNvPr>
          <p:cNvSpPr/>
          <p:nvPr/>
        </p:nvSpPr>
        <p:spPr>
          <a:xfrm>
            <a:off x="4054475"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2" name="椭圆 31">
            <a:extLst>
              <a:ext uri="{FF2B5EF4-FFF2-40B4-BE49-F238E27FC236}">
                <a16:creationId xmlns:a16="http://schemas.microsoft.com/office/drawing/2014/main" id="{03E720A5-2F0B-4EF4-8538-61245F97630B}"/>
              </a:ext>
            </a:extLst>
          </p:cNvPr>
          <p:cNvSpPr/>
          <p:nvPr/>
        </p:nvSpPr>
        <p:spPr>
          <a:xfrm>
            <a:off x="5956300"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3" name="椭圆 32">
            <a:extLst>
              <a:ext uri="{FF2B5EF4-FFF2-40B4-BE49-F238E27FC236}">
                <a16:creationId xmlns:a16="http://schemas.microsoft.com/office/drawing/2014/main" id="{961FD322-F4E2-4982-83B5-9FA7BEE42338}"/>
              </a:ext>
            </a:extLst>
          </p:cNvPr>
          <p:cNvSpPr/>
          <p:nvPr/>
        </p:nvSpPr>
        <p:spPr>
          <a:xfrm>
            <a:off x="7858125"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5" name="椭圆 34">
            <a:extLst>
              <a:ext uri="{FF2B5EF4-FFF2-40B4-BE49-F238E27FC236}">
                <a16:creationId xmlns:a16="http://schemas.microsoft.com/office/drawing/2014/main" id="{F7E2A802-7CFB-407E-9FC9-D25BDBB74E40}"/>
              </a:ext>
            </a:extLst>
          </p:cNvPr>
          <p:cNvSpPr/>
          <p:nvPr/>
        </p:nvSpPr>
        <p:spPr>
          <a:xfrm>
            <a:off x="9758363" y="3609975"/>
            <a:ext cx="280987"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任意多边形: 形状 7">
            <a:extLst>
              <a:ext uri="{FF2B5EF4-FFF2-40B4-BE49-F238E27FC236}">
                <a16:creationId xmlns:a16="http://schemas.microsoft.com/office/drawing/2014/main" id="{AE8A8135-E7DA-478F-8145-3E253E111370}"/>
              </a:ext>
            </a:extLst>
          </p:cNvPr>
          <p:cNvSpPr>
            <a:spLocks noChangeAspect="1"/>
          </p:cNvSpPr>
          <p:nvPr/>
        </p:nvSpPr>
        <p:spPr>
          <a:xfrm>
            <a:off x="3203575" y="3606800"/>
            <a:ext cx="1981200" cy="1062038"/>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任意多边形: 形状 8">
            <a:extLst>
              <a:ext uri="{FF2B5EF4-FFF2-40B4-BE49-F238E27FC236}">
                <a16:creationId xmlns:a16="http://schemas.microsoft.com/office/drawing/2014/main" id="{2C5B1FE4-03D7-4F37-981A-6660B68DF380}"/>
              </a:ext>
            </a:extLst>
          </p:cNvPr>
          <p:cNvSpPr>
            <a:spLocks noChangeAspect="1"/>
          </p:cNvSpPr>
          <p:nvPr/>
        </p:nvSpPr>
        <p:spPr>
          <a:xfrm>
            <a:off x="5105400" y="2816225"/>
            <a:ext cx="1981200" cy="1076325"/>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任意多边形: 形状 9">
            <a:extLst>
              <a:ext uri="{FF2B5EF4-FFF2-40B4-BE49-F238E27FC236}">
                <a16:creationId xmlns:a16="http://schemas.microsoft.com/office/drawing/2014/main" id="{86DDFA30-8A53-44A5-840C-78F8B5766CF4}"/>
              </a:ext>
            </a:extLst>
          </p:cNvPr>
          <p:cNvSpPr>
            <a:spLocks noChangeAspect="1"/>
          </p:cNvSpPr>
          <p:nvPr/>
        </p:nvSpPr>
        <p:spPr>
          <a:xfrm>
            <a:off x="7007225" y="3606800"/>
            <a:ext cx="1981200" cy="1062038"/>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任意多边形: 形状 10">
            <a:extLst>
              <a:ext uri="{FF2B5EF4-FFF2-40B4-BE49-F238E27FC236}">
                <a16:creationId xmlns:a16="http://schemas.microsoft.com/office/drawing/2014/main" id="{6200BCB4-F095-478E-BD50-7B40294C5D6F}"/>
              </a:ext>
            </a:extLst>
          </p:cNvPr>
          <p:cNvSpPr>
            <a:spLocks noChangeAspect="1"/>
          </p:cNvSpPr>
          <p:nvPr/>
        </p:nvSpPr>
        <p:spPr>
          <a:xfrm>
            <a:off x="8909050" y="2816225"/>
            <a:ext cx="1981200" cy="1076325"/>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任意多边形: 形状 11">
            <a:extLst>
              <a:ext uri="{FF2B5EF4-FFF2-40B4-BE49-F238E27FC236}">
                <a16:creationId xmlns:a16="http://schemas.microsoft.com/office/drawing/2014/main" id="{7E4533A1-7AD3-4A23-9C25-A5EEAD9952BB}"/>
              </a:ext>
            </a:extLst>
          </p:cNvPr>
          <p:cNvSpPr/>
          <p:nvPr/>
        </p:nvSpPr>
        <p:spPr>
          <a:xfrm>
            <a:off x="1301750" y="2816225"/>
            <a:ext cx="1981200" cy="1076325"/>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文本占位符 17"/>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9" name="文本占位符 18"/>
          <p:cNvSpPr>
            <a:spLocks noGrp="1"/>
          </p:cNvSpPr>
          <p:nvPr>
            <p:ph type="body" sz="quarter" idx="1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文本占位符 19"/>
          <p:cNvSpPr>
            <a:spLocks noGrp="1"/>
          </p:cNvSpPr>
          <p:nvPr>
            <p:ph type="body" sz="quarter" idx="12"/>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1" name="文本占位符 20"/>
          <p:cNvSpPr>
            <a:spLocks noGrp="1"/>
          </p:cNvSpPr>
          <p:nvPr>
            <p:ph type="body" sz="quarter" idx="13"/>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2" name="文本占位符 21"/>
          <p:cNvSpPr>
            <a:spLocks noGrp="1"/>
          </p:cNvSpPr>
          <p:nvPr>
            <p:ph type="body" sz="quarter" idx="14"/>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文本占位符 22"/>
          <p:cNvSpPr>
            <a:spLocks noGrp="1"/>
          </p:cNvSpPr>
          <p:nvPr>
            <p:ph type="body" sz="quarter" idx="15"/>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4" name="文本占位符 33"/>
          <p:cNvSpPr>
            <a:spLocks noGrp="1"/>
          </p:cNvSpPr>
          <p:nvPr>
            <p:ph type="body" sz="quarter" idx="21"/>
          </p:nvPr>
        </p:nvSpPr>
        <p:spPr>
          <a:xfrm>
            <a:off x="1302501" y="2815515"/>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1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36" name="文本占位符 35"/>
          <p:cNvSpPr>
            <a:spLocks noGrp="1"/>
          </p:cNvSpPr>
          <p:nvPr>
            <p:ph type="body" sz="quarter" idx="22"/>
          </p:nvPr>
        </p:nvSpPr>
        <p:spPr>
          <a:xfrm>
            <a:off x="5105401"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5 w 1981201"/>
              <a:gd name="connsiteY805" fmla="*/ 299216 h 1076657"/>
              <a:gd name="connsiteX806" fmla="*/ 0 w 1981201"/>
              <a:gd name="connsiteY806" fmla="*/ 215380 h 1076657"/>
              <a:gd name="connsiteX807" fmla="*/ 16925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38" name="文本占位符 37"/>
          <p:cNvSpPr>
            <a:spLocks noGrp="1"/>
          </p:cNvSpPr>
          <p:nvPr>
            <p:ph type="body" sz="quarter" idx="23"/>
          </p:nvPr>
        </p:nvSpPr>
        <p:spPr>
          <a:xfrm>
            <a:off x="32039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6 w 1981201"/>
              <a:gd name="connsiteY6" fmla="*/ 930636 h 1062182"/>
              <a:gd name="connsiteX7" fmla="*/ 0 w 1981201"/>
              <a:gd name="connsiteY7" fmla="*/ 846801 h 1062182"/>
              <a:gd name="connsiteX8" fmla="*/ 16926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4 w 1981201"/>
              <a:gd name="connsiteY15" fmla="*/ 6350 h 1062182"/>
              <a:gd name="connsiteX16" fmla="*/ 986057 w 1981201"/>
              <a:gd name="connsiteY16" fmla="*/ 6426 h 1062182"/>
              <a:gd name="connsiteX17" fmla="*/ 983822 w 1981201"/>
              <a:gd name="connsiteY17" fmla="*/ 6515 h 1062182"/>
              <a:gd name="connsiteX18" fmla="*/ 981587 w 1981201"/>
              <a:gd name="connsiteY18" fmla="*/ 6642 h 1062182"/>
              <a:gd name="connsiteX19" fmla="*/ 979364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6 w 1981201"/>
              <a:gd name="connsiteY23" fmla="*/ 7810 h 1062182"/>
              <a:gd name="connsiteX24" fmla="*/ 968405 w 1981201"/>
              <a:gd name="connsiteY24" fmla="*/ 8141 h 1062182"/>
              <a:gd name="connsiteX25" fmla="*/ 966245 w 1981201"/>
              <a:gd name="connsiteY25" fmla="*/ 8509 h 1062182"/>
              <a:gd name="connsiteX26" fmla="*/ 964099 w 1981201"/>
              <a:gd name="connsiteY26" fmla="*/ 8915 h 1062182"/>
              <a:gd name="connsiteX27" fmla="*/ 961965 w 1981201"/>
              <a:gd name="connsiteY27" fmla="*/ 9347 h 1062182"/>
              <a:gd name="connsiteX28" fmla="*/ 959845 w 1981201"/>
              <a:gd name="connsiteY28" fmla="*/ 9817 h 1062182"/>
              <a:gd name="connsiteX29" fmla="*/ 957736 w 1981201"/>
              <a:gd name="connsiteY29" fmla="*/ 10325 h 1062182"/>
              <a:gd name="connsiteX30" fmla="*/ 955641 w 1981201"/>
              <a:gd name="connsiteY30" fmla="*/ 10859 h 1062182"/>
              <a:gd name="connsiteX31" fmla="*/ 953558 w 1981201"/>
              <a:gd name="connsiteY31" fmla="*/ 11430 h 1062182"/>
              <a:gd name="connsiteX32" fmla="*/ 951488 w 1981201"/>
              <a:gd name="connsiteY32" fmla="*/ 12027 h 1062182"/>
              <a:gd name="connsiteX33" fmla="*/ 949431 w 1981201"/>
              <a:gd name="connsiteY33" fmla="*/ 12662 h 1062182"/>
              <a:gd name="connsiteX34" fmla="*/ 947386 w 1981201"/>
              <a:gd name="connsiteY34" fmla="*/ 13322 h 1062182"/>
              <a:gd name="connsiteX35" fmla="*/ 945354 w 1981201"/>
              <a:gd name="connsiteY35" fmla="*/ 14021 h 1062182"/>
              <a:gd name="connsiteX36" fmla="*/ 943335 w 1981201"/>
              <a:gd name="connsiteY36" fmla="*/ 14745 h 1062182"/>
              <a:gd name="connsiteX37" fmla="*/ 941341 w 1981201"/>
              <a:gd name="connsiteY37" fmla="*/ 15494 h 1062182"/>
              <a:gd name="connsiteX38" fmla="*/ 939359 w 1981201"/>
              <a:gd name="connsiteY38" fmla="*/ 16282 h 1062182"/>
              <a:gd name="connsiteX39" fmla="*/ 937391 w 1981201"/>
              <a:gd name="connsiteY39" fmla="*/ 17094 h 1062182"/>
              <a:gd name="connsiteX40" fmla="*/ 935435 w 1981201"/>
              <a:gd name="connsiteY40" fmla="*/ 17945 h 1062182"/>
              <a:gd name="connsiteX41" fmla="*/ 933492 w 1981201"/>
              <a:gd name="connsiteY41" fmla="*/ 18809 h 1062182"/>
              <a:gd name="connsiteX42" fmla="*/ 931574 w 1981201"/>
              <a:gd name="connsiteY42" fmla="*/ 19723 h 1062182"/>
              <a:gd name="connsiteX43" fmla="*/ 929669 w 1981201"/>
              <a:gd name="connsiteY43" fmla="*/ 20650 h 1062182"/>
              <a:gd name="connsiteX44" fmla="*/ 927777 w 1981201"/>
              <a:gd name="connsiteY44" fmla="*/ 21615 h 1062182"/>
              <a:gd name="connsiteX45" fmla="*/ 925910 w 1981201"/>
              <a:gd name="connsiteY45" fmla="*/ 22606 h 1062182"/>
              <a:gd name="connsiteX46" fmla="*/ 924056 w 1981201"/>
              <a:gd name="connsiteY46" fmla="*/ 23622 h 1062182"/>
              <a:gd name="connsiteX47" fmla="*/ 922214 w 1981201"/>
              <a:gd name="connsiteY47" fmla="*/ 24663 h 1062182"/>
              <a:gd name="connsiteX48" fmla="*/ 920399 w 1981201"/>
              <a:gd name="connsiteY48" fmla="*/ 25730 h 1062182"/>
              <a:gd name="connsiteX49" fmla="*/ 918595 w 1981201"/>
              <a:gd name="connsiteY49" fmla="*/ 26835 h 1062182"/>
              <a:gd name="connsiteX50" fmla="*/ 916817 w 1981201"/>
              <a:gd name="connsiteY50" fmla="*/ 27965 h 1062182"/>
              <a:gd name="connsiteX51" fmla="*/ 915052 w 1981201"/>
              <a:gd name="connsiteY51" fmla="*/ 29108 h 1062182"/>
              <a:gd name="connsiteX52" fmla="*/ 913312 w 1981201"/>
              <a:gd name="connsiteY52" fmla="*/ 30290 h 1062182"/>
              <a:gd name="connsiteX53" fmla="*/ 911585 w 1981201"/>
              <a:gd name="connsiteY53" fmla="*/ 31496 h 1062182"/>
              <a:gd name="connsiteX54" fmla="*/ 909883 w 1981201"/>
              <a:gd name="connsiteY54" fmla="*/ 32728 h 1062182"/>
              <a:gd name="connsiteX55" fmla="*/ 908194 w 1981201"/>
              <a:gd name="connsiteY55" fmla="*/ 33985 h 1062182"/>
              <a:gd name="connsiteX56" fmla="*/ 906530 w 1981201"/>
              <a:gd name="connsiteY56" fmla="*/ 35268 h 1062182"/>
              <a:gd name="connsiteX57" fmla="*/ 904879 w 1981201"/>
              <a:gd name="connsiteY57" fmla="*/ 36576 h 1062182"/>
              <a:gd name="connsiteX58" fmla="*/ 903254 w 1981201"/>
              <a:gd name="connsiteY58" fmla="*/ 37897 h 1062182"/>
              <a:gd name="connsiteX59" fmla="*/ 901653 w 1981201"/>
              <a:gd name="connsiteY59" fmla="*/ 39256 h 1062182"/>
              <a:gd name="connsiteX60" fmla="*/ 900066 w 1981201"/>
              <a:gd name="connsiteY60" fmla="*/ 40640 h 1062182"/>
              <a:gd name="connsiteX61" fmla="*/ 898504 w 1981201"/>
              <a:gd name="connsiteY61" fmla="*/ 42037 h 1062182"/>
              <a:gd name="connsiteX62" fmla="*/ 896967 w 1981201"/>
              <a:gd name="connsiteY62" fmla="*/ 43472 h 1062182"/>
              <a:gd name="connsiteX63" fmla="*/ 895456 w 1981201"/>
              <a:gd name="connsiteY63" fmla="*/ 44920 h 1062182"/>
              <a:gd name="connsiteX64" fmla="*/ 893957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4 w 1981201"/>
              <a:gd name="connsiteY68" fmla="*/ 52502 h 1062182"/>
              <a:gd name="connsiteX69" fmla="*/ 886832 w 1981201"/>
              <a:gd name="connsiteY69" fmla="*/ 54089 h 1062182"/>
              <a:gd name="connsiteX70" fmla="*/ 885474 w 1981201"/>
              <a:gd name="connsiteY70" fmla="*/ 55690 h 1062182"/>
              <a:gd name="connsiteX71" fmla="*/ 884140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2 w 1981201"/>
              <a:gd name="connsiteY75" fmla="*/ 64021 h 1062182"/>
              <a:gd name="connsiteX76" fmla="*/ 877866 w 1981201"/>
              <a:gd name="connsiteY76" fmla="*/ 65748 h 1062182"/>
              <a:gd name="connsiteX77" fmla="*/ 876685 w 1981201"/>
              <a:gd name="connsiteY77" fmla="*/ 67488 h 1062182"/>
              <a:gd name="connsiteX78" fmla="*/ 875529 w 1981201"/>
              <a:gd name="connsiteY78" fmla="*/ 69253 h 1062182"/>
              <a:gd name="connsiteX79" fmla="*/ 874412 w 1981201"/>
              <a:gd name="connsiteY79" fmla="*/ 71044 h 1062182"/>
              <a:gd name="connsiteX80" fmla="*/ 873307 w 1981201"/>
              <a:gd name="connsiteY80" fmla="*/ 72847 h 1062182"/>
              <a:gd name="connsiteX81" fmla="*/ 872240 w 1981201"/>
              <a:gd name="connsiteY81" fmla="*/ 74663 h 1062182"/>
              <a:gd name="connsiteX82" fmla="*/ 871198 w 1981201"/>
              <a:gd name="connsiteY82" fmla="*/ 76492 h 1062182"/>
              <a:gd name="connsiteX83" fmla="*/ 870183 w 1981201"/>
              <a:gd name="connsiteY83" fmla="*/ 78346 h 1062182"/>
              <a:gd name="connsiteX84" fmla="*/ 869192 w 1981201"/>
              <a:gd name="connsiteY84" fmla="*/ 80226 h 1062182"/>
              <a:gd name="connsiteX85" fmla="*/ 868227 w 1981201"/>
              <a:gd name="connsiteY85" fmla="*/ 82118 h 1062182"/>
              <a:gd name="connsiteX86" fmla="*/ 867300 w 1981201"/>
              <a:gd name="connsiteY86" fmla="*/ 84023 h 1062182"/>
              <a:gd name="connsiteX87" fmla="*/ 866398 w 1981201"/>
              <a:gd name="connsiteY87" fmla="*/ 85941 h 1062182"/>
              <a:gd name="connsiteX88" fmla="*/ 865522 w 1981201"/>
              <a:gd name="connsiteY88" fmla="*/ 87871 h 1062182"/>
              <a:gd name="connsiteX89" fmla="*/ 864683 w 1981201"/>
              <a:gd name="connsiteY89" fmla="*/ 89827 h 1062182"/>
              <a:gd name="connsiteX90" fmla="*/ 863858 w 1981201"/>
              <a:gd name="connsiteY90" fmla="*/ 91796 h 1062182"/>
              <a:gd name="connsiteX91" fmla="*/ 863083 w 1981201"/>
              <a:gd name="connsiteY91" fmla="*/ 93790 h 1062182"/>
              <a:gd name="connsiteX92" fmla="*/ 862321 w 1981201"/>
              <a:gd name="connsiteY92" fmla="*/ 95783 h 1062182"/>
              <a:gd name="connsiteX93" fmla="*/ 861598 w 1981201"/>
              <a:gd name="connsiteY93" fmla="*/ 97803 h 1062182"/>
              <a:gd name="connsiteX94" fmla="*/ 860912 w 1981201"/>
              <a:gd name="connsiteY94" fmla="*/ 99835 h 1062182"/>
              <a:gd name="connsiteX95" fmla="*/ 860251 w 1981201"/>
              <a:gd name="connsiteY95" fmla="*/ 101867 h 1062182"/>
              <a:gd name="connsiteX96" fmla="*/ 859616 w 1981201"/>
              <a:gd name="connsiteY96" fmla="*/ 103924 h 1062182"/>
              <a:gd name="connsiteX97" fmla="*/ 859019 w 1981201"/>
              <a:gd name="connsiteY97" fmla="*/ 105994 h 1062182"/>
              <a:gd name="connsiteX98" fmla="*/ 858448 w 1981201"/>
              <a:gd name="connsiteY98" fmla="*/ 108090 h 1062182"/>
              <a:gd name="connsiteX99" fmla="*/ 857914 w 1981201"/>
              <a:gd name="connsiteY99" fmla="*/ 110185 h 1062182"/>
              <a:gd name="connsiteX100" fmla="*/ 857419 w 1981201"/>
              <a:gd name="connsiteY100" fmla="*/ 112294 h 1062182"/>
              <a:gd name="connsiteX101" fmla="*/ 856949 w 1981201"/>
              <a:gd name="connsiteY101" fmla="*/ 114414 h 1062182"/>
              <a:gd name="connsiteX102" fmla="*/ 856505 w 1981201"/>
              <a:gd name="connsiteY102" fmla="*/ 116548 h 1062182"/>
              <a:gd name="connsiteX103" fmla="*/ 856098 w 1981201"/>
              <a:gd name="connsiteY103" fmla="*/ 118694 h 1062182"/>
              <a:gd name="connsiteX104" fmla="*/ 855730 w 1981201"/>
              <a:gd name="connsiteY104" fmla="*/ 120853 h 1062182"/>
              <a:gd name="connsiteX105" fmla="*/ 855400 w 1981201"/>
              <a:gd name="connsiteY105" fmla="*/ 123025 h 1062182"/>
              <a:gd name="connsiteX106" fmla="*/ 855095 w 1981201"/>
              <a:gd name="connsiteY106" fmla="*/ 125209 h 1062182"/>
              <a:gd name="connsiteX107" fmla="*/ 854828 w 1981201"/>
              <a:gd name="connsiteY107" fmla="*/ 127394 h 1062182"/>
              <a:gd name="connsiteX108" fmla="*/ 854600 w 1981201"/>
              <a:gd name="connsiteY108" fmla="*/ 129603 h 1062182"/>
              <a:gd name="connsiteX109" fmla="*/ 854396 w 1981201"/>
              <a:gd name="connsiteY109" fmla="*/ 131813 h 1062182"/>
              <a:gd name="connsiteX110" fmla="*/ 854244 w 1981201"/>
              <a:gd name="connsiteY110" fmla="*/ 134036 h 1062182"/>
              <a:gd name="connsiteX111" fmla="*/ 854117 w 1981201"/>
              <a:gd name="connsiteY111" fmla="*/ 136271 h 1062182"/>
              <a:gd name="connsiteX112" fmla="*/ 854028 w 1981201"/>
              <a:gd name="connsiteY112" fmla="*/ 138506 h 1062182"/>
              <a:gd name="connsiteX113" fmla="*/ 853965 w 1981201"/>
              <a:gd name="connsiteY113" fmla="*/ 140767 h 1062182"/>
              <a:gd name="connsiteX114" fmla="*/ 853952 w 1981201"/>
              <a:gd name="connsiteY114" fmla="*/ 143002 h 1062182"/>
              <a:gd name="connsiteX115" fmla="*/ 854028 w 1981201"/>
              <a:gd name="connsiteY115" fmla="*/ 147536 h 1062182"/>
              <a:gd name="connsiteX116" fmla="*/ 854117 w 1981201"/>
              <a:gd name="connsiteY116" fmla="*/ 149784 h 1062182"/>
              <a:gd name="connsiteX117" fmla="*/ 854244 w 1981201"/>
              <a:gd name="connsiteY117" fmla="*/ 152006 h 1062182"/>
              <a:gd name="connsiteX118" fmla="*/ 854409 w 1981201"/>
              <a:gd name="connsiteY118" fmla="*/ 154229 h 1062182"/>
              <a:gd name="connsiteX119" fmla="*/ 854600 w 1981201"/>
              <a:gd name="connsiteY119" fmla="*/ 156451 h 1062182"/>
              <a:gd name="connsiteX120" fmla="*/ 854841 w 1981201"/>
              <a:gd name="connsiteY120" fmla="*/ 158648 h 1062182"/>
              <a:gd name="connsiteX121" fmla="*/ 855108 w 1981201"/>
              <a:gd name="connsiteY121" fmla="*/ 160846 h 1062182"/>
              <a:gd name="connsiteX122" fmla="*/ 855413 w 1981201"/>
              <a:gd name="connsiteY122" fmla="*/ 163017 h 1062182"/>
              <a:gd name="connsiteX123" fmla="*/ 855743 w 1981201"/>
              <a:gd name="connsiteY123" fmla="*/ 165189 h 1062182"/>
              <a:gd name="connsiteX124" fmla="*/ 856111 w 1981201"/>
              <a:gd name="connsiteY124" fmla="*/ 167348 h 1062182"/>
              <a:gd name="connsiteX125" fmla="*/ 856517 w 1981201"/>
              <a:gd name="connsiteY125" fmla="*/ 169494 h 1062182"/>
              <a:gd name="connsiteX126" fmla="*/ 856949 w 1981201"/>
              <a:gd name="connsiteY126" fmla="*/ 171628 h 1062182"/>
              <a:gd name="connsiteX127" fmla="*/ 857419 w 1981201"/>
              <a:gd name="connsiteY127" fmla="*/ 173749 h 1062182"/>
              <a:gd name="connsiteX128" fmla="*/ 857927 w 1981201"/>
              <a:gd name="connsiteY128" fmla="*/ 175869 h 1062182"/>
              <a:gd name="connsiteX129" fmla="*/ 858461 w 1981201"/>
              <a:gd name="connsiteY129" fmla="*/ 177965 h 1062182"/>
              <a:gd name="connsiteX130" fmla="*/ 859032 w 1981201"/>
              <a:gd name="connsiteY130" fmla="*/ 180048 h 1062182"/>
              <a:gd name="connsiteX131" fmla="*/ 859629 w 1981201"/>
              <a:gd name="connsiteY131" fmla="*/ 182118 h 1062182"/>
              <a:gd name="connsiteX132" fmla="*/ 860264 w 1981201"/>
              <a:gd name="connsiteY132" fmla="*/ 184176 h 1062182"/>
              <a:gd name="connsiteX133" fmla="*/ 860924 w 1981201"/>
              <a:gd name="connsiteY133" fmla="*/ 186220 h 1062182"/>
              <a:gd name="connsiteX134" fmla="*/ 861623 w 1981201"/>
              <a:gd name="connsiteY134" fmla="*/ 188239 h 1062182"/>
              <a:gd name="connsiteX135" fmla="*/ 862347 w 1981201"/>
              <a:gd name="connsiteY135" fmla="*/ 190259 h 1062182"/>
              <a:gd name="connsiteX136" fmla="*/ 863096 w 1981201"/>
              <a:gd name="connsiteY136" fmla="*/ 192253 h 1062182"/>
              <a:gd name="connsiteX137" fmla="*/ 863883 w 1981201"/>
              <a:gd name="connsiteY137" fmla="*/ 194247 h 1062182"/>
              <a:gd name="connsiteX138" fmla="*/ 864696 w 1981201"/>
              <a:gd name="connsiteY138" fmla="*/ 196215 h 1062182"/>
              <a:gd name="connsiteX139" fmla="*/ 865547 w 1981201"/>
              <a:gd name="connsiteY139" fmla="*/ 198158 h 1062182"/>
              <a:gd name="connsiteX140" fmla="*/ 866411 w 1981201"/>
              <a:gd name="connsiteY140" fmla="*/ 200101 h 1062182"/>
              <a:gd name="connsiteX141" fmla="*/ 867325 w 1981201"/>
              <a:gd name="connsiteY141" fmla="*/ 202019 h 1062182"/>
              <a:gd name="connsiteX142" fmla="*/ 868252 w 1981201"/>
              <a:gd name="connsiteY142" fmla="*/ 203924 h 1062182"/>
              <a:gd name="connsiteX143" fmla="*/ 869217 w 1981201"/>
              <a:gd name="connsiteY143" fmla="*/ 205816 h 1062182"/>
              <a:gd name="connsiteX144" fmla="*/ 870195 w 1981201"/>
              <a:gd name="connsiteY144" fmla="*/ 207683 h 1062182"/>
              <a:gd name="connsiteX145" fmla="*/ 871224 w 1981201"/>
              <a:gd name="connsiteY145" fmla="*/ 209537 h 1062182"/>
              <a:gd name="connsiteX146" fmla="*/ 872265 w 1981201"/>
              <a:gd name="connsiteY146" fmla="*/ 211379 h 1062182"/>
              <a:gd name="connsiteX147" fmla="*/ 873332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1 w 1981201"/>
              <a:gd name="connsiteY151" fmla="*/ 220282 h 1062182"/>
              <a:gd name="connsiteX152" fmla="*/ 879098 w 1981201"/>
              <a:gd name="connsiteY152" fmla="*/ 222009 h 1062182"/>
              <a:gd name="connsiteX153" fmla="*/ 880330 w 1981201"/>
              <a:gd name="connsiteY153" fmla="*/ 223723 h 1062182"/>
              <a:gd name="connsiteX154" fmla="*/ 881587 w 1981201"/>
              <a:gd name="connsiteY154" fmla="*/ 225400 h 1062182"/>
              <a:gd name="connsiteX155" fmla="*/ 882870 w 1981201"/>
              <a:gd name="connsiteY155" fmla="*/ 227076 h 1062182"/>
              <a:gd name="connsiteX156" fmla="*/ 884178 w 1981201"/>
              <a:gd name="connsiteY156" fmla="*/ 228714 h 1062182"/>
              <a:gd name="connsiteX157" fmla="*/ 885499 w 1981201"/>
              <a:gd name="connsiteY157" fmla="*/ 230340 h 1062182"/>
              <a:gd name="connsiteX158" fmla="*/ 886858 w 1981201"/>
              <a:gd name="connsiteY158" fmla="*/ 231940 h 1062182"/>
              <a:gd name="connsiteX159" fmla="*/ 888242 w 1981201"/>
              <a:gd name="connsiteY159" fmla="*/ 233528 h 1062182"/>
              <a:gd name="connsiteX160" fmla="*/ 889639 w 1981201"/>
              <a:gd name="connsiteY160" fmla="*/ 235090 h 1062182"/>
              <a:gd name="connsiteX161" fmla="*/ 891074 w 1981201"/>
              <a:gd name="connsiteY161" fmla="*/ 236626 h 1062182"/>
              <a:gd name="connsiteX162" fmla="*/ 892522 w 1981201"/>
              <a:gd name="connsiteY162" fmla="*/ 238151 h 1062182"/>
              <a:gd name="connsiteX163" fmla="*/ 893995 w 1981201"/>
              <a:gd name="connsiteY163" fmla="*/ 239636 h 1062182"/>
              <a:gd name="connsiteX164" fmla="*/ 895481 w 1981201"/>
              <a:gd name="connsiteY164" fmla="*/ 241110 h 1062182"/>
              <a:gd name="connsiteX165" fmla="*/ 897005 w 1981201"/>
              <a:gd name="connsiteY165" fmla="*/ 242557 h 1062182"/>
              <a:gd name="connsiteX166" fmla="*/ 898542 w 1981201"/>
              <a:gd name="connsiteY166" fmla="*/ 243992 h 1062182"/>
              <a:gd name="connsiteX167" fmla="*/ 900104 w 1981201"/>
              <a:gd name="connsiteY167" fmla="*/ 245389 h 1062182"/>
              <a:gd name="connsiteX168" fmla="*/ 901691 w 1981201"/>
              <a:gd name="connsiteY168" fmla="*/ 246774 h 1062182"/>
              <a:gd name="connsiteX169" fmla="*/ 903291 w 1981201"/>
              <a:gd name="connsiteY169" fmla="*/ 248120 h 1062182"/>
              <a:gd name="connsiteX170" fmla="*/ 904917 w 1981201"/>
              <a:gd name="connsiteY170" fmla="*/ 249453 h 1062182"/>
              <a:gd name="connsiteX171" fmla="*/ 906568 w 1981201"/>
              <a:gd name="connsiteY171" fmla="*/ 250761 h 1062182"/>
              <a:gd name="connsiteX172" fmla="*/ 908232 w 1981201"/>
              <a:gd name="connsiteY172" fmla="*/ 252044 h 1062182"/>
              <a:gd name="connsiteX173" fmla="*/ 909921 w 1981201"/>
              <a:gd name="connsiteY173" fmla="*/ 253302 h 1062182"/>
              <a:gd name="connsiteX174" fmla="*/ 911623 w 1981201"/>
              <a:gd name="connsiteY174" fmla="*/ 254533 h 1062182"/>
              <a:gd name="connsiteX175" fmla="*/ 913350 w 1981201"/>
              <a:gd name="connsiteY175" fmla="*/ 255727 h 1062182"/>
              <a:gd name="connsiteX176" fmla="*/ 915090 w 1981201"/>
              <a:gd name="connsiteY176" fmla="*/ 256908 h 1062182"/>
              <a:gd name="connsiteX177" fmla="*/ 916855 w 1981201"/>
              <a:gd name="connsiteY177" fmla="*/ 258064 h 1062182"/>
              <a:gd name="connsiteX178" fmla="*/ 918646 w 1981201"/>
              <a:gd name="connsiteY178" fmla="*/ 259194 h 1062182"/>
              <a:gd name="connsiteX179" fmla="*/ 920437 w 1981201"/>
              <a:gd name="connsiteY179" fmla="*/ 260286 h 1062182"/>
              <a:gd name="connsiteX180" fmla="*/ 922265 w 1981201"/>
              <a:gd name="connsiteY180" fmla="*/ 261353 h 1062182"/>
              <a:gd name="connsiteX181" fmla="*/ 924094 w 1981201"/>
              <a:gd name="connsiteY181" fmla="*/ 262407 h 1062182"/>
              <a:gd name="connsiteX182" fmla="*/ 925948 w 1981201"/>
              <a:gd name="connsiteY182" fmla="*/ 263423 h 1062182"/>
              <a:gd name="connsiteX183" fmla="*/ 927828 w 1981201"/>
              <a:gd name="connsiteY183" fmla="*/ 264401 h 1062182"/>
              <a:gd name="connsiteX184" fmla="*/ 929707 w 1981201"/>
              <a:gd name="connsiteY184" fmla="*/ 265366 h 1062182"/>
              <a:gd name="connsiteX185" fmla="*/ 931613 w 1981201"/>
              <a:gd name="connsiteY185" fmla="*/ 266293 h 1062182"/>
              <a:gd name="connsiteX186" fmla="*/ 933543 w 1981201"/>
              <a:gd name="connsiteY186" fmla="*/ 267208 h 1062182"/>
              <a:gd name="connsiteX187" fmla="*/ 935473 w 1981201"/>
              <a:gd name="connsiteY187" fmla="*/ 268072 h 1062182"/>
              <a:gd name="connsiteX188" fmla="*/ 937429 w 1981201"/>
              <a:gd name="connsiteY188" fmla="*/ 268922 h 1062182"/>
              <a:gd name="connsiteX189" fmla="*/ 939397 w 1981201"/>
              <a:gd name="connsiteY189" fmla="*/ 269735 h 1062182"/>
              <a:gd name="connsiteX190" fmla="*/ 941391 w 1981201"/>
              <a:gd name="connsiteY190" fmla="*/ 270523 h 1062182"/>
              <a:gd name="connsiteX191" fmla="*/ 943386 w 1981201"/>
              <a:gd name="connsiteY191" fmla="*/ 271272 h 1062182"/>
              <a:gd name="connsiteX192" fmla="*/ 945405 w 1981201"/>
              <a:gd name="connsiteY192" fmla="*/ 271996 h 1062182"/>
              <a:gd name="connsiteX193" fmla="*/ 947437 w 1981201"/>
              <a:gd name="connsiteY193" fmla="*/ 272695 h 1062182"/>
              <a:gd name="connsiteX194" fmla="*/ 949469 w 1981201"/>
              <a:gd name="connsiteY194" fmla="*/ 273355 h 1062182"/>
              <a:gd name="connsiteX195" fmla="*/ 951526 w 1981201"/>
              <a:gd name="connsiteY195" fmla="*/ 273977 h 1062182"/>
              <a:gd name="connsiteX196" fmla="*/ 953596 w 1981201"/>
              <a:gd name="connsiteY196" fmla="*/ 274574 h 1062182"/>
              <a:gd name="connsiteX197" fmla="*/ 955692 w 1981201"/>
              <a:gd name="connsiteY197" fmla="*/ 275146 h 1062182"/>
              <a:gd name="connsiteX198" fmla="*/ 957787 w 1981201"/>
              <a:gd name="connsiteY198" fmla="*/ 275679 h 1062182"/>
              <a:gd name="connsiteX199" fmla="*/ 959895 w 1981201"/>
              <a:gd name="connsiteY199" fmla="*/ 276187 h 1062182"/>
              <a:gd name="connsiteX200" fmla="*/ 962016 w 1981201"/>
              <a:gd name="connsiteY200" fmla="*/ 276657 h 1062182"/>
              <a:gd name="connsiteX201" fmla="*/ 964150 w 1981201"/>
              <a:gd name="connsiteY201" fmla="*/ 277088 h 1062182"/>
              <a:gd name="connsiteX202" fmla="*/ 966296 w 1981201"/>
              <a:gd name="connsiteY202" fmla="*/ 277495 h 1062182"/>
              <a:gd name="connsiteX203" fmla="*/ 968455 w 1981201"/>
              <a:gd name="connsiteY203" fmla="*/ 277863 h 1062182"/>
              <a:gd name="connsiteX204" fmla="*/ 970627 w 1981201"/>
              <a:gd name="connsiteY204" fmla="*/ 278193 h 1062182"/>
              <a:gd name="connsiteX205" fmla="*/ 972811 w 1981201"/>
              <a:gd name="connsiteY205" fmla="*/ 278498 h 1062182"/>
              <a:gd name="connsiteX206" fmla="*/ 974996 w 1981201"/>
              <a:gd name="connsiteY206" fmla="*/ 278765 h 1062182"/>
              <a:gd name="connsiteX207" fmla="*/ 977206 w 1981201"/>
              <a:gd name="connsiteY207" fmla="*/ 278993 h 1062182"/>
              <a:gd name="connsiteX208" fmla="*/ 979415 w 1981201"/>
              <a:gd name="connsiteY208" fmla="*/ 279197 h 1062182"/>
              <a:gd name="connsiteX209" fmla="*/ 981638 w 1981201"/>
              <a:gd name="connsiteY209" fmla="*/ 279362 h 1062182"/>
              <a:gd name="connsiteX210" fmla="*/ 983873 w 1981201"/>
              <a:gd name="connsiteY210" fmla="*/ 279489 h 1062182"/>
              <a:gd name="connsiteX211" fmla="*/ 986108 w 1981201"/>
              <a:gd name="connsiteY211" fmla="*/ 279578 h 1062182"/>
              <a:gd name="connsiteX212" fmla="*/ 988369 w 1981201"/>
              <a:gd name="connsiteY212" fmla="*/ 279629 h 1062182"/>
              <a:gd name="connsiteX213" fmla="*/ 990604 w 1981201"/>
              <a:gd name="connsiteY213" fmla="*/ 279641 h 1062182"/>
              <a:gd name="connsiteX214" fmla="*/ 995138 w 1981201"/>
              <a:gd name="connsiteY214" fmla="*/ 279578 h 1062182"/>
              <a:gd name="connsiteX215" fmla="*/ 997386 w 1981201"/>
              <a:gd name="connsiteY215" fmla="*/ 279476 h 1062182"/>
              <a:gd name="connsiteX216" fmla="*/ 999608 w 1981201"/>
              <a:gd name="connsiteY216" fmla="*/ 279349 h 1062182"/>
              <a:gd name="connsiteX217" fmla="*/ 1001831 w 1981201"/>
              <a:gd name="connsiteY217" fmla="*/ 279197 h 1062182"/>
              <a:gd name="connsiteX218" fmla="*/ 1004053 w 1981201"/>
              <a:gd name="connsiteY218" fmla="*/ 278993 h 1062182"/>
              <a:gd name="connsiteX219" fmla="*/ 1006250 w 1981201"/>
              <a:gd name="connsiteY219" fmla="*/ 278765 h 1062182"/>
              <a:gd name="connsiteX220" fmla="*/ 1008447 w 1981201"/>
              <a:gd name="connsiteY220" fmla="*/ 278498 h 1062182"/>
              <a:gd name="connsiteX221" fmla="*/ 1010619 w 1981201"/>
              <a:gd name="connsiteY221" fmla="*/ 278193 h 1062182"/>
              <a:gd name="connsiteX222" fmla="*/ 1012791 w 1981201"/>
              <a:gd name="connsiteY222" fmla="*/ 277850 h 1062182"/>
              <a:gd name="connsiteX223" fmla="*/ 1014950 w 1981201"/>
              <a:gd name="connsiteY223" fmla="*/ 277482 h 1062182"/>
              <a:gd name="connsiteX224" fmla="*/ 1017096 w 1981201"/>
              <a:gd name="connsiteY224" fmla="*/ 277076 h 1062182"/>
              <a:gd name="connsiteX225" fmla="*/ 1019230 w 1981201"/>
              <a:gd name="connsiteY225" fmla="*/ 276644 h 1062182"/>
              <a:gd name="connsiteX226" fmla="*/ 1021351 w 1981201"/>
              <a:gd name="connsiteY226" fmla="*/ 276174 h 1062182"/>
              <a:gd name="connsiteX227" fmla="*/ 1023459 w 1981201"/>
              <a:gd name="connsiteY227" fmla="*/ 275666 h 1062182"/>
              <a:gd name="connsiteX228" fmla="*/ 1025567 w 1981201"/>
              <a:gd name="connsiteY228" fmla="*/ 275133 h 1062182"/>
              <a:gd name="connsiteX229" fmla="*/ 1027650 w 1981201"/>
              <a:gd name="connsiteY229" fmla="*/ 274561 h 1062182"/>
              <a:gd name="connsiteX230" fmla="*/ 1029720 w 1981201"/>
              <a:gd name="connsiteY230" fmla="*/ 273964 h 1062182"/>
              <a:gd name="connsiteX231" fmla="*/ 1031777 w 1981201"/>
              <a:gd name="connsiteY231" fmla="*/ 273329 h 1062182"/>
              <a:gd name="connsiteX232" fmla="*/ 1033809 w 1981201"/>
              <a:gd name="connsiteY232" fmla="*/ 272669 h 1062182"/>
              <a:gd name="connsiteX233" fmla="*/ 1035842 w 1981201"/>
              <a:gd name="connsiteY233" fmla="*/ 271983 h 1062182"/>
              <a:gd name="connsiteX234" fmla="*/ 1037861 w 1981201"/>
              <a:gd name="connsiteY234" fmla="*/ 271259 h 1062182"/>
              <a:gd name="connsiteX235" fmla="*/ 1039854 w 1981201"/>
              <a:gd name="connsiteY235" fmla="*/ 270497 h 1062182"/>
              <a:gd name="connsiteX236" fmla="*/ 1041849 w 1981201"/>
              <a:gd name="connsiteY236" fmla="*/ 269710 h 1062182"/>
              <a:gd name="connsiteX237" fmla="*/ 1043817 w 1981201"/>
              <a:gd name="connsiteY237" fmla="*/ 268897 h 1062182"/>
              <a:gd name="connsiteX238" fmla="*/ 1045760 w 1981201"/>
              <a:gd name="connsiteY238" fmla="*/ 268059 h 1062182"/>
              <a:gd name="connsiteX239" fmla="*/ 1047703 w 1981201"/>
              <a:gd name="connsiteY239" fmla="*/ 267183 h 1062182"/>
              <a:gd name="connsiteX240" fmla="*/ 1049621 w 1981201"/>
              <a:gd name="connsiteY240" fmla="*/ 266281 h 1062182"/>
              <a:gd name="connsiteX241" fmla="*/ 1051526 w 1981201"/>
              <a:gd name="connsiteY241" fmla="*/ 265341 h 1062182"/>
              <a:gd name="connsiteX242" fmla="*/ 1053418 w 1981201"/>
              <a:gd name="connsiteY242" fmla="*/ 264388 h 1062182"/>
              <a:gd name="connsiteX243" fmla="*/ 1055285 w 1981201"/>
              <a:gd name="connsiteY243" fmla="*/ 263398 h 1062182"/>
              <a:gd name="connsiteX244" fmla="*/ 1057139 w 1981201"/>
              <a:gd name="connsiteY244" fmla="*/ 262382 h 1062182"/>
              <a:gd name="connsiteX245" fmla="*/ 1058981 w 1981201"/>
              <a:gd name="connsiteY245" fmla="*/ 261341 h 1062182"/>
              <a:gd name="connsiteX246" fmla="*/ 1060797 w 1981201"/>
              <a:gd name="connsiteY246" fmla="*/ 260261 h 1062182"/>
              <a:gd name="connsiteX247" fmla="*/ 1062600 w 1981201"/>
              <a:gd name="connsiteY247" fmla="*/ 259169 h 1062182"/>
              <a:gd name="connsiteX248" fmla="*/ 1064378 w 1981201"/>
              <a:gd name="connsiteY248" fmla="*/ 258038 h 1062182"/>
              <a:gd name="connsiteX249" fmla="*/ 1066144 w 1981201"/>
              <a:gd name="connsiteY249" fmla="*/ 256883 h 1062182"/>
              <a:gd name="connsiteX250" fmla="*/ 1067883 w 1981201"/>
              <a:gd name="connsiteY250" fmla="*/ 255702 h 1062182"/>
              <a:gd name="connsiteX251" fmla="*/ 1069611 w 1981201"/>
              <a:gd name="connsiteY251" fmla="*/ 254495 h 1062182"/>
              <a:gd name="connsiteX252" fmla="*/ 1071325 w 1981201"/>
              <a:gd name="connsiteY252" fmla="*/ 253263 h 1062182"/>
              <a:gd name="connsiteX253" fmla="*/ 1073002 w 1981201"/>
              <a:gd name="connsiteY253" fmla="*/ 252019 h 1062182"/>
              <a:gd name="connsiteX254" fmla="*/ 1074678 w 1981201"/>
              <a:gd name="connsiteY254" fmla="*/ 250736 h 1062182"/>
              <a:gd name="connsiteX255" fmla="*/ 1076316 w 1981201"/>
              <a:gd name="connsiteY255" fmla="*/ 249428 h 1062182"/>
              <a:gd name="connsiteX256" fmla="*/ 1077942 w 1981201"/>
              <a:gd name="connsiteY256" fmla="*/ 248095 h 1062182"/>
              <a:gd name="connsiteX257" fmla="*/ 1079542 w 1981201"/>
              <a:gd name="connsiteY257" fmla="*/ 246736 h 1062182"/>
              <a:gd name="connsiteX258" fmla="*/ 1081129 w 1981201"/>
              <a:gd name="connsiteY258" fmla="*/ 245364 h 1062182"/>
              <a:gd name="connsiteX259" fmla="*/ 1082692 w 1981201"/>
              <a:gd name="connsiteY259" fmla="*/ 243954 h 1062182"/>
              <a:gd name="connsiteX260" fmla="*/ 1084229 w 1981201"/>
              <a:gd name="connsiteY260" fmla="*/ 242532 h 1062182"/>
              <a:gd name="connsiteX261" fmla="*/ 1085752 w 1981201"/>
              <a:gd name="connsiteY261" fmla="*/ 241084 h 1062182"/>
              <a:gd name="connsiteX262" fmla="*/ 1087238 w 1981201"/>
              <a:gd name="connsiteY262" fmla="*/ 239611 h 1062182"/>
              <a:gd name="connsiteX263" fmla="*/ 1088712 w 1981201"/>
              <a:gd name="connsiteY263" fmla="*/ 238112 h 1062182"/>
              <a:gd name="connsiteX264" fmla="*/ 1090159 w 1981201"/>
              <a:gd name="connsiteY264" fmla="*/ 236588 h 1062182"/>
              <a:gd name="connsiteX265" fmla="*/ 1091594 w 1981201"/>
              <a:gd name="connsiteY265" fmla="*/ 235052 h 1062182"/>
              <a:gd name="connsiteX266" fmla="*/ 1092992 w 1981201"/>
              <a:gd name="connsiteY266" fmla="*/ 233490 h 1062182"/>
              <a:gd name="connsiteX267" fmla="*/ 1094376 w 1981201"/>
              <a:gd name="connsiteY267" fmla="*/ 231902 h 1062182"/>
              <a:gd name="connsiteX268" fmla="*/ 1095722 w 1981201"/>
              <a:gd name="connsiteY268" fmla="*/ 230302 h 1062182"/>
              <a:gd name="connsiteX269" fmla="*/ 1097055 w 1981201"/>
              <a:gd name="connsiteY269" fmla="*/ 228676 h 1062182"/>
              <a:gd name="connsiteX270" fmla="*/ 1098364 w 1981201"/>
              <a:gd name="connsiteY270" fmla="*/ 227038 h 1062182"/>
              <a:gd name="connsiteX271" fmla="*/ 1099646 w 1981201"/>
              <a:gd name="connsiteY271" fmla="*/ 225361 h 1062182"/>
              <a:gd name="connsiteX272" fmla="*/ 1100903 w 1981201"/>
              <a:gd name="connsiteY272" fmla="*/ 223685 h 1062182"/>
              <a:gd name="connsiteX273" fmla="*/ 1102136 w 1981201"/>
              <a:gd name="connsiteY273" fmla="*/ 221971 h 1062182"/>
              <a:gd name="connsiteX274" fmla="*/ 1103329 w 1981201"/>
              <a:gd name="connsiteY274" fmla="*/ 220244 h 1062182"/>
              <a:gd name="connsiteX275" fmla="*/ 1104510 w 1981201"/>
              <a:gd name="connsiteY275" fmla="*/ 218503 h 1062182"/>
              <a:gd name="connsiteX276" fmla="*/ 1105666 w 1981201"/>
              <a:gd name="connsiteY276" fmla="*/ 216738 h 1062182"/>
              <a:gd name="connsiteX277" fmla="*/ 1106784 w 1981201"/>
              <a:gd name="connsiteY277" fmla="*/ 214960 h 1062182"/>
              <a:gd name="connsiteX278" fmla="*/ 1107889 w 1981201"/>
              <a:gd name="connsiteY278" fmla="*/ 213157 h 1062182"/>
              <a:gd name="connsiteX279" fmla="*/ 1108955 w 1981201"/>
              <a:gd name="connsiteY279" fmla="*/ 211341 h 1062182"/>
              <a:gd name="connsiteX280" fmla="*/ 1110009 w 1981201"/>
              <a:gd name="connsiteY280" fmla="*/ 209499 h 1062182"/>
              <a:gd name="connsiteX281" fmla="*/ 1111025 w 1981201"/>
              <a:gd name="connsiteY281" fmla="*/ 207645 h 1062182"/>
              <a:gd name="connsiteX282" fmla="*/ 1112003 w 1981201"/>
              <a:gd name="connsiteY282" fmla="*/ 205778 h 1062182"/>
              <a:gd name="connsiteX283" fmla="*/ 1112969 w 1981201"/>
              <a:gd name="connsiteY283" fmla="*/ 203886 h 1062182"/>
              <a:gd name="connsiteX284" fmla="*/ 1113896 w 1981201"/>
              <a:gd name="connsiteY284" fmla="*/ 201981 h 1062182"/>
              <a:gd name="connsiteX285" fmla="*/ 1114797 w 1981201"/>
              <a:gd name="connsiteY285" fmla="*/ 200051 h 1062182"/>
              <a:gd name="connsiteX286" fmla="*/ 1115673 w 1981201"/>
              <a:gd name="connsiteY286" fmla="*/ 198120 h 1062182"/>
              <a:gd name="connsiteX287" fmla="*/ 1116525 w 1981201"/>
              <a:gd name="connsiteY287" fmla="*/ 196164 h 1062182"/>
              <a:gd name="connsiteX288" fmla="*/ 1117337 w 1981201"/>
              <a:gd name="connsiteY288" fmla="*/ 194196 h 1062182"/>
              <a:gd name="connsiteX289" fmla="*/ 1118125 w 1981201"/>
              <a:gd name="connsiteY289" fmla="*/ 192215 h 1062182"/>
              <a:gd name="connsiteX290" fmla="*/ 1118874 w 1981201"/>
              <a:gd name="connsiteY290" fmla="*/ 190208 h 1062182"/>
              <a:gd name="connsiteX291" fmla="*/ 1119598 w 1981201"/>
              <a:gd name="connsiteY291" fmla="*/ 188201 h 1062182"/>
              <a:gd name="connsiteX292" fmla="*/ 1120296 w 1981201"/>
              <a:gd name="connsiteY292" fmla="*/ 186169 h 1062182"/>
              <a:gd name="connsiteX293" fmla="*/ 1120957 w 1981201"/>
              <a:gd name="connsiteY293" fmla="*/ 184125 h 1062182"/>
              <a:gd name="connsiteX294" fmla="*/ 1121579 w 1981201"/>
              <a:gd name="connsiteY294" fmla="*/ 182067 h 1062182"/>
              <a:gd name="connsiteX295" fmla="*/ 1122176 w 1981201"/>
              <a:gd name="connsiteY295" fmla="*/ 179997 h 1062182"/>
              <a:gd name="connsiteX296" fmla="*/ 1122747 w 1981201"/>
              <a:gd name="connsiteY296" fmla="*/ 177914 h 1062182"/>
              <a:gd name="connsiteX297" fmla="*/ 1123281 w 1981201"/>
              <a:gd name="connsiteY297" fmla="*/ 175819 h 1062182"/>
              <a:gd name="connsiteX298" fmla="*/ 1123789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5 w 1981201"/>
              <a:gd name="connsiteY302" fmla="*/ 165138 h 1062182"/>
              <a:gd name="connsiteX303" fmla="*/ 1125795 w 1981201"/>
              <a:gd name="connsiteY303" fmla="*/ 162966 h 1062182"/>
              <a:gd name="connsiteX304" fmla="*/ 1126100 w 1981201"/>
              <a:gd name="connsiteY304" fmla="*/ 160795 h 1062182"/>
              <a:gd name="connsiteX305" fmla="*/ 1126367 w 1981201"/>
              <a:gd name="connsiteY305" fmla="*/ 158598 h 1062182"/>
              <a:gd name="connsiteX306" fmla="*/ 1126596 w 1981201"/>
              <a:gd name="connsiteY306" fmla="*/ 156401 h 1062182"/>
              <a:gd name="connsiteX307" fmla="*/ 1126799 w 1981201"/>
              <a:gd name="connsiteY307" fmla="*/ 154178 h 1062182"/>
              <a:gd name="connsiteX308" fmla="*/ 1126964 w 1981201"/>
              <a:gd name="connsiteY308" fmla="*/ 151955 h 1062182"/>
              <a:gd name="connsiteX309" fmla="*/ 1127091 w 1981201"/>
              <a:gd name="connsiteY309" fmla="*/ 149733 h 1062182"/>
              <a:gd name="connsiteX310" fmla="*/ 1127180 w 1981201"/>
              <a:gd name="connsiteY310" fmla="*/ 147485 h 1062182"/>
              <a:gd name="connsiteX311" fmla="*/ 1127231 w 1981201"/>
              <a:gd name="connsiteY311" fmla="*/ 145237 h 1062182"/>
              <a:gd name="connsiteX312" fmla="*/ 1127243 w 1981201"/>
              <a:gd name="connsiteY312" fmla="*/ 143002 h 1062182"/>
              <a:gd name="connsiteX313" fmla="*/ 1127180 w 1981201"/>
              <a:gd name="connsiteY313" fmla="*/ 138455 h 1062182"/>
              <a:gd name="connsiteX314" fmla="*/ 1127078 w 1981201"/>
              <a:gd name="connsiteY314" fmla="*/ 136220 h 1062182"/>
              <a:gd name="connsiteX315" fmla="*/ 1126951 w 1981201"/>
              <a:gd name="connsiteY315" fmla="*/ 133985 h 1062182"/>
              <a:gd name="connsiteX316" fmla="*/ 1126799 w 1981201"/>
              <a:gd name="connsiteY316" fmla="*/ 131762 h 1062182"/>
              <a:gd name="connsiteX317" fmla="*/ 1126596 w 1981201"/>
              <a:gd name="connsiteY317" fmla="*/ 129553 h 1062182"/>
              <a:gd name="connsiteX318" fmla="*/ 1126367 w 1981201"/>
              <a:gd name="connsiteY318" fmla="*/ 127343 h 1062182"/>
              <a:gd name="connsiteX319" fmla="*/ 1126088 w 1981201"/>
              <a:gd name="connsiteY319" fmla="*/ 125159 h 1062182"/>
              <a:gd name="connsiteX320" fmla="*/ 1125795 w 1981201"/>
              <a:gd name="connsiteY320" fmla="*/ 122974 h 1062182"/>
              <a:gd name="connsiteX321" fmla="*/ 1125453 w 1981201"/>
              <a:gd name="connsiteY321" fmla="*/ 120802 h 1062182"/>
              <a:gd name="connsiteX322" fmla="*/ 1125084 w 1981201"/>
              <a:gd name="connsiteY322" fmla="*/ 118644 h 1062182"/>
              <a:gd name="connsiteX323" fmla="*/ 1124678 w 1981201"/>
              <a:gd name="connsiteY323" fmla="*/ 116497 h 1062182"/>
              <a:gd name="connsiteX324" fmla="*/ 1124246 w 1981201"/>
              <a:gd name="connsiteY324" fmla="*/ 114364 h 1062182"/>
              <a:gd name="connsiteX325" fmla="*/ 1123776 w 1981201"/>
              <a:gd name="connsiteY325" fmla="*/ 112243 h 1062182"/>
              <a:gd name="connsiteX326" fmla="*/ 1123268 w 1981201"/>
              <a:gd name="connsiteY326" fmla="*/ 110134 h 1062182"/>
              <a:gd name="connsiteX327" fmla="*/ 1122735 w 1981201"/>
              <a:gd name="connsiteY327" fmla="*/ 108039 h 1062182"/>
              <a:gd name="connsiteX328" fmla="*/ 1122163 w 1981201"/>
              <a:gd name="connsiteY328" fmla="*/ 105956 h 1062182"/>
              <a:gd name="connsiteX329" fmla="*/ 1121567 w 1981201"/>
              <a:gd name="connsiteY329" fmla="*/ 103886 h 1062182"/>
              <a:gd name="connsiteX330" fmla="*/ 1120931 w 1981201"/>
              <a:gd name="connsiteY330" fmla="*/ 101829 h 1062182"/>
              <a:gd name="connsiteX331" fmla="*/ 1120271 w 1981201"/>
              <a:gd name="connsiteY331" fmla="*/ 99784 h 1062182"/>
              <a:gd name="connsiteX332" fmla="*/ 1119585 w 1981201"/>
              <a:gd name="connsiteY332" fmla="*/ 97752 h 1062182"/>
              <a:gd name="connsiteX333" fmla="*/ 1118861 w 1981201"/>
              <a:gd name="connsiteY333" fmla="*/ 95733 h 1062182"/>
              <a:gd name="connsiteX334" fmla="*/ 1118099 w 1981201"/>
              <a:gd name="connsiteY334" fmla="*/ 93739 h 1062182"/>
              <a:gd name="connsiteX335" fmla="*/ 1117312 w 1981201"/>
              <a:gd name="connsiteY335" fmla="*/ 91758 h 1062182"/>
              <a:gd name="connsiteX336" fmla="*/ 1116499 w 1981201"/>
              <a:gd name="connsiteY336" fmla="*/ 89789 h 1062182"/>
              <a:gd name="connsiteX337" fmla="*/ 1115661 w 1981201"/>
              <a:gd name="connsiteY337" fmla="*/ 87833 h 1062182"/>
              <a:gd name="connsiteX338" fmla="*/ 1114785 w 1981201"/>
              <a:gd name="connsiteY338" fmla="*/ 85890 h 1062182"/>
              <a:gd name="connsiteX339" fmla="*/ 1113883 w 1981201"/>
              <a:gd name="connsiteY339" fmla="*/ 83972 h 1062182"/>
              <a:gd name="connsiteX340" fmla="*/ 1112943 w 1981201"/>
              <a:gd name="connsiteY340" fmla="*/ 82067 h 1062182"/>
              <a:gd name="connsiteX341" fmla="*/ 1111991 w 1981201"/>
              <a:gd name="connsiteY341" fmla="*/ 80175 h 1062182"/>
              <a:gd name="connsiteX342" fmla="*/ 1111000 w 1981201"/>
              <a:gd name="connsiteY342" fmla="*/ 78308 h 1062182"/>
              <a:gd name="connsiteX343" fmla="*/ 1109984 w 1981201"/>
              <a:gd name="connsiteY343" fmla="*/ 76454 h 1062182"/>
              <a:gd name="connsiteX344" fmla="*/ 1108930 w 1981201"/>
              <a:gd name="connsiteY344" fmla="*/ 74612 h 1062182"/>
              <a:gd name="connsiteX345" fmla="*/ 1107863 w 1981201"/>
              <a:gd name="connsiteY345" fmla="*/ 72796 h 1062182"/>
              <a:gd name="connsiteX346" fmla="*/ 1106758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7 w 1981201"/>
              <a:gd name="connsiteY350" fmla="*/ 63983 h 1062182"/>
              <a:gd name="connsiteX351" fmla="*/ 1100865 w 1981201"/>
              <a:gd name="connsiteY351" fmla="*/ 62281 h 1062182"/>
              <a:gd name="connsiteX352" fmla="*/ 1099608 w 1981201"/>
              <a:gd name="connsiteY352" fmla="*/ 60592 h 1062182"/>
              <a:gd name="connsiteX353" fmla="*/ 1098338 w 1981201"/>
              <a:gd name="connsiteY353" fmla="*/ 58928 h 1062182"/>
              <a:gd name="connsiteX354" fmla="*/ 1097030 w 1981201"/>
              <a:gd name="connsiteY354" fmla="*/ 57277 h 1062182"/>
              <a:gd name="connsiteX355" fmla="*/ 1095696 w 1981201"/>
              <a:gd name="connsiteY355" fmla="*/ 55651 h 1062182"/>
              <a:gd name="connsiteX356" fmla="*/ 1094338 w 1981201"/>
              <a:gd name="connsiteY356" fmla="*/ 54051 h 1062182"/>
              <a:gd name="connsiteX357" fmla="*/ 1092966 w 1981201"/>
              <a:gd name="connsiteY357" fmla="*/ 52464 h 1062182"/>
              <a:gd name="connsiteX358" fmla="*/ 1091556 w 1981201"/>
              <a:gd name="connsiteY358" fmla="*/ 50902 h 1062182"/>
              <a:gd name="connsiteX359" fmla="*/ 1090134 w 1981201"/>
              <a:gd name="connsiteY359" fmla="*/ 49365 h 1062182"/>
              <a:gd name="connsiteX360" fmla="*/ 1088686 w 1981201"/>
              <a:gd name="connsiteY360" fmla="*/ 47854 h 1062182"/>
              <a:gd name="connsiteX361" fmla="*/ 1087213 w 1981201"/>
              <a:gd name="connsiteY361" fmla="*/ 46355 h 1062182"/>
              <a:gd name="connsiteX362" fmla="*/ 1085714 w 1981201"/>
              <a:gd name="connsiteY362" fmla="*/ 44882 h 1062182"/>
              <a:gd name="connsiteX363" fmla="*/ 1084190 w 1981201"/>
              <a:gd name="connsiteY363" fmla="*/ 43434 h 1062182"/>
              <a:gd name="connsiteX364" fmla="*/ 1082654 w 1981201"/>
              <a:gd name="connsiteY364" fmla="*/ 42012 h 1062182"/>
              <a:gd name="connsiteX365" fmla="*/ 1081091 w 1981201"/>
              <a:gd name="connsiteY365" fmla="*/ 40602 h 1062182"/>
              <a:gd name="connsiteX366" fmla="*/ 1079504 w 1981201"/>
              <a:gd name="connsiteY366" fmla="*/ 39230 h 1062182"/>
              <a:gd name="connsiteX367" fmla="*/ 1077904 w 1981201"/>
              <a:gd name="connsiteY367" fmla="*/ 37871 h 1062182"/>
              <a:gd name="connsiteX368" fmla="*/ 1076278 w 1981201"/>
              <a:gd name="connsiteY368" fmla="*/ 36538 h 1062182"/>
              <a:gd name="connsiteX369" fmla="*/ 1074640 w 1981201"/>
              <a:gd name="connsiteY369" fmla="*/ 35230 h 1062182"/>
              <a:gd name="connsiteX370" fmla="*/ 1072964 w 1981201"/>
              <a:gd name="connsiteY370" fmla="*/ 33960 h 1062182"/>
              <a:gd name="connsiteX371" fmla="*/ 1071287 w 1981201"/>
              <a:gd name="connsiteY371" fmla="*/ 32703 h 1062182"/>
              <a:gd name="connsiteX372" fmla="*/ 1069572 w 1981201"/>
              <a:gd name="connsiteY372" fmla="*/ 31471 h 1062182"/>
              <a:gd name="connsiteX373" fmla="*/ 1067845 w 1981201"/>
              <a:gd name="connsiteY373" fmla="*/ 30264 h 1062182"/>
              <a:gd name="connsiteX374" fmla="*/ 1066106 w 1981201"/>
              <a:gd name="connsiteY374" fmla="*/ 29083 h 1062182"/>
              <a:gd name="connsiteX375" fmla="*/ 1064340 w 1981201"/>
              <a:gd name="connsiteY375" fmla="*/ 27927 h 1062182"/>
              <a:gd name="connsiteX376" fmla="*/ 1062562 w 1981201"/>
              <a:gd name="connsiteY376" fmla="*/ 26810 h 1062182"/>
              <a:gd name="connsiteX377" fmla="*/ 1060759 w 1981201"/>
              <a:gd name="connsiteY377" fmla="*/ 25705 h 1062182"/>
              <a:gd name="connsiteX378" fmla="*/ 1058943 w 1981201"/>
              <a:gd name="connsiteY378" fmla="*/ 24638 h 1062182"/>
              <a:gd name="connsiteX379" fmla="*/ 1057101 w 1981201"/>
              <a:gd name="connsiteY379" fmla="*/ 23597 h 1062182"/>
              <a:gd name="connsiteX380" fmla="*/ 1055247 w 1981201"/>
              <a:gd name="connsiteY380" fmla="*/ 22581 h 1062182"/>
              <a:gd name="connsiteX381" fmla="*/ 1053367 w 1981201"/>
              <a:gd name="connsiteY381" fmla="*/ 21590 h 1062182"/>
              <a:gd name="connsiteX382" fmla="*/ 1051488 w 1981201"/>
              <a:gd name="connsiteY382" fmla="*/ 20625 h 1062182"/>
              <a:gd name="connsiteX383" fmla="*/ 1049583 w 1981201"/>
              <a:gd name="connsiteY383" fmla="*/ 19698 h 1062182"/>
              <a:gd name="connsiteX384" fmla="*/ 1047652 w 1981201"/>
              <a:gd name="connsiteY384" fmla="*/ 18796 h 1062182"/>
              <a:gd name="connsiteX385" fmla="*/ 1045722 w 1981201"/>
              <a:gd name="connsiteY385" fmla="*/ 17920 h 1062182"/>
              <a:gd name="connsiteX386" fmla="*/ 1043766 w 1981201"/>
              <a:gd name="connsiteY386" fmla="*/ 17082 h 1062182"/>
              <a:gd name="connsiteX387" fmla="*/ 1041798 w 1981201"/>
              <a:gd name="connsiteY387" fmla="*/ 16256 h 1062182"/>
              <a:gd name="connsiteX388" fmla="*/ 1039816 w 1981201"/>
              <a:gd name="connsiteY388" fmla="*/ 15481 h 1062182"/>
              <a:gd name="connsiteX389" fmla="*/ 1037810 w 1981201"/>
              <a:gd name="connsiteY389" fmla="*/ 14719 h 1062182"/>
              <a:gd name="connsiteX390" fmla="*/ 1035791 w 1981201"/>
              <a:gd name="connsiteY390" fmla="*/ 13995 h 1062182"/>
              <a:gd name="connsiteX391" fmla="*/ 1033771 w 1981201"/>
              <a:gd name="connsiteY391" fmla="*/ 13310 h 1062182"/>
              <a:gd name="connsiteX392" fmla="*/ 1031727 w 1981201"/>
              <a:gd name="connsiteY392" fmla="*/ 12649 h 1062182"/>
              <a:gd name="connsiteX393" fmla="*/ 1029669 w 1981201"/>
              <a:gd name="connsiteY393" fmla="*/ 12014 h 1062182"/>
              <a:gd name="connsiteX394" fmla="*/ 1027599 w 1981201"/>
              <a:gd name="connsiteY394" fmla="*/ 11417 h 1062182"/>
              <a:gd name="connsiteX395" fmla="*/ 1025516 w 1981201"/>
              <a:gd name="connsiteY395" fmla="*/ 10846 h 1062182"/>
              <a:gd name="connsiteX396" fmla="*/ 1023421 w 1981201"/>
              <a:gd name="connsiteY396" fmla="*/ 10313 h 1062182"/>
              <a:gd name="connsiteX397" fmla="*/ 1021300 w 1981201"/>
              <a:gd name="connsiteY397" fmla="*/ 9817 h 1062182"/>
              <a:gd name="connsiteX398" fmla="*/ 1019179 w 1981201"/>
              <a:gd name="connsiteY398" fmla="*/ 9347 h 1062182"/>
              <a:gd name="connsiteX399" fmla="*/ 1017045 w 1981201"/>
              <a:gd name="connsiteY399" fmla="*/ 8903 h 1062182"/>
              <a:gd name="connsiteX400" fmla="*/ 1014899 w 1981201"/>
              <a:gd name="connsiteY400" fmla="*/ 8496 h 1062182"/>
              <a:gd name="connsiteX401" fmla="*/ 1012740 w 1981201"/>
              <a:gd name="connsiteY401" fmla="*/ 8128 h 1062182"/>
              <a:gd name="connsiteX402" fmla="*/ 1010568 w 1981201"/>
              <a:gd name="connsiteY402" fmla="*/ 7798 h 1062182"/>
              <a:gd name="connsiteX403" fmla="*/ 1008397 w 1981201"/>
              <a:gd name="connsiteY403" fmla="*/ 7493 h 1062182"/>
              <a:gd name="connsiteX404" fmla="*/ 1006200 w 1981201"/>
              <a:gd name="connsiteY404" fmla="*/ 7226 h 1062182"/>
              <a:gd name="connsiteX405" fmla="*/ 1004002 w 1981201"/>
              <a:gd name="connsiteY405" fmla="*/ 6998 h 1062182"/>
              <a:gd name="connsiteX406" fmla="*/ 1001780 w 1981201"/>
              <a:gd name="connsiteY406" fmla="*/ 6795 h 1062182"/>
              <a:gd name="connsiteX407" fmla="*/ 999557 w 1981201"/>
              <a:gd name="connsiteY407" fmla="*/ 6642 h 1062182"/>
              <a:gd name="connsiteX408" fmla="*/ 997335 w 1981201"/>
              <a:gd name="connsiteY408" fmla="*/ 6515 h 1062182"/>
              <a:gd name="connsiteX409" fmla="*/ 995087 w 1981201"/>
              <a:gd name="connsiteY409" fmla="*/ 6426 h 1062182"/>
              <a:gd name="connsiteX410" fmla="*/ 992839 w 1981201"/>
              <a:gd name="connsiteY410" fmla="*/ 6363 h 1062182"/>
              <a:gd name="connsiteX411" fmla="*/ 990604 w 1981201"/>
              <a:gd name="connsiteY411" fmla="*/ 0 h 1062182"/>
              <a:gd name="connsiteX412" fmla="*/ 992991 w 1981201"/>
              <a:gd name="connsiteY412" fmla="*/ 13 h 1062182"/>
              <a:gd name="connsiteX413" fmla="*/ 995341 w 1981201"/>
              <a:gd name="connsiteY413" fmla="*/ 76 h 1062182"/>
              <a:gd name="connsiteX414" fmla="*/ 997691 w 1981201"/>
              <a:gd name="connsiteY414" fmla="*/ 178 h 1062182"/>
              <a:gd name="connsiteX415" fmla="*/ 1000027 w 1981201"/>
              <a:gd name="connsiteY415" fmla="*/ 305 h 1062182"/>
              <a:gd name="connsiteX416" fmla="*/ 1002351 w 1981201"/>
              <a:gd name="connsiteY416" fmla="*/ 470 h 1062182"/>
              <a:gd name="connsiteX417" fmla="*/ 1004663 w 1981201"/>
              <a:gd name="connsiteY417" fmla="*/ 686 h 1062182"/>
              <a:gd name="connsiteX418" fmla="*/ 1006974 w 1981201"/>
              <a:gd name="connsiteY418" fmla="*/ 927 h 1062182"/>
              <a:gd name="connsiteX419" fmla="*/ 1009260 w 1981201"/>
              <a:gd name="connsiteY419" fmla="*/ 1207 h 1062182"/>
              <a:gd name="connsiteX420" fmla="*/ 1011546 w 1981201"/>
              <a:gd name="connsiteY420" fmla="*/ 1524 h 1062182"/>
              <a:gd name="connsiteX421" fmla="*/ 1013820 w 1981201"/>
              <a:gd name="connsiteY421" fmla="*/ 1880 h 1062182"/>
              <a:gd name="connsiteX422" fmla="*/ 1016080 w 1981201"/>
              <a:gd name="connsiteY422" fmla="*/ 2261 h 1062182"/>
              <a:gd name="connsiteX423" fmla="*/ 1018315 w 1981201"/>
              <a:gd name="connsiteY423" fmla="*/ 2680 h 1062182"/>
              <a:gd name="connsiteX424" fmla="*/ 1020551 w 1981201"/>
              <a:gd name="connsiteY424" fmla="*/ 3137 h 1062182"/>
              <a:gd name="connsiteX425" fmla="*/ 1022773 w 1981201"/>
              <a:gd name="connsiteY425" fmla="*/ 3632 h 1062182"/>
              <a:gd name="connsiteX426" fmla="*/ 1024983 w 1981201"/>
              <a:gd name="connsiteY426" fmla="*/ 4166 h 1062182"/>
              <a:gd name="connsiteX427" fmla="*/ 1027180 w 1981201"/>
              <a:gd name="connsiteY427" fmla="*/ 4725 h 1062182"/>
              <a:gd name="connsiteX428" fmla="*/ 1029364 w 1981201"/>
              <a:gd name="connsiteY428" fmla="*/ 5321 h 1062182"/>
              <a:gd name="connsiteX429" fmla="*/ 1031524 w 1981201"/>
              <a:gd name="connsiteY429" fmla="*/ 5943 h 1062182"/>
              <a:gd name="connsiteX430" fmla="*/ 1033682 w 1981201"/>
              <a:gd name="connsiteY430" fmla="*/ 6604 h 1062182"/>
              <a:gd name="connsiteX431" fmla="*/ 1035816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7 w 1981201"/>
              <a:gd name="connsiteY438" fmla="*/ 13043 h 1062182"/>
              <a:gd name="connsiteX439" fmla="*/ 1052364 w 1981201"/>
              <a:gd name="connsiteY439" fmla="*/ 13995 h 1062182"/>
              <a:gd name="connsiteX440" fmla="*/ 1054358 w 1981201"/>
              <a:gd name="connsiteY440" fmla="*/ 14973 h 1062182"/>
              <a:gd name="connsiteX441" fmla="*/ 1056339 w 1981201"/>
              <a:gd name="connsiteY441" fmla="*/ 15977 h 1062182"/>
              <a:gd name="connsiteX442" fmla="*/ 1058295 w 1981201"/>
              <a:gd name="connsiteY442" fmla="*/ 17005 h 1062182"/>
              <a:gd name="connsiteX443" fmla="*/ 1060238 w 1981201"/>
              <a:gd name="connsiteY443" fmla="*/ 18072 h 1062182"/>
              <a:gd name="connsiteX444" fmla="*/ 1062156 w 1981201"/>
              <a:gd name="connsiteY444" fmla="*/ 19164 h 1062182"/>
              <a:gd name="connsiteX445" fmla="*/ 1064061 w 1981201"/>
              <a:gd name="connsiteY445" fmla="*/ 20282 h 1062182"/>
              <a:gd name="connsiteX446" fmla="*/ 1065953 w 1981201"/>
              <a:gd name="connsiteY446" fmla="*/ 21437 h 1062182"/>
              <a:gd name="connsiteX447" fmla="*/ 1067807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2 w 1981201"/>
              <a:gd name="connsiteY451" fmla="*/ 27610 h 1062182"/>
              <a:gd name="connsiteX452" fmla="*/ 1076837 w 1981201"/>
              <a:gd name="connsiteY452" fmla="*/ 28918 h 1062182"/>
              <a:gd name="connsiteX453" fmla="*/ 1078577 w 1981201"/>
              <a:gd name="connsiteY453" fmla="*/ 30264 h 1062182"/>
              <a:gd name="connsiteX454" fmla="*/ 1080304 w 1981201"/>
              <a:gd name="connsiteY454" fmla="*/ 31623 h 1062182"/>
              <a:gd name="connsiteX455" fmla="*/ 1082006 w 1981201"/>
              <a:gd name="connsiteY455" fmla="*/ 33020 h 1062182"/>
              <a:gd name="connsiteX456" fmla="*/ 1083682 w 1981201"/>
              <a:gd name="connsiteY456" fmla="*/ 34442 h 1062182"/>
              <a:gd name="connsiteX457" fmla="*/ 1085333 w 1981201"/>
              <a:gd name="connsiteY457" fmla="*/ 35878 h 1062182"/>
              <a:gd name="connsiteX458" fmla="*/ 1086972 w 1981201"/>
              <a:gd name="connsiteY458" fmla="*/ 37351 h 1062182"/>
              <a:gd name="connsiteX459" fmla="*/ 1088584 w 1981201"/>
              <a:gd name="connsiteY459" fmla="*/ 38837 h 1062182"/>
              <a:gd name="connsiteX460" fmla="*/ 1090172 w 1981201"/>
              <a:gd name="connsiteY460" fmla="*/ 40361 h 1062182"/>
              <a:gd name="connsiteX461" fmla="*/ 1091734 w 1981201"/>
              <a:gd name="connsiteY461" fmla="*/ 41897 h 1062182"/>
              <a:gd name="connsiteX462" fmla="*/ 1093271 w 1981201"/>
              <a:gd name="connsiteY462" fmla="*/ 43459 h 1062182"/>
              <a:gd name="connsiteX463" fmla="*/ 1094782 w 1981201"/>
              <a:gd name="connsiteY463" fmla="*/ 45047 h 1062182"/>
              <a:gd name="connsiteX464" fmla="*/ 1096281 w 1981201"/>
              <a:gd name="connsiteY464" fmla="*/ 46660 h 1062182"/>
              <a:gd name="connsiteX465" fmla="*/ 1097754 w 1981201"/>
              <a:gd name="connsiteY465" fmla="*/ 48298 h 1062182"/>
              <a:gd name="connsiteX466" fmla="*/ 1099189 w 1981201"/>
              <a:gd name="connsiteY466" fmla="*/ 49949 h 1062182"/>
              <a:gd name="connsiteX467" fmla="*/ 1100611 w 1981201"/>
              <a:gd name="connsiteY467" fmla="*/ 51626 h 1062182"/>
              <a:gd name="connsiteX468" fmla="*/ 1101996 w 1981201"/>
              <a:gd name="connsiteY468" fmla="*/ 53327 h 1062182"/>
              <a:gd name="connsiteX469" fmla="*/ 1103367 w 1981201"/>
              <a:gd name="connsiteY469" fmla="*/ 55054 h 1062182"/>
              <a:gd name="connsiteX470" fmla="*/ 1104701 w 1981201"/>
              <a:gd name="connsiteY470" fmla="*/ 56795 h 1062182"/>
              <a:gd name="connsiteX471" fmla="*/ 1106022 w 1981201"/>
              <a:gd name="connsiteY471" fmla="*/ 58560 h 1062182"/>
              <a:gd name="connsiteX472" fmla="*/ 1107304 w 1981201"/>
              <a:gd name="connsiteY472" fmla="*/ 60351 h 1062182"/>
              <a:gd name="connsiteX473" fmla="*/ 1108562 w 1981201"/>
              <a:gd name="connsiteY473" fmla="*/ 62154 h 1062182"/>
              <a:gd name="connsiteX474" fmla="*/ 1109806 w 1981201"/>
              <a:gd name="connsiteY474" fmla="*/ 63983 h 1062182"/>
              <a:gd name="connsiteX475" fmla="*/ 1111013 w 1981201"/>
              <a:gd name="connsiteY475" fmla="*/ 65824 h 1062182"/>
              <a:gd name="connsiteX476" fmla="*/ 1112181 w 1981201"/>
              <a:gd name="connsiteY476" fmla="*/ 67691 h 1062182"/>
              <a:gd name="connsiteX477" fmla="*/ 1113337 w 1981201"/>
              <a:gd name="connsiteY477" fmla="*/ 69571 h 1062182"/>
              <a:gd name="connsiteX478" fmla="*/ 1114455 w 1981201"/>
              <a:gd name="connsiteY478" fmla="*/ 71475 h 1062182"/>
              <a:gd name="connsiteX479" fmla="*/ 1115547 w 1981201"/>
              <a:gd name="connsiteY479" fmla="*/ 73406 h 1062182"/>
              <a:gd name="connsiteX480" fmla="*/ 1116613 w 1981201"/>
              <a:gd name="connsiteY480" fmla="*/ 75336 h 1062182"/>
              <a:gd name="connsiteX481" fmla="*/ 1117642 w 1981201"/>
              <a:gd name="connsiteY481" fmla="*/ 77305 h 1062182"/>
              <a:gd name="connsiteX482" fmla="*/ 1118645 w 1981201"/>
              <a:gd name="connsiteY482" fmla="*/ 79273 h 1062182"/>
              <a:gd name="connsiteX483" fmla="*/ 1119623 w 1981201"/>
              <a:gd name="connsiteY483" fmla="*/ 81267 h 1062182"/>
              <a:gd name="connsiteX484" fmla="*/ 1120576 w 1981201"/>
              <a:gd name="connsiteY484" fmla="*/ 83287 h 1062182"/>
              <a:gd name="connsiteX485" fmla="*/ 1121490 w 1981201"/>
              <a:gd name="connsiteY485" fmla="*/ 85318 h 1062182"/>
              <a:gd name="connsiteX486" fmla="*/ 1122366 w 1981201"/>
              <a:gd name="connsiteY486" fmla="*/ 87363 h 1062182"/>
              <a:gd name="connsiteX487" fmla="*/ 1123217 w 1981201"/>
              <a:gd name="connsiteY487" fmla="*/ 89421 h 1062182"/>
              <a:gd name="connsiteX488" fmla="*/ 1124043 w 1981201"/>
              <a:gd name="connsiteY488" fmla="*/ 91503 h 1062182"/>
              <a:gd name="connsiteX489" fmla="*/ 1124830 w 1981201"/>
              <a:gd name="connsiteY489" fmla="*/ 93586 h 1062182"/>
              <a:gd name="connsiteX490" fmla="*/ 1125592 w 1981201"/>
              <a:gd name="connsiteY490" fmla="*/ 95695 h 1062182"/>
              <a:gd name="connsiteX491" fmla="*/ 1126316 w 1981201"/>
              <a:gd name="connsiteY491" fmla="*/ 97828 h 1062182"/>
              <a:gd name="connsiteX492" fmla="*/ 1127002 w 1981201"/>
              <a:gd name="connsiteY492" fmla="*/ 99962 h 1062182"/>
              <a:gd name="connsiteX493" fmla="*/ 1127662 w 1981201"/>
              <a:gd name="connsiteY493" fmla="*/ 102121 h 1062182"/>
              <a:gd name="connsiteX494" fmla="*/ 1128298 w 1981201"/>
              <a:gd name="connsiteY494" fmla="*/ 104280 h 1062182"/>
              <a:gd name="connsiteX495" fmla="*/ 1128894 w 1981201"/>
              <a:gd name="connsiteY495" fmla="*/ 106464 h 1062182"/>
              <a:gd name="connsiteX496" fmla="*/ 1129453 w 1981201"/>
              <a:gd name="connsiteY496" fmla="*/ 108661 h 1062182"/>
              <a:gd name="connsiteX497" fmla="*/ 1129974 w 1981201"/>
              <a:gd name="connsiteY497" fmla="*/ 110871 h 1062182"/>
              <a:gd name="connsiteX498" fmla="*/ 1130469 w 1981201"/>
              <a:gd name="connsiteY498" fmla="*/ 113093 h 1062182"/>
              <a:gd name="connsiteX499" fmla="*/ 1130926 w 1981201"/>
              <a:gd name="connsiteY499" fmla="*/ 115329 h 1062182"/>
              <a:gd name="connsiteX500" fmla="*/ 1131345 w 1981201"/>
              <a:gd name="connsiteY500" fmla="*/ 117577 h 1062182"/>
              <a:gd name="connsiteX501" fmla="*/ 1131726 w 1981201"/>
              <a:gd name="connsiteY501" fmla="*/ 119837 h 1062182"/>
              <a:gd name="connsiteX502" fmla="*/ 1132082 w 1981201"/>
              <a:gd name="connsiteY502" fmla="*/ 122098 h 1062182"/>
              <a:gd name="connsiteX503" fmla="*/ 1132400 w 1981201"/>
              <a:gd name="connsiteY503" fmla="*/ 124384 h 1062182"/>
              <a:gd name="connsiteX504" fmla="*/ 1132679 w 1981201"/>
              <a:gd name="connsiteY504" fmla="*/ 126683 h 1062182"/>
              <a:gd name="connsiteX505" fmla="*/ 1132920 w 1981201"/>
              <a:gd name="connsiteY505" fmla="*/ 128981 h 1062182"/>
              <a:gd name="connsiteX506" fmla="*/ 1133124 w 1981201"/>
              <a:gd name="connsiteY506" fmla="*/ 131293 h 1062182"/>
              <a:gd name="connsiteX507" fmla="*/ 1133301 w 1981201"/>
              <a:gd name="connsiteY507" fmla="*/ 133629 h 1062182"/>
              <a:gd name="connsiteX508" fmla="*/ 1133428 w 1981201"/>
              <a:gd name="connsiteY508" fmla="*/ 135966 h 1062182"/>
              <a:gd name="connsiteX509" fmla="*/ 1133517 w 1981201"/>
              <a:gd name="connsiteY509" fmla="*/ 138303 h 1062182"/>
              <a:gd name="connsiteX510" fmla="*/ 1133593 w 1981201"/>
              <a:gd name="connsiteY510" fmla="*/ 143002 h 1062182"/>
              <a:gd name="connsiteX511" fmla="*/ 1133581 w 1981201"/>
              <a:gd name="connsiteY511" fmla="*/ 145390 h 1062182"/>
              <a:gd name="connsiteX512" fmla="*/ 1133517 w 1981201"/>
              <a:gd name="connsiteY512" fmla="*/ 147739 h 1062182"/>
              <a:gd name="connsiteX513" fmla="*/ 1133428 w 1981201"/>
              <a:gd name="connsiteY513" fmla="*/ 150088 h 1062182"/>
              <a:gd name="connsiteX514" fmla="*/ 1133289 w 1981201"/>
              <a:gd name="connsiteY514" fmla="*/ 152426 h 1062182"/>
              <a:gd name="connsiteX515" fmla="*/ 1133124 w 1981201"/>
              <a:gd name="connsiteY515" fmla="*/ 154749 h 1062182"/>
              <a:gd name="connsiteX516" fmla="*/ 1132920 w 1981201"/>
              <a:gd name="connsiteY516" fmla="*/ 157061 h 1062182"/>
              <a:gd name="connsiteX517" fmla="*/ 1132666 w 1981201"/>
              <a:gd name="connsiteY517" fmla="*/ 159372 h 1062182"/>
              <a:gd name="connsiteX518" fmla="*/ 1132387 w 1981201"/>
              <a:gd name="connsiteY518" fmla="*/ 161658 h 1062182"/>
              <a:gd name="connsiteX519" fmla="*/ 1132069 w 1981201"/>
              <a:gd name="connsiteY519" fmla="*/ 163944 h 1062182"/>
              <a:gd name="connsiteX520" fmla="*/ 1131726 w 1981201"/>
              <a:gd name="connsiteY520" fmla="*/ 166218 h 1062182"/>
              <a:gd name="connsiteX521" fmla="*/ 1131333 w 1981201"/>
              <a:gd name="connsiteY521" fmla="*/ 168478 h 1062182"/>
              <a:gd name="connsiteX522" fmla="*/ 1130914 w 1981201"/>
              <a:gd name="connsiteY522" fmla="*/ 170726 h 1062182"/>
              <a:gd name="connsiteX523" fmla="*/ 1130456 w 1981201"/>
              <a:gd name="connsiteY523" fmla="*/ 172949 h 1062182"/>
              <a:gd name="connsiteX524" fmla="*/ 1129961 w 1981201"/>
              <a:gd name="connsiteY524" fmla="*/ 175171 h 1062182"/>
              <a:gd name="connsiteX525" fmla="*/ 1129440 w 1981201"/>
              <a:gd name="connsiteY525" fmla="*/ 177381 h 1062182"/>
              <a:gd name="connsiteX526" fmla="*/ 1128869 w 1981201"/>
              <a:gd name="connsiteY526" fmla="*/ 179578 h 1062182"/>
              <a:gd name="connsiteX527" fmla="*/ 1128285 w 1981201"/>
              <a:gd name="connsiteY527" fmla="*/ 181763 h 1062182"/>
              <a:gd name="connsiteX528" fmla="*/ 1127650 w 1981201"/>
              <a:gd name="connsiteY528" fmla="*/ 183934 h 1062182"/>
              <a:gd name="connsiteX529" fmla="*/ 1126989 w 1981201"/>
              <a:gd name="connsiteY529" fmla="*/ 186080 h 1062182"/>
              <a:gd name="connsiteX530" fmla="*/ 1126303 w 1981201"/>
              <a:gd name="connsiteY530" fmla="*/ 188214 h 1062182"/>
              <a:gd name="connsiteX531" fmla="*/ 1125567 w 1981201"/>
              <a:gd name="connsiteY531" fmla="*/ 190348 h 1062182"/>
              <a:gd name="connsiteX532" fmla="*/ 1124817 w 1981201"/>
              <a:gd name="connsiteY532" fmla="*/ 192456 h 1062182"/>
              <a:gd name="connsiteX533" fmla="*/ 1124030 w 1981201"/>
              <a:gd name="connsiteY533" fmla="*/ 194551 h 1062182"/>
              <a:gd name="connsiteX534" fmla="*/ 1123205 w 1981201"/>
              <a:gd name="connsiteY534" fmla="*/ 196621 h 1062182"/>
              <a:gd name="connsiteX535" fmla="*/ 1122354 w 1981201"/>
              <a:gd name="connsiteY535" fmla="*/ 198679 h 1062182"/>
              <a:gd name="connsiteX536" fmla="*/ 1121465 w 1981201"/>
              <a:gd name="connsiteY536" fmla="*/ 200723 h 1062182"/>
              <a:gd name="connsiteX537" fmla="*/ 1120550 w 1981201"/>
              <a:gd name="connsiteY537" fmla="*/ 202755 h 1062182"/>
              <a:gd name="connsiteX538" fmla="*/ 1119610 w 1981201"/>
              <a:gd name="connsiteY538" fmla="*/ 204762 h 1062182"/>
              <a:gd name="connsiteX539" fmla="*/ 1118633 w 1981201"/>
              <a:gd name="connsiteY539" fmla="*/ 206756 h 1062182"/>
              <a:gd name="connsiteX540" fmla="*/ 1117630 w 1981201"/>
              <a:gd name="connsiteY540" fmla="*/ 208737 h 1062182"/>
              <a:gd name="connsiteX541" fmla="*/ 1116588 w 1981201"/>
              <a:gd name="connsiteY541" fmla="*/ 210693 h 1062182"/>
              <a:gd name="connsiteX542" fmla="*/ 1115521 w 1981201"/>
              <a:gd name="connsiteY542" fmla="*/ 212636 h 1062182"/>
              <a:gd name="connsiteX543" fmla="*/ 1114429 w 1981201"/>
              <a:gd name="connsiteY543" fmla="*/ 214554 h 1062182"/>
              <a:gd name="connsiteX544" fmla="*/ 1113311 w 1981201"/>
              <a:gd name="connsiteY544" fmla="*/ 216459 h 1062182"/>
              <a:gd name="connsiteX545" fmla="*/ 1112156 w 1981201"/>
              <a:gd name="connsiteY545" fmla="*/ 218351 h 1062182"/>
              <a:gd name="connsiteX546" fmla="*/ 1110975 w 1981201"/>
              <a:gd name="connsiteY546" fmla="*/ 220218 h 1062182"/>
              <a:gd name="connsiteX547" fmla="*/ 1109768 w 1981201"/>
              <a:gd name="connsiteY547" fmla="*/ 222060 h 1062182"/>
              <a:gd name="connsiteX548" fmla="*/ 1108536 w 1981201"/>
              <a:gd name="connsiteY548" fmla="*/ 223888 h 1062182"/>
              <a:gd name="connsiteX549" fmla="*/ 1107279 w 1981201"/>
              <a:gd name="connsiteY549" fmla="*/ 225692 h 1062182"/>
              <a:gd name="connsiteX550" fmla="*/ 1105996 w 1981201"/>
              <a:gd name="connsiteY550" fmla="*/ 227470 h 1062182"/>
              <a:gd name="connsiteX551" fmla="*/ 1104675 w 1981201"/>
              <a:gd name="connsiteY551" fmla="*/ 229235 h 1062182"/>
              <a:gd name="connsiteX552" fmla="*/ 1103342 w 1981201"/>
              <a:gd name="connsiteY552" fmla="*/ 230975 h 1062182"/>
              <a:gd name="connsiteX553" fmla="*/ 1101970 w 1981201"/>
              <a:gd name="connsiteY553" fmla="*/ 232702 h 1062182"/>
              <a:gd name="connsiteX554" fmla="*/ 1100573 w 1981201"/>
              <a:gd name="connsiteY554" fmla="*/ 234404 h 1062182"/>
              <a:gd name="connsiteX555" fmla="*/ 1099164 w 1981201"/>
              <a:gd name="connsiteY555" fmla="*/ 236080 h 1062182"/>
              <a:gd name="connsiteX556" fmla="*/ 1097716 w 1981201"/>
              <a:gd name="connsiteY556" fmla="*/ 237731 h 1062182"/>
              <a:gd name="connsiteX557" fmla="*/ 1096242 w 1981201"/>
              <a:gd name="connsiteY557" fmla="*/ 239369 h 1062182"/>
              <a:gd name="connsiteX558" fmla="*/ 1094757 w 1981201"/>
              <a:gd name="connsiteY558" fmla="*/ 240983 h 1062182"/>
              <a:gd name="connsiteX559" fmla="*/ 1093233 w 1981201"/>
              <a:gd name="connsiteY559" fmla="*/ 242570 h 1062182"/>
              <a:gd name="connsiteX560" fmla="*/ 1091696 w 1981201"/>
              <a:gd name="connsiteY560" fmla="*/ 244132 h 1062182"/>
              <a:gd name="connsiteX561" fmla="*/ 1090134 w 1981201"/>
              <a:gd name="connsiteY561" fmla="*/ 245669 h 1062182"/>
              <a:gd name="connsiteX562" fmla="*/ 1088546 w 1981201"/>
              <a:gd name="connsiteY562" fmla="*/ 247193 h 1062182"/>
              <a:gd name="connsiteX563" fmla="*/ 1086933 w 1981201"/>
              <a:gd name="connsiteY563" fmla="*/ 248679 h 1062182"/>
              <a:gd name="connsiteX564" fmla="*/ 1085295 w 1981201"/>
              <a:gd name="connsiteY564" fmla="*/ 250152 h 1062182"/>
              <a:gd name="connsiteX565" fmla="*/ 1083644 w 1981201"/>
              <a:gd name="connsiteY565" fmla="*/ 251587 h 1062182"/>
              <a:gd name="connsiteX566" fmla="*/ 1081968 w 1981201"/>
              <a:gd name="connsiteY566" fmla="*/ 253009 h 1062182"/>
              <a:gd name="connsiteX567" fmla="*/ 1080266 w 1981201"/>
              <a:gd name="connsiteY567" fmla="*/ 254394 h 1062182"/>
              <a:gd name="connsiteX568" fmla="*/ 1078539 w 1981201"/>
              <a:gd name="connsiteY568" fmla="*/ 255765 h 1062182"/>
              <a:gd name="connsiteX569" fmla="*/ 1076799 w 1981201"/>
              <a:gd name="connsiteY569" fmla="*/ 257099 h 1062182"/>
              <a:gd name="connsiteX570" fmla="*/ 1075034 w 1981201"/>
              <a:gd name="connsiteY570" fmla="*/ 258419 h 1062182"/>
              <a:gd name="connsiteX571" fmla="*/ 1073256 w 1981201"/>
              <a:gd name="connsiteY571" fmla="*/ 259702 h 1062182"/>
              <a:gd name="connsiteX572" fmla="*/ 1071439 w 1981201"/>
              <a:gd name="connsiteY572" fmla="*/ 260972 h 1062182"/>
              <a:gd name="connsiteX573" fmla="*/ 1069624 w 1981201"/>
              <a:gd name="connsiteY573" fmla="*/ 262204 h 1062182"/>
              <a:gd name="connsiteX574" fmla="*/ 1067769 w 1981201"/>
              <a:gd name="connsiteY574" fmla="*/ 263411 h 1062182"/>
              <a:gd name="connsiteX575" fmla="*/ 1065902 w 1981201"/>
              <a:gd name="connsiteY575" fmla="*/ 264579 h 1062182"/>
              <a:gd name="connsiteX576" fmla="*/ 1064023 w 1981201"/>
              <a:gd name="connsiteY576" fmla="*/ 265735 h 1062182"/>
              <a:gd name="connsiteX577" fmla="*/ 1062118 w 1981201"/>
              <a:gd name="connsiteY577" fmla="*/ 266852 h 1062182"/>
              <a:gd name="connsiteX578" fmla="*/ 1060200 w 1981201"/>
              <a:gd name="connsiteY578" fmla="*/ 267944 h 1062182"/>
              <a:gd name="connsiteX579" fmla="*/ 1058257 w 1981201"/>
              <a:gd name="connsiteY579" fmla="*/ 269011 h 1062182"/>
              <a:gd name="connsiteX580" fmla="*/ 1056301 w 1981201"/>
              <a:gd name="connsiteY580" fmla="*/ 270040 h 1062182"/>
              <a:gd name="connsiteX581" fmla="*/ 1054320 w 1981201"/>
              <a:gd name="connsiteY581" fmla="*/ 271056 h 1062182"/>
              <a:gd name="connsiteX582" fmla="*/ 1052326 w 1981201"/>
              <a:gd name="connsiteY582" fmla="*/ 272021 h 1062182"/>
              <a:gd name="connsiteX583" fmla="*/ 1050307 w 1981201"/>
              <a:gd name="connsiteY583" fmla="*/ 272974 h 1062182"/>
              <a:gd name="connsiteX584" fmla="*/ 1048287 w 1981201"/>
              <a:gd name="connsiteY584" fmla="*/ 273888 h 1062182"/>
              <a:gd name="connsiteX585" fmla="*/ 1046243 w 1981201"/>
              <a:gd name="connsiteY585" fmla="*/ 274765 h 1062182"/>
              <a:gd name="connsiteX586" fmla="*/ 1044172 w 1981201"/>
              <a:gd name="connsiteY586" fmla="*/ 275615 h 1062182"/>
              <a:gd name="connsiteX587" fmla="*/ 1042102 w 1981201"/>
              <a:gd name="connsiteY587" fmla="*/ 276441 h 1062182"/>
              <a:gd name="connsiteX588" fmla="*/ 1040007 w 1981201"/>
              <a:gd name="connsiteY588" fmla="*/ 277228 h 1062182"/>
              <a:gd name="connsiteX589" fmla="*/ 1037899 w 1981201"/>
              <a:gd name="connsiteY589" fmla="*/ 277990 h 1062182"/>
              <a:gd name="connsiteX590" fmla="*/ 1035778 w 1981201"/>
              <a:gd name="connsiteY590" fmla="*/ 278714 h 1062182"/>
              <a:gd name="connsiteX591" fmla="*/ 1033632 w 1981201"/>
              <a:gd name="connsiteY591" fmla="*/ 279413 h 1062182"/>
              <a:gd name="connsiteX592" fmla="*/ 1031485 w 1981201"/>
              <a:gd name="connsiteY592" fmla="*/ 280060 h 1062182"/>
              <a:gd name="connsiteX593" fmla="*/ 1029314 w 1981201"/>
              <a:gd name="connsiteY593" fmla="*/ 280695 h 1062182"/>
              <a:gd name="connsiteX594" fmla="*/ 1027129 w 1981201"/>
              <a:gd name="connsiteY594" fmla="*/ 281292 h 1062182"/>
              <a:gd name="connsiteX595" fmla="*/ 1024932 w 1981201"/>
              <a:gd name="connsiteY595" fmla="*/ 281851 h 1062182"/>
              <a:gd name="connsiteX596" fmla="*/ 1022722 w 1981201"/>
              <a:gd name="connsiteY596" fmla="*/ 282372 h 1062182"/>
              <a:gd name="connsiteX597" fmla="*/ 1020500 w 1981201"/>
              <a:gd name="connsiteY597" fmla="*/ 282867 h 1062182"/>
              <a:gd name="connsiteX598" fmla="*/ 1018277 w 1981201"/>
              <a:gd name="connsiteY598" fmla="*/ 283324 h 1062182"/>
              <a:gd name="connsiteX599" fmla="*/ 1016030 w 1981201"/>
              <a:gd name="connsiteY599" fmla="*/ 283744 h 1062182"/>
              <a:gd name="connsiteX600" fmla="*/ 1013769 w 1981201"/>
              <a:gd name="connsiteY600" fmla="*/ 284125 h 1062182"/>
              <a:gd name="connsiteX601" fmla="*/ 1011495 w 1981201"/>
              <a:gd name="connsiteY601" fmla="*/ 284480 h 1062182"/>
              <a:gd name="connsiteX602" fmla="*/ 1009209 w 1981201"/>
              <a:gd name="connsiteY602" fmla="*/ 284797 h 1062182"/>
              <a:gd name="connsiteX603" fmla="*/ 1006924 w 1981201"/>
              <a:gd name="connsiteY603" fmla="*/ 285077 h 1062182"/>
              <a:gd name="connsiteX604" fmla="*/ 1004612 w 1981201"/>
              <a:gd name="connsiteY604" fmla="*/ 285318 h 1062182"/>
              <a:gd name="connsiteX605" fmla="*/ 1002301 w 1981201"/>
              <a:gd name="connsiteY605" fmla="*/ 285521 h 1062182"/>
              <a:gd name="connsiteX606" fmla="*/ 999977 w 1981201"/>
              <a:gd name="connsiteY606" fmla="*/ 285699 h 1062182"/>
              <a:gd name="connsiteX607" fmla="*/ 997640 w 1981201"/>
              <a:gd name="connsiteY607" fmla="*/ 285826 h 1062182"/>
              <a:gd name="connsiteX608" fmla="*/ 995290 w 1981201"/>
              <a:gd name="connsiteY608" fmla="*/ 285915 h 1062182"/>
              <a:gd name="connsiteX609" fmla="*/ 993780 w 1981201"/>
              <a:gd name="connsiteY609" fmla="*/ 285940 h 1062182"/>
              <a:gd name="connsiteX610" fmla="*/ 993780 w 1981201"/>
              <a:gd name="connsiteY610" fmla="*/ 503035 h 1062182"/>
              <a:gd name="connsiteX611" fmla="*/ 987430 w 1981201"/>
              <a:gd name="connsiteY611" fmla="*/ 503035 h 1062182"/>
              <a:gd name="connsiteX612" fmla="*/ 987430 w 1981201"/>
              <a:gd name="connsiteY612" fmla="*/ 285958 h 1062182"/>
              <a:gd name="connsiteX613" fmla="*/ 985854 w 1981201"/>
              <a:gd name="connsiteY613" fmla="*/ 285915 h 1062182"/>
              <a:gd name="connsiteX614" fmla="*/ 983505 w 1981201"/>
              <a:gd name="connsiteY614" fmla="*/ 285826 h 1062182"/>
              <a:gd name="connsiteX615" fmla="*/ 981168 w 1981201"/>
              <a:gd name="connsiteY615" fmla="*/ 285686 h 1062182"/>
              <a:gd name="connsiteX616" fmla="*/ 978844 w 1981201"/>
              <a:gd name="connsiteY616" fmla="*/ 285521 h 1062182"/>
              <a:gd name="connsiteX617" fmla="*/ 976532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8 w 1981201"/>
              <a:gd name="connsiteY621" fmla="*/ 284125 h 1062182"/>
              <a:gd name="connsiteX622" fmla="*/ 965128 w 1981201"/>
              <a:gd name="connsiteY622" fmla="*/ 283731 h 1062182"/>
              <a:gd name="connsiteX623" fmla="*/ 962880 w 1981201"/>
              <a:gd name="connsiteY623" fmla="*/ 283312 h 1062182"/>
              <a:gd name="connsiteX624" fmla="*/ 960645 w 1981201"/>
              <a:gd name="connsiteY624" fmla="*/ 282854 h 1062182"/>
              <a:gd name="connsiteX625" fmla="*/ 958422 w 1981201"/>
              <a:gd name="connsiteY625" fmla="*/ 282359 h 1062182"/>
              <a:gd name="connsiteX626" fmla="*/ 956212 w 1981201"/>
              <a:gd name="connsiteY626" fmla="*/ 281838 h 1062182"/>
              <a:gd name="connsiteX627" fmla="*/ 954015 w 1981201"/>
              <a:gd name="connsiteY627" fmla="*/ 281280 h 1062182"/>
              <a:gd name="connsiteX628" fmla="*/ 951831 w 1981201"/>
              <a:gd name="connsiteY628" fmla="*/ 280683 h 1062182"/>
              <a:gd name="connsiteX629" fmla="*/ 949672 w 1981201"/>
              <a:gd name="connsiteY629" fmla="*/ 280048 h 1062182"/>
              <a:gd name="connsiteX630" fmla="*/ 947513 w 1981201"/>
              <a:gd name="connsiteY630" fmla="*/ 279387 h 1062182"/>
              <a:gd name="connsiteX631" fmla="*/ 945379 w 1981201"/>
              <a:gd name="connsiteY631" fmla="*/ 278702 h 1062182"/>
              <a:gd name="connsiteX632" fmla="*/ 943258 w 1981201"/>
              <a:gd name="connsiteY632" fmla="*/ 277978 h 1062182"/>
              <a:gd name="connsiteX633" fmla="*/ 941150 w 1981201"/>
              <a:gd name="connsiteY633" fmla="*/ 277216 h 1062182"/>
              <a:gd name="connsiteX634" fmla="*/ 939055 w 1981201"/>
              <a:gd name="connsiteY634" fmla="*/ 276428 h 1062182"/>
              <a:gd name="connsiteX635" fmla="*/ 936972 w 1981201"/>
              <a:gd name="connsiteY635" fmla="*/ 275603 h 1062182"/>
              <a:gd name="connsiteX636" fmla="*/ 934914 w 1981201"/>
              <a:gd name="connsiteY636" fmla="*/ 274752 h 1062182"/>
              <a:gd name="connsiteX637" fmla="*/ 932870 w 1981201"/>
              <a:gd name="connsiteY637" fmla="*/ 273863 h 1062182"/>
              <a:gd name="connsiteX638" fmla="*/ 930838 w 1981201"/>
              <a:gd name="connsiteY638" fmla="*/ 272948 h 1062182"/>
              <a:gd name="connsiteX639" fmla="*/ 928831 w 1981201"/>
              <a:gd name="connsiteY639" fmla="*/ 272009 h 1062182"/>
              <a:gd name="connsiteX640" fmla="*/ 926837 w 1981201"/>
              <a:gd name="connsiteY640" fmla="*/ 271031 h 1062182"/>
              <a:gd name="connsiteX641" fmla="*/ 924856 w 1981201"/>
              <a:gd name="connsiteY641" fmla="*/ 270027 h 1062182"/>
              <a:gd name="connsiteX642" fmla="*/ 922900 w 1981201"/>
              <a:gd name="connsiteY642" fmla="*/ 268986 h 1062182"/>
              <a:gd name="connsiteX643" fmla="*/ 920957 w 1981201"/>
              <a:gd name="connsiteY643" fmla="*/ 267919 h 1062182"/>
              <a:gd name="connsiteX644" fmla="*/ 919039 w 1981201"/>
              <a:gd name="connsiteY644" fmla="*/ 266827 h 1062182"/>
              <a:gd name="connsiteX645" fmla="*/ 917134 w 1981201"/>
              <a:gd name="connsiteY645" fmla="*/ 265709 h 1062182"/>
              <a:gd name="connsiteX646" fmla="*/ 915255 w 1981201"/>
              <a:gd name="connsiteY646" fmla="*/ 264554 h 1062182"/>
              <a:gd name="connsiteX647" fmla="*/ 913388 w 1981201"/>
              <a:gd name="connsiteY647" fmla="*/ 263373 h 1062182"/>
              <a:gd name="connsiteX648" fmla="*/ 911534 w 1981201"/>
              <a:gd name="connsiteY648" fmla="*/ 262179 h 1062182"/>
              <a:gd name="connsiteX649" fmla="*/ 909718 w 1981201"/>
              <a:gd name="connsiteY649" fmla="*/ 260934 h 1062182"/>
              <a:gd name="connsiteX650" fmla="*/ 907914 w 1981201"/>
              <a:gd name="connsiteY650" fmla="*/ 259677 h 1062182"/>
              <a:gd name="connsiteX651" fmla="*/ 906123 w 1981201"/>
              <a:gd name="connsiteY651" fmla="*/ 258394 h 1062182"/>
              <a:gd name="connsiteX652" fmla="*/ 904358 w 1981201"/>
              <a:gd name="connsiteY652" fmla="*/ 257073 h 1062182"/>
              <a:gd name="connsiteX653" fmla="*/ 902618 w 1981201"/>
              <a:gd name="connsiteY653" fmla="*/ 255740 h 1062182"/>
              <a:gd name="connsiteX654" fmla="*/ 900891 w 1981201"/>
              <a:gd name="connsiteY654" fmla="*/ 254368 h 1062182"/>
              <a:gd name="connsiteX655" fmla="*/ 899189 w 1981201"/>
              <a:gd name="connsiteY655" fmla="*/ 252971 h 1062182"/>
              <a:gd name="connsiteX656" fmla="*/ 897513 w 1981201"/>
              <a:gd name="connsiteY656" fmla="*/ 251562 h 1062182"/>
              <a:gd name="connsiteX657" fmla="*/ 895862 w 1981201"/>
              <a:gd name="connsiteY657" fmla="*/ 250114 h 1062182"/>
              <a:gd name="connsiteX658" fmla="*/ 894224 w 1981201"/>
              <a:gd name="connsiteY658" fmla="*/ 248641 h 1062182"/>
              <a:gd name="connsiteX659" fmla="*/ 892624 w 1981201"/>
              <a:gd name="connsiteY659" fmla="*/ 247155 h 1062182"/>
              <a:gd name="connsiteX660" fmla="*/ 891036 w 1981201"/>
              <a:gd name="connsiteY660" fmla="*/ 245644 h 1062182"/>
              <a:gd name="connsiteX661" fmla="*/ 889461 w 1981201"/>
              <a:gd name="connsiteY661" fmla="*/ 244094 h 1062182"/>
              <a:gd name="connsiteX662" fmla="*/ 887925 w 1981201"/>
              <a:gd name="connsiteY662" fmla="*/ 242532 h 1062182"/>
              <a:gd name="connsiteX663" fmla="*/ 886413 w 1981201"/>
              <a:gd name="connsiteY663" fmla="*/ 240945 h 1062182"/>
              <a:gd name="connsiteX664" fmla="*/ 884915 w 1981201"/>
              <a:gd name="connsiteY664" fmla="*/ 239332 h 1062182"/>
              <a:gd name="connsiteX665" fmla="*/ 883454 w 1981201"/>
              <a:gd name="connsiteY665" fmla="*/ 237693 h 1062182"/>
              <a:gd name="connsiteX666" fmla="*/ 882006 w 1981201"/>
              <a:gd name="connsiteY666" fmla="*/ 236042 h 1062182"/>
              <a:gd name="connsiteX667" fmla="*/ 880584 w 1981201"/>
              <a:gd name="connsiteY667" fmla="*/ 234366 h 1062182"/>
              <a:gd name="connsiteX668" fmla="*/ 879200 w 1981201"/>
              <a:gd name="connsiteY668" fmla="*/ 232664 h 1062182"/>
              <a:gd name="connsiteX669" fmla="*/ 877828 w 1981201"/>
              <a:gd name="connsiteY669" fmla="*/ 230937 h 1062182"/>
              <a:gd name="connsiteX670" fmla="*/ 876495 w 1981201"/>
              <a:gd name="connsiteY670" fmla="*/ 229197 h 1062182"/>
              <a:gd name="connsiteX671" fmla="*/ 875174 w 1981201"/>
              <a:gd name="connsiteY671" fmla="*/ 227431 h 1062182"/>
              <a:gd name="connsiteX672" fmla="*/ 873891 w 1981201"/>
              <a:gd name="connsiteY672" fmla="*/ 225654 h 1062182"/>
              <a:gd name="connsiteX673" fmla="*/ 872634 w 1981201"/>
              <a:gd name="connsiteY673" fmla="*/ 223837 h 1062182"/>
              <a:gd name="connsiteX674" fmla="*/ 871402 w 1981201"/>
              <a:gd name="connsiteY674" fmla="*/ 222021 h 1062182"/>
              <a:gd name="connsiteX675" fmla="*/ 870195 w 1981201"/>
              <a:gd name="connsiteY675" fmla="*/ 220167 h 1062182"/>
              <a:gd name="connsiteX676" fmla="*/ 869014 w 1981201"/>
              <a:gd name="connsiteY676" fmla="*/ 218300 h 1062182"/>
              <a:gd name="connsiteX677" fmla="*/ 867858 w 1981201"/>
              <a:gd name="connsiteY677" fmla="*/ 216421 h 1062182"/>
              <a:gd name="connsiteX678" fmla="*/ 866741 w 1981201"/>
              <a:gd name="connsiteY678" fmla="*/ 214516 h 1062182"/>
              <a:gd name="connsiteX679" fmla="*/ 865649 w 1981201"/>
              <a:gd name="connsiteY679" fmla="*/ 212598 h 1062182"/>
              <a:gd name="connsiteX680" fmla="*/ 864582 w 1981201"/>
              <a:gd name="connsiteY680" fmla="*/ 210655 h 1062182"/>
              <a:gd name="connsiteX681" fmla="*/ 863553 w 1981201"/>
              <a:gd name="connsiteY681" fmla="*/ 208699 h 1062182"/>
              <a:gd name="connsiteX682" fmla="*/ 862550 w 1981201"/>
              <a:gd name="connsiteY682" fmla="*/ 206718 h 1062182"/>
              <a:gd name="connsiteX683" fmla="*/ 861572 w 1981201"/>
              <a:gd name="connsiteY683" fmla="*/ 204724 h 1062182"/>
              <a:gd name="connsiteX684" fmla="*/ 860632 w 1981201"/>
              <a:gd name="connsiteY684" fmla="*/ 202717 h 1062182"/>
              <a:gd name="connsiteX685" fmla="*/ 859718 w 1981201"/>
              <a:gd name="connsiteY685" fmla="*/ 200685 h 1062182"/>
              <a:gd name="connsiteX686" fmla="*/ 858829 w 1981201"/>
              <a:gd name="connsiteY686" fmla="*/ 198641 h 1062182"/>
              <a:gd name="connsiteX687" fmla="*/ 857978 w 1981201"/>
              <a:gd name="connsiteY687" fmla="*/ 196571 h 1062182"/>
              <a:gd name="connsiteX688" fmla="*/ 857152 w 1981201"/>
              <a:gd name="connsiteY688" fmla="*/ 194501 h 1062182"/>
              <a:gd name="connsiteX689" fmla="*/ 856365 w 1981201"/>
              <a:gd name="connsiteY689" fmla="*/ 192405 h 1062182"/>
              <a:gd name="connsiteX690" fmla="*/ 855603 w 1981201"/>
              <a:gd name="connsiteY690" fmla="*/ 190297 h 1062182"/>
              <a:gd name="connsiteX691" fmla="*/ 854879 w 1981201"/>
              <a:gd name="connsiteY691" fmla="*/ 188176 h 1062182"/>
              <a:gd name="connsiteX692" fmla="*/ 854193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5 w 1981201"/>
              <a:gd name="connsiteY696" fmla="*/ 177330 h 1062182"/>
              <a:gd name="connsiteX697" fmla="*/ 851221 w 1981201"/>
              <a:gd name="connsiteY697" fmla="*/ 175120 h 1062182"/>
              <a:gd name="connsiteX698" fmla="*/ 850739 w 1981201"/>
              <a:gd name="connsiteY698" fmla="*/ 172910 h 1062182"/>
              <a:gd name="connsiteX699" fmla="*/ 850282 w 1981201"/>
              <a:gd name="connsiteY699" fmla="*/ 170675 h 1062182"/>
              <a:gd name="connsiteX700" fmla="*/ 849850 w 1981201"/>
              <a:gd name="connsiteY700" fmla="*/ 168427 h 1062182"/>
              <a:gd name="connsiteX701" fmla="*/ 849469 w 1981201"/>
              <a:gd name="connsiteY701" fmla="*/ 166167 h 1062182"/>
              <a:gd name="connsiteX702" fmla="*/ 849113 w 1981201"/>
              <a:gd name="connsiteY702" fmla="*/ 163893 h 1062182"/>
              <a:gd name="connsiteX703" fmla="*/ 848796 w 1981201"/>
              <a:gd name="connsiteY703" fmla="*/ 161608 h 1062182"/>
              <a:gd name="connsiteX704" fmla="*/ 848517 w 1981201"/>
              <a:gd name="connsiteY704" fmla="*/ 159322 h 1062182"/>
              <a:gd name="connsiteX705" fmla="*/ 848275 w 1981201"/>
              <a:gd name="connsiteY705" fmla="*/ 157010 h 1062182"/>
              <a:gd name="connsiteX706" fmla="*/ 848072 w 1981201"/>
              <a:gd name="connsiteY706" fmla="*/ 154699 h 1062182"/>
              <a:gd name="connsiteX707" fmla="*/ 847907 w 1981201"/>
              <a:gd name="connsiteY707" fmla="*/ 152375 h 1062182"/>
              <a:gd name="connsiteX708" fmla="*/ 847767 w 1981201"/>
              <a:gd name="connsiteY708" fmla="*/ 150038 h 1062182"/>
              <a:gd name="connsiteX709" fmla="*/ 847678 w 1981201"/>
              <a:gd name="connsiteY709" fmla="*/ 147688 h 1062182"/>
              <a:gd name="connsiteX710" fmla="*/ 847602 w 1981201"/>
              <a:gd name="connsiteY710" fmla="*/ 143002 h 1062182"/>
              <a:gd name="connsiteX711" fmla="*/ 847615 w 1981201"/>
              <a:gd name="connsiteY711" fmla="*/ 140614 h 1062182"/>
              <a:gd name="connsiteX712" fmla="*/ 847678 w 1981201"/>
              <a:gd name="connsiteY712" fmla="*/ 138252 h 1062182"/>
              <a:gd name="connsiteX713" fmla="*/ 847767 w 1981201"/>
              <a:gd name="connsiteY713" fmla="*/ 135915 h 1062182"/>
              <a:gd name="connsiteX714" fmla="*/ 847907 w 1981201"/>
              <a:gd name="connsiteY714" fmla="*/ 133579 h 1062182"/>
              <a:gd name="connsiteX715" fmla="*/ 848072 w 1981201"/>
              <a:gd name="connsiteY715" fmla="*/ 131242 h 1062182"/>
              <a:gd name="connsiteX716" fmla="*/ 848288 w 1981201"/>
              <a:gd name="connsiteY716" fmla="*/ 128930 h 1062182"/>
              <a:gd name="connsiteX717" fmla="*/ 848529 w 1981201"/>
              <a:gd name="connsiteY717" fmla="*/ 126632 h 1062182"/>
              <a:gd name="connsiteX718" fmla="*/ 848808 w 1981201"/>
              <a:gd name="connsiteY718" fmla="*/ 124333 h 1062182"/>
              <a:gd name="connsiteX719" fmla="*/ 849126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39 w 1981201"/>
              <a:gd name="connsiteY723" fmla="*/ 113043 h 1062182"/>
              <a:gd name="connsiteX724" fmla="*/ 851234 w 1981201"/>
              <a:gd name="connsiteY724" fmla="*/ 110820 h 1062182"/>
              <a:gd name="connsiteX725" fmla="*/ 851767 w 1981201"/>
              <a:gd name="connsiteY725" fmla="*/ 108610 h 1062182"/>
              <a:gd name="connsiteX726" fmla="*/ 852326 w 1981201"/>
              <a:gd name="connsiteY726" fmla="*/ 106413 h 1062182"/>
              <a:gd name="connsiteX727" fmla="*/ 852923 w 1981201"/>
              <a:gd name="connsiteY727" fmla="*/ 104229 h 1062182"/>
              <a:gd name="connsiteX728" fmla="*/ 853546 w 1981201"/>
              <a:gd name="connsiteY728" fmla="*/ 102070 h 1062182"/>
              <a:gd name="connsiteX729" fmla="*/ 854206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8 w 1981201"/>
              <a:gd name="connsiteY733" fmla="*/ 91453 h 1062182"/>
              <a:gd name="connsiteX734" fmla="*/ 857991 w 1981201"/>
              <a:gd name="connsiteY734" fmla="*/ 89370 h 1062182"/>
              <a:gd name="connsiteX735" fmla="*/ 858854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7 w 1981201"/>
              <a:gd name="connsiteY741" fmla="*/ 75298 h 1062182"/>
              <a:gd name="connsiteX742" fmla="*/ 865674 w 1981201"/>
              <a:gd name="connsiteY742" fmla="*/ 73355 h 1062182"/>
              <a:gd name="connsiteX743" fmla="*/ 866766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7 w 1981201"/>
              <a:gd name="connsiteY747" fmla="*/ 63945 h 1062182"/>
              <a:gd name="connsiteX748" fmla="*/ 872659 w 1981201"/>
              <a:gd name="connsiteY748" fmla="*/ 62116 h 1062182"/>
              <a:gd name="connsiteX749" fmla="*/ 873917 w 1981201"/>
              <a:gd name="connsiteY749" fmla="*/ 60312 h 1062182"/>
              <a:gd name="connsiteX750" fmla="*/ 875212 w 1981201"/>
              <a:gd name="connsiteY750" fmla="*/ 58522 h 1062182"/>
              <a:gd name="connsiteX751" fmla="*/ 876520 w 1981201"/>
              <a:gd name="connsiteY751" fmla="*/ 56756 h 1062182"/>
              <a:gd name="connsiteX752" fmla="*/ 877866 w 1981201"/>
              <a:gd name="connsiteY752" fmla="*/ 55016 h 1062182"/>
              <a:gd name="connsiteX753" fmla="*/ 879225 w 1981201"/>
              <a:gd name="connsiteY753" fmla="*/ 53289 h 1062182"/>
              <a:gd name="connsiteX754" fmla="*/ 880622 w 1981201"/>
              <a:gd name="connsiteY754" fmla="*/ 51600 h 1062182"/>
              <a:gd name="connsiteX755" fmla="*/ 882044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499 w 1981201"/>
              <a:gd name="connsiteY760" fmla="*/ 41859 h 1062182"/>
              <a:gd name="connsiteX761" fmla="*/ 891061 w 1981201"/>
              <a:gd name="connsiteY761" fmla="*/ 40322 h 1062182"/>
              <a:gd name="connsiteX762" fmla="*/ 892649 w 1981201"/>
              <a:gd name="connsiteY762" fmla="*/ 38811 h 1062182"/>
              <a:gd name="connsiteX763" fmla="*/ 894262 w 1981201"/>
              <a:gd name="connsiteY763" fmla="*/ 37312 h 1062182"/>
              <a:gd name="connsiteX764" fmla="*/ 895900 w 1981201"/>
              <a:gd name="connsiteY764" fmla="*/ 35852 h 1062182"/>
              <a:gd name="connsiteX765" fmla="*/ 897551 w 1981201"/>
              <a:gd name="connsiteY765" fmla="*/ 34404 h 1062182"/>
              <a:gd name="connsiteX766" fmla="*/ 899227 w 1981201"/>
              <a:gd name="connsiteY766" fmla="*/ 32994 h 1062182"/>
              <a:gd name="connsiteX767" fmla="*/ 900929 w 1981201"/>
              <a:gd name="connsiteY767" fmla="*/ 31598 h 1062182"/>
              <a:gd name="connsiteX768" fmla="*/ 902657 w 1981201"/>
              <a:gd name="connsiteY768" fmla="*/ 30226 h 1062182"/>
              <a:gd name="connsiteX769" fmla="*/ 904396 w 1981201"/>
              <a:gd name="connsiteY769" fmla="*/ 28892 h 1062182"/>
              <a:gd name="connsiteX770" fmla="*/ 906162 w 1981201"/>
              <a:gd name="connsiteY770" fmla="*/ 27572 h 1062182"/>
              <a:gd name="connsiteX771" fmla="*/ 907952 w 1981201"/>
              <a:gd name="connsiteY771" fmla="*/ 26289 h 1062182"/>
              <a:gd name="connsiteX772" fmla="*/ 909756 w 1981201"/>
              <a:gd name="connsiteY772" fmla="*/ 25032 h 1062182"/>
              <a:gd name="connsiteX773" fmla="*/ 911585 w 1981201"/>
              <a:gd name="connsiteY773" fmla="*/ 23800 h 1062182"/>
              <a:gd name="connsiteX774" fmla="*/ 913426 w 1981201"/>
              <a:gd name="connsiteY774" fmla="*/ 22593 h 1062182"/>
              <a:gd name="connsiteX775" fmla="*/ 915293 w 1981201"/>
              <a:gd name="connsiteY775" fmla="*/ 21412 h 1062182"/>
              <a:gd name="connsiteX776" fmla="*/ 917172 w 1981201"/>
              <a:gd name="connsiteY776" fmla="*/ 20257 h 1062182"/>
              <a:gd name="connsiteX777" fmla="*/ 919078 w 1981201"/>
              <a:gd name="connsiteY777" fmla="*/ 19139 h 1062182"/>
              <a:gd name="connsiteX778" fmla="*/ 921008 w 1981201"/>
              <a:gd name="connsiteY778" fmla="*/ 18047 h 1062182"/>
              <a:gd name="connsiteX779" fmla="*/ 922938 w 1981201"/>
              <a:gd name="connsiteY779" fmla="*/ 16980 h 1062182"/>
              <a:gd name="connsiteX780" fmla="*/ 924907 w 1981201"/>
              <a:gd name="connsiteY780" fmla="*/ 15951 h 1062182"/>
              <a:gd name="connsiteX781" fmla="*/ 926875 w 1981201"/>
              <a:gd name="connsiteY781" fmla="*/ 14948 h 1062182"/>
              <a:gd name="connsiteX782" fmla="*/ 928869 w 1981201"/>
              <a:gd name="connsiteY782" fmla="*/ 13970 h 1062182"/>
              <a:gd name="connsiteX783" fmla="*/ 930889 w 1981201"/>
              <a:gd name="connsiteY783" fmla="*/ 13030 h 1062182"/>
              <a:gd name="connsiteX784" fmla="*/ 932908 w 1981201"/>
              <a:gd name="connsiteY784" fmla="*/ 12116 h 1062182"/>
              <a:gd name="connsiteX785" fmla="*/ 934965 w 1981201"/>
              <a:gd name="connsiteY785" fmla="*/ 11227 h 1062182"/>
              <a:gd name="connsiteX786" fmla="*/ 937023 w 1981201"/>
              <a:gd name="connsiteY786" fmla="*/ 10376 h 1062182"/>
              <a:gd name="connsiteX787" fmla="*/ 939093 w 1981201"/>
              <a:gd name="connsiteY787" fmla="*/ 9551 h 1062182"/>
              <a:gd name="connsiteX788" fmla="*/ 941188 w 1981201"/>
              <a:gd name="connsiteY788" fmla="*/ 8763 h 1062182"/>
              <a:gd name="connsiteX789" fmla="*/ 943296 w 1981201"/>
              <a:gd name="connsiteY789" fmla="*/ 8001 h 1062182"/>
              <a:gd name="connsiteX790" fmla="*/ 945430 w 1981201"/>
              <a:gd name="connsiteY790" fmla="*/ 7277 h 1062182"/>
              <a:gd name="connsiteX791" fmla="*/ 947564 w 1981201"/>
              <a:gd name="connsiteY791" fmla="*/ 6591 h 1062182"/>
              <a:gd name="connsiteX792" fmla="*/ 949723 w 1981201"/>
              <a:gd name="connsiteY792" fmla="*/ 5931 h 1062182"/>
              <a:gd name="connsiteX793" fmla="*/ 951882 w 1981201"/>
              <a:gd name="connsiteY793" fmla="*/ 5309 h 1062182"/>
              <a:gd name="connsiteX794" fmla="*/ 954066 w 1981201"/>
              <a:gd name="connsiteY794" fmla="*/ 4712 h 1062182"/>
              <a:gd name="connsiteX795" fmla="*/ 956263 w 1981201"/>
              <a:gd name="connsiteY795" fmla="*/ 4153 h 1062182"/>
              <a:gd name="connsiteX796" fmla="*/ 958473 w 1981201"/>
              <a:gd name="connsiteY796" fmla="*/ 3620 h 1062182"/>
              <a:gd name="connsiteX797" fmla="*/ 960695 w 1981201"/>
              <a:gd name="connsiteY797" fmla="*/ 3137 h 1062182"/>
              <a:gd name="connsiteX798" fmla="*/ 962931 w 1981201"/>
              <a:gd name="connsiteY798" fmla="*/ 2680 h 1062182"/>
              <a:gd name="connsiteX799" fmla="*/ 965179 w 1981201"/>
              <a:gd name="connsiteY799" fmla="*/ 2248 h 1062182"/>
              <a:gd name="connsiteX800" fmla="*/ 967439 w 1981201"/>
              <a:gd name="connsiteY800" fmla="*/ 1867 h 1062182"/>
              <a:gd name="connsiteX801" fmla="*/ 969700 w 1981201"/>
              <a:gd name="connsiteY801" fmla="*/ 1511 h 1062182"/>
              <a:gd name="connsiteX802" fmla="*/ 971986 w 1981201"/>
              <a:gd name="connsiteY802" fmla="*/ 1194 h 1062182"/>
              <a:gd name="connsiteX803" fmla="*/ 974284 w 1981201"/>
              <a:gd name="connsiteY803" fmla="*/ 914 h 1062182"/>
              <a:gd name="connsiteX804" fmla="*/ 976583 w 1981201"/>
              <a:gd name="connsiteY804" fmla="*/ 673 h 1062182"/>
              <a:gd name="connsiteX805" fmla="*/ 978895 w 1981201"/>
              <a:gd name="connsiteY805" fmla="*/ 470 h 1062182"/>
              <a:gd name="connsiteX806" fmla="*/ 981231 w 1981201"/>
              <a:gd name="connsiteY806" fmla="*/ 305 h 1062182"/>
              <a:gd name="connsiteX807" fmla="*/ 983556 w 1981201"/>
              <a:gd name="connsiteY807" fmla="*/ 165 h 1062182"/>
              <a:gd name="connsiteX808" fmla="*/ 985905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40" name="文本占位符 39"/>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47" name="文本占位符 46"/>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r>
              <a:rPr lang="zh-CN" altLang="en-US"/>
              <a:t>单击此处编辑母版文本样式</a:t>
            </a:r>
          </a:p>
        </p:txBody>
      </p:sp>
      <p:sp>
        <p:nvSpPr>
          <p:cNvPr id="42" name="文本占位符 41"/>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24" name="文本占位符 23"/>
          <p:cNvSpPr>
            <a:spLocks noGrp="1"/>
          </p:cNvSpPr>
          <p:nvPr>
            <p:ph type="body" sz="quarter" idx="16"/>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文本占位符 24"/>
          <p:cNvSpPr>
            <a:spLocks noGrp="1"/>
          </p:cNvSpPr>
          <p:nvPr>
            <p:ph type="body" sz="quarter" idx="17"/>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6" name="文本占位符 25"/>
          <p:cNvSpPr>
            <a:spLocks noGrp="1"/>
          </p:cNvSpPr>
          <p:nvPr>
            <p:ph type="body" sz="quarter" idx="18"/>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6"/>
          <p:cNvSpPr>
            <a:spLocks noGrp="1"/>
          </p:cNvSpPr>
          <p:nvPr>
            <p:ph type="body" sz="quarter" idx="19"/>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7"/>
          <p:cNvSpPr>
            <a:spLocks noGrp="1"/>
          </p:cNvSpPr>
          <p:nvPr>
            <p:ph type="body" sz="quarter" idx="20"/>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3891846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五段内容1.1">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853E24AE-A6F9-467E-9CAD-085B91A9E16B}"/>
              </a:ext>
            </a:extLst>
          </p:cNvPr>
          <p:cNvCxnSpPr/>
          <p:nvPr/>
        </p:nvCxnSpPr>
        <p:spPr>
          <a:xfrm>
            <a:off x="0" y="3749675"/>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7" name="椭圆 16">
            <a:extLst>
              <a:ext uri="{FF2B5EF4-FFF2-40B4-BE49-F238E27FC236}">
                <a16:creationId xmlns:a16="http://schemas.microsoft.com/office/drawing/2014/main" id="{362E8E1B-9325-4BD4-AAA1-7EA035A0EC5E}"/>
              </a:ext>
            </a:extLst>
          </p:cNvPr>
          <p:cNvSpPr/>
          <p:nvPr/>
        </p:nvSpPr>
        <p:spPr>
          <a:xfrm>
            <a:off x="2152650" y="3609975"/>
            <a:ext cx="280988"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2" name="椭圆 31">
            <a:extLst>
              <a:ext uri="{FF2B5EF4-FFF2-40B4-BE49-F238E27FC236}">
                <a16:creationId xmlns:a16="http://schemas.microsoft.com/office/drawing/2014/main" id="{67A53908-4F6B-44A1-ACEE-F16D2D646F4D}"/>
              </a:ext>
            </a:extLst>
          </p:cNvPr>
          <p:cNvSpPr/>
          <p:nvPr/>
        </p:nvSpPr>
        <p:spPr>
          <a:xfrm>
            <a:off x="4054475"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3" name="椭圆 32">
            <a:extLst>
              <a:ext uri="{FF2B5EF4-FFF2-40B4-BE49-F238E27FC236}">
                <a16:creationId xmlns:a16="http://schemas.microsoft.com/office/drawing/2014/main" id="{64CA7F4C-E8AA-469E-830F-C188D4B2A2A5}"/>
              </a:ext>
            </a:extLst>
          </p:cNvPr>
          <p:cNvSpPr/>
          <p:nvPr/>
        </p:nvSpPr>
        <p:spPr>
          <a:xfrm>
            <a:off x="5956300"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4" name="椭圆 33">
            <a:extLst>
              <a:ext uri="{FF2B5EF4-FFF2-40B4-BE49-F238E27FC236}">
                <a16:creationId xmlns:a16="http://schemas.microsoft.com/office/drawing/2014/main" id="{A1AEAFCE-262E-4D3D-9428-22EFAFE816AF}"/>
              </a:ext>
            </a:extLst>
          </p:cNvPr>
          <p:cNvSpPr/>
          <p:nvPr/>
        </p:nvSpPr>
        <p:spPr>
          <a:xfrm>
            <a:off x="7858125" y="3609975"/>
            <a:ext cx="279400"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35" name="椭圆 34">
            <a:extLst>
              <a:ext uri="{FF2B5EF4-FFF2-40B4-BE49-F238E27FC236}">
                <a16:creationId xmlns:a16="http://schemas.microsoft.com/office/drawing/2014/main" id="{183B669C-5816-4773-B3FF-390B430807DF}"/>
              </a:ext>
            </a:extLst>
          </p:cNvPr>
          <p:cNvSpPr/>
          <p:nvPr/>
        </p:nvSpPr>
        <p:spPr>
          <a:xfrm>
            <a:off x="9758363" y="3609975"/>
            <a:ext cx="280987" cy="279400"/>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形状 7">
            <a:extLst>
              <a:ext uri="{FF2B5EF4-FFF2-40B4-BE49-F238E27FC236}">
                <a16:creationId xmlns:a16="http://schemas.microsoft.com/office/drawing/2014/main" id="{991F54BD-BF52-435D-A05F-E2A89F02CC31}"/>
              </a:ext>
            </a:extLst>
          </p:cNvPr>
          <p:cNvSpPr>
            <a:spLocks noChangeAspect="1"/>
          </p:cNvSpPr>
          <p:nvPr/>
        </p:nvSpPr>
        <p:spPr>
          <a:xfrm>
            <a:off x="3203575" y="3606800"/>
            <a:ext cx="1981200" cy="1062038"/>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任意多边形: 形状 8">
            <a:extLst>
              <a:ext uri="{FF2B5EF4-FFF2-40B4-BE49-F238E27FC236}">
                <a16:creationId xmlns:a16="http://schemas.microsoft.com/office/drawing/2014/main" id="{0E1D4E85-CC9C-4B6D-9269-FEC5A889060D}"/>
              </a:ext>
            </a:extLst>
          </p:cNvPr>
          <p:cNvSpPr>
            <a:spLocks noChangeAspect="1"/>
          </p:cNvSpPr>
          <p:nvPr/>
        </p:nvSpPr>
        <p:spPr>
          <a:xfrm>
            <a:off x="5105400" y="2816225"/>
            <a:ext cx="1981200" cy="1076325"/>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任意多边形: 形状 9">
            <a:extLst>
              <a:ext uri="{FF2B5EF4-FFF2-40B4-BE49-F238E27FC236}">
                <a16:creationId xmlns:a16="http://schemas.microsoft.com/office/drawing/2014/main" id="{9BF24F7C-2CC8-4835-8ED3-69A3CF4AC04A}"/>
              </a:ext>
            </a:extLst>
          </p:cNvPr>
          <p:cNvSpPr>
            <a:spLocks noChangeAspect="1"/>
          </p:cNvSpPr>
          <p:nvPr/>
        </p:nvSpPr>
        <p:spPr>
          <a:xfrm>
            <a:off x="7007225" y="3606800"/>
            <a:ext cx="1981200" cy="1062038"/>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任意多边形: 形状 10">
            <a:extLst>
              <a:ext uri="{FF2B5EF4-FFF2-40B4-BE49-F238E27FC236}">
                <a16:creationId xmlns:a16="http://schemas.microsoft.com/office/drawing/2014/main" id="{D011A31B-848A-44D9-9707-8D7333DFE964}"/>
              </a:ext>
            </a:extLst>
          </p:cNvPr>
          <p:cNvSpPr>
            <a:spLocks noChangeAspect="1"/>
          </p:cNvSpPr>
          <p:nvPr/>
        </p:nvSpPr>
        <p:spPr>
          <a:xfrm>
            <a:off x="8909050" y="2816225"/>
            <a:ext cx="1981200" cy="1076325"/>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任意多边形: 形状 11">
            <a:extLst>
              <a:ext uri="{FF2B5EF4-FFF2-40B4-BE49-F238E27FC236}">
                <a16:creationId xmlns:a16="http://schemas.microsoft.com/office/drawing/2014/main" id="{0979D14D-4D3F-44A4-8FFD-D7E71A02A028}"/>
              </a:ext>
            </a:extLst>
          </p:cNvPr>
          <p:cNvSpPr/>
          <p:nvPr/>
        </p:nvSpPr>
        <p:spPr>
          <a:xfrm>
            <a:off x="1301750" y="2816225"/>
            <a:ext cx="1981200" cy="1076325"/>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文本占位符 39"/>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31" name="文本占位符 41"/>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r>
              <a:rPr lang="zh-CN" altLang="en-US"/>
              <a:t>单击此处编辑母版文本样式</a:t>
            </a:r>
          </a:p>
        </p:txBody>
      </p:sp>
      <p:sp>
        <p:nvSpPr>
          <p:cNvPr id="18" name="文本占位符 17"/>
          <p:cNvSpPr>
            <a:spLocks noGrp="1"/>
          </p:cNvSpPr>
          <p:nvPr>
            <p:ph type="body" sz="quarter" idx="1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9" name="文本占位符 18"/>
          <p:cNvSpPr>
            <a:spLocks noGrp="1"/>
          </p:cNvSpPr>
          <p:nvPr>
            <p:ph type="body" sz="quarter" idx="1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文本占位符 19"/>
          <p:cNvSpPr>
            <a:spLocks noGrp="1"/>
          </p:cNvSpPr>
          <p:nvPr>
            <p:ph type="body" sz="quarter" idx="12"/>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1" name="文本占位符 20"/>
          <p:cNvSpPr>
            <a:spLocks noGrp="1"/>
          </p:cNvSpPr>
          <p:nvPr>
            <p:ph type="body" sz="quarter" idx="13"/>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2" name="文本占位符 21"/>
          <p:cNvSpPr>
            <a:spLocks noGrp="1"/>
          </p:cNvSpPr>
          <p:nvPr>
            <p:ph type="body" sz="quarter" idx="14"/>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文本占位符 22"/>
          <p:cNvSpPr>
            <a:spLocks noGrp="1"/>
          </p:cNvSpPr>
          <p:nvPr>
            <p:ph type="body" sz="quarter" idx="15"/>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4" name="文本占位符 23"/>
          <p:cNvSpPr>
            <a:spLocks noGrp="1"/>
          </p:cNvSpPr>
          <p:nvPr>
            <p:ph type="body" sz="quarter" idx="16"/>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文本占位符 24"/>
          <p:cNvSpPr>
            <a:spLocks noGrp="1"/>
          </p:cNvSpPr>
          <p:nvPr>
            <p:ph type="body" sz="quarter" idx="17"/>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6" name="文本占位符 25"/>
          <p:cNvSpPr>
            <a:spLocks noGrp="1"/>
          </p:cNvSpPr>
          <p:nvPr>
            <p:ph type="body" sz="quarter" idx="18"/>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6"/>
          <p:cNvSpPr>
            <a:spLocks noGrp="1"/>
          </p:cNvSpPr>
          <p:nvPr>
            <p:ph type="body" sz="quarter" idx="19"/>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7"/>
          <p:cNvSpPr>
            <a:spLocks noGrp="1"/>
          </p:cNvSpPr>
          <p:nvPr>
            <p:ph type="body" sz="quarter" idx="20"/>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9" name="文本占位符 46"/>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257595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732206984"/>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五段内容2">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0146DDBA-3EC4-45B1-9175-072C959ECDB1}"/>
              </a:ext>
            </a:extLst>
          </p:cNvPr>
          <p:cNvSpPr/>
          <p:nvPr/>
        </p:nvSpPr>
        <p:spPr>
          <a:xfrm>
            <a:off x="8924925" y="2600325"/>
            <a:ext cx="2122488" cy="2124075"/>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14" name="矩形 13">
            <a:extLst>
              <a:ext uri="{FF2B5EF4-FFF2-40B4-BE49-F238E27FC236}">
                <a16:creationId xmlns:a16="http://schemas.microsoft.com/office/drawing/2014/main" id="{BF8A7B40-A369-493B-9D1A-C67F70F3FB3F}"/>
              </a:ext>
            </a:extLst>
          </p:cNvPr>
          <p:cNvSpPr/>
          <p:nvPr/>
        </p:nvSpPr>
        <p:spPr>
          <a:xfrm rot="16200000">
            <a:off x="9716294" y="2539206"/>
            <a:ext cx="539750" cy="496888"/>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5" name="组合 5">
            <a:extLst>
              <a:ext uri="{FF2B5EF4-FFF2-40B4-BE49-F238E27FC236}">
                <a16:creationId xmlns:a16="http://schemas.microsoft.com/office/drawing/2014/main" id="{5E0A7A03-FC9B-449C-AEE7-F9894459B4D4}"/>
              </a:ext>
            </a:extLst>
          </p:cNvPr>
          <p:cNvGrpSpPr/>
          <p:nvPr/>
        </p:nvGrpSpPr>
        <p:grpSpPr>
          <a:xfrm rot="16200000">
            <a:off x="9773466" y="2576337"/>
            <a:ext cx="425399" cy="354325"/>
            <a:chOff x="5906686" y="600151"/>
            <a:chExt cx="612669" cy="403698"/>
          </a:xfrm>
          <a:solidFill>
            <a:schemeClr val="accent2"/>
          </a:solidFill>
        </p:grpSpPr>
        <p:sp>
          <p:nvSpPr>
            <p:cNvPr id="16" name="箭头: V 形 6">
              <a:extLst>
                <a:ext uri="{FF2B5EF4-FFF2-40B4-BE49-F238E27FC236}">
                  <a16:creationId xmlns:a16="http://schemas.microsoft.com/office/drawing/2014/main" id="{4528AEE8-E6CA-4E51-85CA-C30F61172D3A}"/>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7" name="箭头: V 形 7">
              <a:extLst>
                <a:ext uri="{FF2B5EF4-FFF2-40B4-BE49-F238E27FC236}">
                  <a16:creationId xmlns:a16="http://schemas.microsoft.com/office/drawing/2014/main" id="{5B0955A5-039B-4474-8C29-7D40EBD2143E}"/>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8" name="椭圆 17">
            <a:extLst>
              <a:ext uri="{FF2B5EF4-FFF2-40B4-BE49-F238E27FC236}">
                <a16:creationId xmlns:a16="http://schemas.microsoft.com/office/drawing/2014/main" id="{A15BE3EE-27AC-49D3-843E-52A9736FBD50}"/>
              </a:ext>
            </a:extLst>
          </p:cNvPr>
          <p:cNvSpPr/>
          <p:nvPr/>
        </p:nvSpPr>
        <p:spPr>
          <a:xfrm>
            <a:off x="1190625" y="2600325"/>
            <a:ext cx="2122488" cy="2124075"/>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19" name="矩形 18">
            <a:extLst>
              <a:ext uri="{FF2B5EF4-FFF2-40B4-BE49-F238E27FC236}">
                <a16:creationId xmlns:a16="http://schemas.microsoft.com/office/drawing/2014/main" id="{B4AE814A-9E42-4CF9-93CB-FF722458A06D}"/>
              </a:ext>
            </a:extLst>
          </p:cNvPr>
          <p:cNvSpPr/>
          <p:nvPr/>
        </p:nvSpPr>
        <p:spPr>
          <a:xfrm rot="16200000">
            <a:off x="1981200" y="2411413"/>
            <a:ext cx="539750" cy="4953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0" name="组合 12">
            <a:extLst>
              <a:ext uri="{FF2B5EF4-FFF2-40B4-BE49-F238E27FC236}">
                <a16:creationId xmlns:a16="http://schemas.microsoft.com/office/drawing/2014/main" id="{D7896FEA-39C4-471F-BF38-DC665C7742E0}"/>
              </a:ext>
            </a:extLst>
          </p:cNvPr>
          <p:cNvGrpSpPr/>
          <p:nvPr/>
        </p:nvGrpSpPr>
        <p:grpSpPr>
          <a:xfrm rot="16200000">
            <a:off x="2038855" y="2576338"/>
            <a:ext cx="425399" cy="354325"/>
            <a:chOff x="5906686" y="600151"/>
            <a:chExt cx="612669" cy="403698"/>
          </a:xfrm>
          <a:solidFill>
            <a:schemeClr val="accent2"/>
          </a:solidFill>
        </p:grpSpPr>
        <p:sp>
          <p:nvSpPr>
            <p:cNvPr id="21" name="箭头: V 形 13">
              <a:extLst>
                <a:ext uri="{FF2B5EF4-FFF2-40B4-BE49-F238E27FC236}">
                  <a16:creationId xmlns:a16="http://schemas.microsoft.com/office/drawing/2014/main" id="{5D40DCCF-36D4-48B3-A129-E4A94254C8FB}"/>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箭头: V 形 14">
              <a:extLst>
                <a:ext uri="{FF2B5EF4-FFF2-40B4-BE49-F238E27FC236}">
                  <a16:creationId xmlns:a16="http://schemas.microsoft.com/office/drawing/2014/main" id="{B17D6AE9-FE0F-40E2-8456-109A4A1CB518}"/>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3" name="椭圆 22">
            <a:extLst>
              <a:ext uri="{FF2B5EF4-FFF2-40B4-BE49-F238E27FC236}">
                <a16:creationId xmlns:a16="http://schemas.microsoft.com/office/drawing/2014/main" id="{96621D2B-BD98-4962-AAE7-E23140047482}"/>
              </a:ext>
            </a:extLst>
          </p:cNvPr>
          <p:cNvSpPr/>
          <p:nvPr/>
        </p:nvSpPr>
        <p:spPr>
          <a:xfrm>
            <a:off x="5057775" y="2600325"/>
            <a:ext cx="2122488" cy="2124075"/>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useBgFill="1">
        <p:nvSpPr>
          <p:cNvPr id="24" name="矩形 23">
            <a:extLst>
              <a:ext uri="{FF2B5EF4-FFF2-40B4-BE49-F238E27FC236}">
                <a16:creationId xmlns:a16="http://schemas.microsoft.com/office/drawing/2014/main" id="{9677AD7F-6536-4F10-9E23-FEF76E3A4D1E}"/>
              </a:ext>
            </a:extLst>
          </p:cNvPr>
          <p:cNvSpPr/>
          <p:nvPr/>
        </p:nvSpPr>
        <p:spPr>
          <a:xfrm rot="16200000">
            <a:off x="5849144" y="2396331"/>
            <a:ext cx="539750" cy="496888"/>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5" name="组合 19">
            <a:extLst>
              <a:ext uri="{FF2B5EF4-FFF2-40B4-BE49-F238E27FC236}">
                <a16:creationId xmlns:a16="http://schemas.microsoft.com/office/drawing/2014/main" id="{C888266A-035A-40AB-9851-BB8D7F938100}"/>
              </a:ext>
            </a:extLst>
          </p:cNvPr>
          <p:cNvGrpSpPr/>
          <p:nvPr/>
        </p:nvGrpSpPr>
        <p:grpSpPr>
          <a:xfrm rot="16200000">
            <a:off x="5906162" y="2576338"/>
            <a:ext cx="425399" cy="354325"/>
            <a:chOff x="5906686" y="600151"/>
            <a:chExt cx="612669" cy="403698"/>
          </a:xfrm>
          <a:solidFill>
            <a:schemeClr val="accent2"/>
          </a:solidFill>
        </p:grpSpPr>
        <p:sp>
          <p:nvSpPr>
            <p:cNvPr id="26" name="箭头: V 形 20">
              <a:extLst>
                <a:ext uri="{FF2B5EF4-FFF2-40B4-BE49-F238E27FC236}">
                  <a16:creationId xmlns:a16="http://schemas.microsoft.com/office/drawing/2014/main" id="{FD6F3B36-9929-49AB-A031-F2A02732B09E}"/>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7" name="箭头: V 形 21">
              <a:extLst>
                <a:ext uri="{FF2B5EF4-FFF2-40B4-BE49-F238E27FC236}">
                  <a16:creationId xmlns:a16="http://schemas.microsoft.com/office/drawing/2014/main" id="{3F65ED30-40FE-4B4D-948D-9B6867091917}"/>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8" name="椭圆 27">
            <a:extLst>
              <a:ext uri="{FF2B5EF4-FFF2-40B4-BE49-F238E27FC236}">
                <a16:creationId xmlns:a16="http://schemas.microsoft.com/office/drawing/2014/main" id="{BE2AF56E-9657-44E8-9711-D363DDB6E349}"/>
              </a:ext>
            </a:extLst>
          </p:cNvPr>
          <p:cNvSpPr/>
          <p:nvPr/>
        </p:nvSpPr>
        <p:spPr>
          <a:xfrm>
            <a:off x="3124200" y="2600325"/>
            <a:ext cx="2122488" cy="2124075"/>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9" name="组合 25">
            <a:extLst>
              <a:ext uri="{FF2B5EF4-FFF2-40B4-BE49-F238E27FC236}">
                <a16:creationId xmlns:a16="http://schemas.microsoft.com/office/drawing/2014/main" id="{E2C3E60B-E0BA-4BB7-9643-B3C719E289BC}"/>
              </a:ext>
            </a:extLst>
          </p:cNvPr>
          <p:cNvGrpSpPr/>
          <p:nvPr/>
        </p:nvGrpSpPr>
        <p:grpSpPr>
          <a:xfrm rot="5400000" flipV="1">
            <a:off x="3990098" y="4394698"/>
            <a:ext cx="425399" cy="354325"/>
            <a:chOff x="5906686" y="600151"/>
            <a:chExt cx="612669" cy="403698"/>
          </a:xfrm>
          <a:solidFill>
            <a:schemeClr val="bg1"/>
          </a:solidFill>
        </p:grpSpPr>
        <p:sp>
          <p:nvSpPr>
            <p:cNvPr id="30" name="箭头: V 形 26">
              <a:extLst>
                <a:ext uri="{FF2B5EF4-FFF2-40B4-BE49-F238E27FC236}">
                  <a16:creationId xmlns:a16="http://schemas.microsoft.com/office/drawing/2014/main" id="{621F760E-FBEA-4492-B9D3-EF55975B590A}"/>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1" name="箭头: V 形 27">
              <a:extLst>
                <a:ext uri="{FF2B5EF4-FFF2-40B4-BE49-F238E27FC236}">
                  <a16:creationId xmlns:a16="http://schemas.microsoft.com/office/drawing/2014/main" id="{CA4952C0-C01E-459A-B680-9A49CFF42D1C}"/>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2" name="椭圆 31">
            <a:extLst>
              <a:ext uri="{FF2B5EF4-FFF2-40B4-BE49-F238E27FC236}">
                <a16:creationId xmlns:a16="http://schemas.microsoft.com/office/drawing/2014/main" id="{A78F480E-25DF-4CEF-A521-EA7F051F01AF}"/>
              </a:ext>
            </a:extLst>
          </p:cNvPr>
          <p:cNvSpPr/>
          <p:nvPr/>
        </p:nvSpPr>
        <p:spPr>
          <a:xfrm>
            <a:off x="6991350" y="2600325"/>
            <a:ext cx="2122488" cy="2124075"/>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3" name="组合 31">
            <a:extLst>
              <a:ext uri="{FF2B5EF4-FFF2-40B4-BE49-F238E27FC236}">
                <a16:creationId xmlns:a16="http://schemas.microsoft.com/office/drawing/2014/main" id="{81E2D75D-5A90-4458-A2C6-A83F9A282753}"/>
              </a:ext>
            </a:extLst>
          </p:cNvPr>
          <p:cNvGrpSpPr/>
          <p:nvPr/>
        </p:nvGrpSpPr>
        <p:grpSpPr>
          <a:xfrm rot="5400000" flipV="1">
            <a:off x="7857405" y="4394698"/>
            <a:ext cx="425399" cy="354325"/>
            <a:chOff x="5906686" y="600151"/>
            <a:chExt cx="612669" cy="403698"/>
          </a:xfrm>
          <a:solidFill>
            <a:schemeClr val="bg1"/>
          </a:solidFill>
        </p:grpSpPr>
        <p:sp>
          <p:nvSpPr>
            <p:cNvPr id="34" name="箭头: V 形 32">
              <a:extLst>
                <a:ext uri="{FF2B5EF4-FFF2-40B4-BE49-F238E27FC236}">
                  <a16:creationId xmlns:a16="http://schemas.microsoft.com/office/drawing/2014/main" id="{D09231CF-16DE-4705-BB45-3BA49C15EC00}"/>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1" name="箭头: V 形 33">
              <a:extLst>
                <a:ext uri="{FF2B5EF4-FFF2-40B4-BE49-F238E27FC236}">
                  <a16:creationId xmlns:a16="http://schemas.microsoft.com/office/drawing/2014/main" id="{DE7955D1-9FC7-4968-8895-21EC24FE32EF}"/>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5" name="文本占位符 34"/>
          <p:cNvSpPr>
            <a:spLocks noGrp="1"/>
          </p:cNvSpPr>
          <p:nvPr>
            <p:ph type="body" sz="quarter" idx="10"/>
          </p:nvPr>
        </p:nvSpPr>
        <p:spPr>
          <a:xfrm>
            <a:off x="575456"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6" name="文本占位符 35"/>
          <p:cNvSpPr>
            <a:spLocks noGrp="1"/>
          </p:cNvSpPr>
          <p:nvPr>
            <p:ph type="body" sz="quarter" idx="11"/>
          </p:nvPr>
        </p:nvSpPr>
        <p:spPr>
          <a:xfrm>
            <a:off x="4442760"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7" name="文本占位符 36"/>
          <p:cNvSpPr>
            <a:spLocks noGrp="1"/>
          </p:cNvSpPr>
          <p:nvPr>
            <p:ph type="body" sz="quarter" idx="12"/>
          </p:nvPr>
        </p:nvSpPr>
        <p:spPr>
          <a:xfrm>
            <a:off x="8310065" y="1367652"/>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8" name="文本占位符 37"/>
          <p:cNvSpPr>
            <a:spLocks noGrp="1"/>
          </p:cNvSpPr>
          <p:nvPr>
            <p:ph type="body" sz="quarter" idx="13"/>
          </p:nvPr>
        </p:nvSpPr>
        <p:spPr>
          <a:xfrm>
            <a:off x="2509108" y="4947761"/>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9" name="文本占位符 38"/>
          <p:cNvSpPr>
            <a:spLocks noGrp="1"/>
          </p:cNvSpPr>
          <p:nvPr>
            <p:ph type="body" sz="quarter" idx="14"/>
          </p:nvPr>
        </p:nvSpPr>
        <p:spPr>
          <a:xfrm>
            <a:off x="6376412" y="4979534"/>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0" name="文本占位符 39"/>
          <p:cNvSpPr>
            <a:spLocks noGrp="1"/>
          </p:cNvSpPr>
          <p:nvPr>
            <p:ph type="body" sz="quarter" idx="15"/>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1" name="文本占位符 50"/>
          <p:cNvSpPr>
            <a:spLocks noGrp="1"/>
          </p:cNvSpPr>
          <p:nvPr>
            <p:ph type="body" sz="quarter" idx="16"/>
          </p:nvPr>
        </p:nvSpPr>
        <p:spPr>
          <a:xfrm>
            <a:off x="1776165" y="3233657"/>
            <a:ext cx="949124" cy="861416"/>
          </a:xfrm>
          <a:custGeom>
            <a:avLst/>
            <a:gdLst>
              <a:gd name="connsiteX0" fmla="*/ 0 w 1809491"/>
              <a:gd name="connsiteY0" fmla="*/ 793946 h 1106885"/>
              <a:gd name="connsiteX1" fmla="*/ 144907 w 1809491"/>
              <a:gd name="connsiteY1" fmla="*/ 793946 h 1106885"/>
              <a:gd name="connsiteX2" fmla="*/ 144907 w 1809491"/>
              <a:gd name="connsiteY2" fmla="*/ 1106885 h 1106885"/>
              <a:gd name="connsiteX3" fmla="*/ 0 w 1809491"/>
              <a:gd name="connsiteY3" fmla="*/ 1106885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0-1" fmla="*/ 0 w 1809491"/>
              <a:gd name="connsiteY0-2" fmla="*/ 793946 h 1106885"/>
              <a:gd name="connsiteX1-3" fmla="*/ 144907 w 1809491"/>
              <a:gd name="connsiteY1-4" fmla="*/ 1106885 h 1106885"/>
              <a:gd name="connsiteX2-5" fmla="*/ 0 w 1809491"/>
              <a:gd name="connsiteY2-6" fmla="*/ 1106885 h 1106885"/>
              <a:gd name="connsiteX3-7" fmla="*/ 0 w 1809491"/>
              <a:gd name="connsiteY3-8" fmla="*/ 793946 h 1106885"/>
              <a:gd name="connsiteX4-9" fmla="*/ 1223728 w 1809491"/>
              <a:gd name="connsiteY4-10" fmla="*/ 0 h 1106885"/>
              <a:gd name="connsiteX5-11" fmla="*/ 1446130 w 1809491"/>
              <a:gd name="connsiteY5-12" fmla="*/ 0 h 1106885"/>
              <a:gd name="connsiteX6-13" fmla="*/ 1446130 w 1809491"/>
              <a:gd name="connsiteY6-14" fmla="*/ 216137 h 1106885"/>
              <a:gd name="connsiteX7-15" fmla="*/ 1370952 w 1809491"/>
              <a:gd name="connsiteY7-16" fmla="*/ 216137 h 1106885"/>
              <a:gd name="connsiteX8-17" fmla="*/ 1370952 w 1809491"/>
              <a:gd name="connsiteY8-18" fmla="*/ 394685 h 1106885"/>
              <a:gd name="connsiteX9-19" fmla="*/ 1734313 w 1809491"/>
              <a:gd name="connsiteY9-20" fmla="*/ 394685 h 1106885"/>
              <a:gd name="connsiteX10-21" fmla="*/ 1734313 w 1809491"/>
              <a:gd name="connsiteY10-22" fmla="*/ 645279 h 1106885"/>
              <a:gd name="connsiteX11-23" fmla="*/ 1809491 w 1809491"/>
              <a:gd name="connsiteY11-24" fmla="*/ 645279 h 1106885"/>
              <a:gd name="connsiteX12-25" fmla="*/ 1809491 w 1809491"/>
              <a:gd name="connsiteY12-26" fmla="*/ 861416 h 1106885"/>
              <a:gd name="connsiteX13-27" fmla="*/ 1593354 w 1809491"/>
              <a:gd name="connsiteY13-28" fmla="*/ 861416 h 1106885"/>
              <a:gd name="connsiteX14-29" fmla="*/ 1593354 w 1809491"/>
              <a:gd name="connsiteY14-30" fmla="*/ 645279 h 1106885"/>
              <a:gd name="connsiteX15-31" fmla="*/ 1662267 w 1809491"/>
              <a:gd name="connsiteY15-32" fmla="*/ 645279 h 1106885"/>
              <a:gd name="connsiteX16-33" fmla="*/ 1662267 w 1809491"/>
              <a:gd name="connsiteY16-34" fmla="*/ 466731 h 1106885"/>
              <a:gd name="connsiteX17-35" fmla="*/ 1370952 w 1809491"/>
              <a:gd name="connsiteY17-36" fmla="*/ 466731 h 1106885"/>
              <a:gd name="connsiteX18-37" fmla="*/ 1370952 w 1809491"/>
              <a:gd name="connsiteY18-38" fmla="*/ 645279 h 1106885"/>
              <a:gd name="connsiteX19-39" fmla="*/ 1446130 w 1809491"/>
              <a:gd name="connsiteY19-40" fmla="*/ 645279 h 1106885"/>
              <a:gd name="connsiteX20-41" fmla="*/ 1446130 w 1809491"/>
              <a:gd name="connsiteY20-42" fmla="*/ 861416 h 1106885"/>
              <a:gd name="connsiteX21-43" fmla="*/ 1223728 w 1809491"/>
              <a:gd name="connsiteY21-44" fmla="*/ 861416 h 1106885"/>
              <a:gd name="connsiteX22-45" fmla="*/ 1223728 w 1809491"/>
              <a:gd name="connsiteY22-46" fmla="*/ 645279 h 1106885"/>
              <a:gd name="connsiteX23-47" fmla="*/ 1298906 w 1809491"/>
              <a:gd name="connsiteY23-48" fmla="*/ 645279 h 1106885"/>
              <a:gd name="connsiteX24-49" fmla="*/ 1298906 w 1809491"/>
              <a:gd name="connsiteY24-50" fmla="*/ 466731 h 1106885"/>
              <a:gd name="connsiteX25-51" fmla="*/ 1007591 w 1809491"/>
              <a:gd name="connsiteY25-52" fmla="*/ 466731 h 1106885"/>
              <a:gd name="connsiteX26-53" fmla="*/ 1007591 w 1809491"/>
              <a:gd name="connsiteY26-54" fmla="*/ 645279 h 1106885"/>
              <a:gd name="connsiteX27-55" fmla="*/ 1076504 w 1809491"/>
              <a:gd name="connsiteY27-56" fmla="*/ 645279 h 1106885"/>
              <a:gd name="connsiteX28-57" fmla="*/ 1076504 w 1809491"/>
              <a:gd name="connsiteY28-58" fmla="*/ 861416 h 1106885"/>
              <a:gd name="connsiteX29-59" fmla="*/ 860367 w 1809491"/>
              <a:gd name="connsiteY29-60" fmla="*/ 861416 h 1106885"/>
              <a:gd name="connsiteX30-61" fmla="*/ 860367 w 1809491"/>
              <a:gd name="connsiteY30-62" fmla="*/ 645279 h 1106885"/>
              <a:gd name="connsiteX31-63" fmla="*/ 935545 w 1809491"/>
              <a:gd name="connsiteY31-64" fmla="*/ 645279 h 1106885"/>
              <a:gd name="connsiteX32-65" fmla="*/ 935545 w 1809491"/>
              <a:gd name="connsiteY32-66" fmla="*/ 394685 h 1106885"/>
              <a:gd name="connsiteX33-67" fmla="*/ 1298906 w 1809491"/>
              <a:gd name="connsiteY33-68" fmla="*/ 394685 h 1106885"/>
              <a:gd name="connsiteX34-69" fmla="*/ 1298906 w 1809491"/>
              <a:gd name="connsiteY34-70" fmla="*/ 216137 h 1106885"/>
              <a:gd name="connsiteX35-71" fmla="*/ 1223728 w 1809491"/>
              <a:gd name="connsiteY35-72" fmla="*/ 216137 h 1106885"/>
              <a:gd name="connsiteX36" fmla="*/ 1223728 w 1809491"/>
              <a:gd name="connsiteY36" fmla="*/ 0 h 1106885"/>
              <a:gd name="connsiteX0-73" fmla="*/ 0 w 1809491"/>
              <a:gd name="connsiteY0-74" fmla="*/ 1106885 h 1106885"/>
              <a:gd name="connsiteX1-75" fmla="*/ 144907 w 1809491"/>
              <a:gd name="connsiteY1-76" fmla="*/ 1106885 h 1106885"/>
              <a:gd name="connsiteX2-77" fmla="*/ 0 w 1809491"/>
              <a:gd name="connsiteY2-78" fmla="*/ 1106885 h 1106885"/>
              <a:gd name="connsiteX3-79" fmla="*/ 1223728 w 1809491"/>
              <a:gd name="connsiteY3-80" fmla="*/ 0 h 1106885"/>
              <a:gd name="connsiteX4-81" fmla="*/ 1446130 w 1809491"/>
              <a:gd name="connsiteY4-82" fmla="*/ 0 h 1106885"/>
              <a:gd name="connsiteX5-83" fmla="*/ 1446130 w 1809491"/>
              <a:gd name="connsiteY5-84" fmla="*/ 216137 h 1106885"/>
              <a:gd name="connsiteX6-85" fmla="*/ 1370952 w 1809491"/>
              <a:gd name="connsiteY6-86" fmla="*/ 216137 h 1106885"/>
              <a:gd name="connsiteX7-87" fmla="*/ 1370952 w 1809491"/>
              <a:gd name="connsiteY7-88" fmla="*/ 394685 h 1106885"/>
              <a:gd name="connsiteX8-89" fmla="*/ 1734313 w 1809491"/>
              <a:gd name="connsiteY8-90" fmla="*/ 394685 h 1106885"/>
              <a:gd name="connsiteX9-91" fmla="*/ 1734313 w 1809491"/>
              <a:gd name="connsiteY9-92" fmla="*/ 645279 h 1106885"/>
              <a:gd name="connsiteX10-93" fmla="*/ 1809491 w 1809491"/>
              <a:gd name="connsiteY10-94" fmla="*/ 645279 h 1106885"/>
              <a:gd name="connsiteX11-95" fmla="*/ 1809491 w 1809491"/>
              <a:gd name="connsiteY11-96" fmla="*/ 861416 h 1106885"/>
              <a:gd name="connsiteX12-97" fmla="*/ 1593354 w 1809491"/>
              <a:gd name="connsiteY12-98" fmla="*/ 861416 h 1106885"/>
              <a:gd name="connsiteX13-99" fmla="*/ 1593354 w 1809491"/>
              <a:gd name="connsiteY13-100" fmla="*/ 645279 h 1106885"/>
              <a:gd name="connsiteX14-101" fmla="*/ 1662267 w 1809491"/>
              <a:gd name="connsiteY14-102" fmla="*/ 645279 h 1106885"/>
              <a:gd name="connsiteX15-103" fmla="*/ 1662267 w 1809491"/>
              <a:gd name="connsiteY15-104" fmla="*/ 466731 h 1106885"/>
              <a:gd name="connsiteX16-105" fmla="*/ 1370952 w 1809491"/>
              <a:gd name="connsiteY16-106" fmla="*/ 466731 h 1106885"/>
              <a:gd name="connsiteX17-107" fmla="*/ 1370952 w 1809491"/>
              <a:gd name="connsiteY17-108" fmla="*/ 645279 h 1106885"/>
              <a:gd name="connsiteX18-109" fmla="*/ 1446130 w 1809491"/>
              <a:gd name="connsiteY18-110" fmla="*/ 645279 h 1106885"/>
              <a:gd name="connsiteX19-111" fmla="*/ 1446130 w 1809491"/>
              <a:gd name="connsiteY19-112" fmla="*/ 861416 h 1106885"/>
              <a:gd name="connsiteX20-113" fmla="*/ 1223728 w 1809491"/>
              <a:gd name="connsiteY20-114" fmla="*/ 861416 h 1106885"/>
              <a:gd name="connsiteX21-115" fmla="*/ 1223728 w 1809491"/>
              <a:gd name="connsiteY21-116" fmla="*/ 645279 h 1106885"/>
              <a:gd name="connsiteX22-117" fmla="*/ 1298906 w 1809491"/>
              <a:gd name="connsiteY22-118" fmla="*/ 645279 h 1106885"/>
              <a:gd name="connsiteX23-119" fmla="*/ 1298906 w 1809491"/>
              <a:gd name="connsiteY23-120" fmla="*/ 466731 h 1106885"/>
              <a:gd name="connsiteX24-121" fmla="*/ 1007591 w 1809491"/>
              <a:gd name="connsiteY24-122" fmla="*/ 466731 h 1106885"/>
              <a:gd name="connsiteX25-123" fmla="*/ 1007591 w 1809491"/>
              <a:gd name="connsiteY25-124" fmla="*/ 645279 h 1106885"/>
              <a:gd name="connsiteX26-125" fmla="*/ 1076504 w 1809491"/>
              <a:gd name="connsiteY26-126" fmla="*/ 645279 h 1106885"/>
              <a:gd name="connsiteX27-127" fmla="*/ 1076504 w 1809491"/>
              <a:gd name="connsiteY27-128" fmla="*/ 861416 h 1106885"/>
              <a:gd name="connsiteX28-129" fmla="*/ 860367 w 1809491"/>
              <a:gd name="connsiteY28-130" fmla="*/ 861416 h 1106885"/>
              <a:gd name="connsiteX29-131" fmla="*/ 860367 w 1809491"/>
              <a:gd name="connsiteY29-132" fmla="*/ 645279 h 1106885"/>
              <a:gd name="connsiteX30-133" fmla="*/ 935545 w 1809491"/>
              <a:gd name="connsiteY30-134" fmla="*/ 645279 h 1106885"/>
              <a:gd name="connsiteX31-135" fmla="*/ 935545 w 1809491"/>
              <a:gd name="connsiteY31-136" fmla="*/ 394685 h 1106885"/>
              <a:gd name="connsiteX32-137" fmla="*/ 1298906 w 1809491"/>
              <a:gd name="connsiteY32-138" fmla="*/ 394685 h 1106885"/>
              <a:gd name="connsiteX33-139" fmla="*/ 1298906 w 1809491"/>
              <a:gd name="connsiteY33-140" fmla="*/ 216137 h 1106885"/>
              <a:gd name="connsiteX34-141" fmla="*/ 1223728 w 1809491"/>
              <a:gd name="connsiteY34-142" fmla="*/ 216137 h 1106885"/>
              <a:gd name="connsiteX35-143" fmla="*/ 1223728 w 1809491"/>
              <a:gd name="connsiteY35-144" fmla="*/ 0 h 1106885"/>
              <a:gd name="connsiteX0-145" fmla="*/ 363361 w 949124"/>
              <a:gd name="connsiteY0-146" fmla="*/ 0 h 861416"/>
              <a:gd name="connsiteX1-147" fmla="*/ 585763 w 949124"/>
              <a:gd name="connsiteY1-148" fmla="*/ 0 h 861416"/>
              <a:gd name="connsiteX2-149" fmla="*/ 585763 w 949124"/>
              <a:gd name="connsiteY2-150" fmla="*/ 216137 h 861416"/>
              <a:gd name="connsiteX3-151" fmla="*/ 510585 w 949124"/>
              <a:gd name="connsiteY3-152" fmla="*/ 216137 h 861416"/>
              <a:gd name="connsiteX4-153" fmla="*/ 510585 w 949124"/>
              <a:gd name="connsiteY4-154" fmla="*/ 394685 h 861416"/>
              <a:gd name="connsiteX5-155" fmla="*/ 873946 w 949124"/>
              <a:gd name="connsiteY5-156" fmla="*/ 394685 h 861416"/>
              <a:gd name="connsiteX6-157" fmla="*/ 873946 w 949124"/>
              <a:gd name="connsiteY6-158" fmla="*/ 645279 h 861416"/>
              <a:gd name="connsiteX7-159" fmla="*/ 949124 w 949124"/>
              <a:gd name="connsiteY7-160" fmla="*/ 645279 h 861416"/>
              <a:gd name="connsiteX8-161" fmla="*/ 949124 w 949124"/>
              <a:gd name="connsiteY8-162" fmla="*/ 861416 h 861416"/>
              <a:gd name="connsiteX9-163" fmla="*/ 732987 w 949124"/>
              <a:gd name="connsiteY9-164" fmla="*/ 861416 h 861416"/>
              <a:gd name="connsiteX10-165" fmla="*/ 732987 w 949124"/>
              <a:gd name="connsiteY10-166" fmla="*/ 645279 h 861416"/>
              <a:gd name="connsiteX11-167" fmla="*/ 801900 w 949124"/>
              <a:gd name="connsiteY11-168" fmla="*/ 645279 h 861416"/>
              <a:gd name="connsiteX12-169" fmla="*/ 801900 w 949124"/>
              <a:gd name="connsiteY12-170" fmla="*/ 466731 h 861416"/>
              <a:gd name="connsiteX13-171" fmla="*/ 510585 w 949124"/>
              <a:gd name="connsiteY13-172" fmla="*/ 466731 h 861416"/>
              <a:gd name="connsiteX14-173" fmla="*/ 510585 w 949124"/>
              <a:gd name="connsiteY14-174" fmla="*/ 645279 h 861416"/>
              <a:gd name="connsiteX15-175" fmla="*/ 585763 w 949124"/>
              <a:gd name="connsiteY15-176" fmla="*/ 645279 h 861416"/>
              <a:gd name="connsiteX16-177" fmla="*/ 585763 w 949124"/>
              <a:gd name="connsiteY16-178" fmla="*/ 861416 h 861416"/>
              <a:gd name="connsiteX17-179" fmla="*/ 363361 w 949124"/>
              <a:gd name="connsiteY17-180" fmla="*/ 861416 h 861416"/>
              <a:gd name="connsiteX18-181" fmla="*/ 363361 w 949124"/>
              <a:gd name="connsiteY18-182" fmla="*/ 645279 h 861416"/>
              <a:gd name="connsiteX19-183" fmla="*/ 438539 w 949124"/>
              <a:gd name="connsiteY19-184" fmla="*/ 645279 h 861416"/>
              <a:gd name="connsiteX20-185" fmla="*/ 438539 w 949124"/>
              <a:gd name="connsiteY20-186" fmla="*/ 466731 h 861416"/>
              <a:gd name="connsiteX21-187" fmla="*/ 147224 w 949124"/>
              <a:gd name="connsiteY21-188" fmla="*/ 466731 h 861416"/>
              <a:gd name="connsiteX22-189" fmla="*/ 147224 w 949124"/>
              <a:gd name="connsiteY22-190" fmla="*/ 645279 h 861416"/>
              <a:gd name="connsiteX23-191" fmla="*/ 216137 w 949124"/>
              <a:gd name="connsiteY23-192" fmla="*/ 645279 h 861416"/>
              <a:gd name="connsiteX24-193" fmla="*/ 216137 w 949124"/>
              <a:gd name="connsiteY24-194" fmla="*/ 861416 h 861416"/>
              <a:gd name="connsiteX25-195" fmla="*/ 0 w 949124"/>
              <a:gd name="connsiteY25-196" fmla="*/ 861416 h 861416"/>
              <a:gd name="connsiteX26-197" fmla="*/ 0 w 949124"/>
              <a:gd name="connsiteY26-198" fmla="*/ 645279 h 861416"/>
              <a:gd name="connsiteX27-199" fmla="*/ 75178 w 949124"/>
              <a:gd name="connsiteY27-200" fmla="*/ 645279 h 861416"/>
              <a:gd name="connsiteX28-201" fmla="*/ 75178 w 949124"/>
              <a:gd name="connsiteY28-202" fmla="*/ 394685 h 861416"/>
              <a:gd name="connsiteX29-203" fmla="*/ 438539 w 949124"/>
              <a:gd name="connsiteY29-204" fmla="*/ 394685 h 861416"/>
              <a:gd name="connsiteX30-205" fmla="*/ 438539 w 949124"/>
              <a:gd name="connsiteY30-206" fmla="*/ 216137 h 861416"/>
              <a:gd name="connsiteX31-207" fmla="*/ 363361 w 949124"/>
              <a:gd name="connsiteY31-208" fmla="*/ 216137 h 861416"/>
              <a:gd name="connsiteX32-209" fmla="*/ 363361 w 949124"/>
              <a:gd name="connsiteY32-210" fmla="*/ 0 h 8614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Lst>
            <a:rect l="l" t="t" r="r" b="b"/>
            <a:pathLst>
              <a:path w="949124" h="861416">
                <a:moveTo>
                  <a:pt x="363361" y="0"/>
                </a:moveTo>
                <a:lnTo>
                  <a:pt x="585763" y="0"/>
                </a:lnTo>
                <a:lnTo>
                  <a:pt x="585763" y="216137"/>
                </a:lnTo>
                <a:lnTo>
                  <a:pt x="510585" y="216137"/>
                </a:lnTo>
                <a:lnTo>
                  <a:pt x="510585" y="394685"/>
                </a:lnTo>
                <a:lnTo>
                  <a:pt x="873946" y="394685"/>
                </a:lnTo>
                <a:lnTo>
                  <a:pt x="873946" y="645279"/>
                </a:lnTo>
                <a:lnTo>
                  <a:pt x="949124" y="645279"/>
                </a:lnTo>
                <a:lnTo>
                  <a:pt x="949124" y="861416"/>
                </a:lnTo>
                <a:lnTo>
                  <a:pt x="732987" y="861416"/>
                </a:lnTo>
                <a:lnTo>
                  <a:pt x="732987" y="645279"/>
                </a:lnTo>
                <a:lnTo>
                  <a:pt x="801900" y="645279"/>
                </a:lnTo>
                <a:lnTo>
                  <a:pt x="801900" y="466731"/>
                </a:lnTo>
                <a:lnTo>
                  <a:pt x="510585" y="466731"/>
                </a:lnTo>
                <a:lnTo>
                  <a:pt x="510585" y="645279"/>
                </a:lnTo>
                <a:lnTo>
                  <a:pt x="585763" y="645279"/>
                </a:lnTo>
                <a:lnTo>
                  <a:pt x="585763" y="861416"/>
                </a:lnTo>
                <a:lnTo>
                  <a:pt x="363361" y="861416"/>
                </a:lnTo>
                <a:lnTo>
                  <a:pt x="363361" y="645279"/>
                </a:lnTo>
                <a:lnTo>
                  <a:pt x="438539" y="645279"/>
                </a:lnTo>
                <a:lnTo>
                  <a:pt x="438539" y="466731"/>
                </a:lnTo>
                <a:lnTo>
                  <a:pt x="147224" y="466731"/>
                </a:lnTo>
                <a:lnTo>
                  <a:pt x="147224" y="645279"/>
                </a:lnTo>
                <a:lnTo>
                  <a:pt x="216137" y="645279"/>
                </a:lnTo>
                <a:lnTo>
                  <a:pt x="216137" y="861416"/>
                </a:lnTo>
                <a:lnTo>
                  <a:pt x="0" y="861416"/>
                </a:lnTo>
                <a:lnTo>
                  <a:pt x="0" y="645279"/>
                </a:lnTo>
                <a:lnTo>
                  <a:pt x="75178" y="645279"/>
                </a:lnTo>
                <a:lnTo>
                  <a:pt x="75178" y="394685"/>
                </a:lnTo>
                <a:lnTo>
                  <a:pt x="438539" y="394685"/>
                </a:lnTo>
                <a:lnTo>
                  <a:pt x="438539" y="216137"/>
                </a:lnTo>
                <a:lnTo>
                  <a:pt x="363361" y="216137"/>
                </a:lnTo>
                <a:lnTo>
                  <a:pt x="363361"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53" name="文本占位符 52"/>
          <p:cNvSpPr>
            <a:spLocks noGrp="1"/>
          </p:cNvSpPr>
          <p:nvPr>
            <p:ph type="body" sz="quarter" idx="17"/>
          </p:nvPr>
        </p:nvSpPr>
        <p:spPr>
          <a:xfrm>
            <a:off x="3710647" y="3188230"/>
            <a:ext cx="949124" cy="952268"/>
          </a:xfrm>
          <a:custGeom>
            <a:avLst/>
            <a:gdLst>
              <a:gd name="connsiteX0" fmla="*/ 0 w 4243845"/>
              <a:gd name="connsiteY0" fmla="*/ 504092 h 952268"/>
              <a:gd name="connsiteX1" fmla="*/ 144907 w 4243845"/>
              <a:gd name="connsiteY1" fmla="*/ 504092 h 952268"/>
              <a:gd name="connsiteX2" fmla="*/ 144907 w 4243845"/>
              <a:gd name="connsiteY2" fmla="*/ 817031 h 952268"/>
              <a:gd name="connsiteX3" fmla="*/ 0 w 4243845"/>
              <a:gd name="connsiteY3" fmla="*/ 817031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1" fmla="*/ 0 w 4243845"/>
              <a:gd name="connsiteY0-2" fmla="*/ 504092 h 952268"/>
              <a:gd name="connsiteX1-3" fmla="*/ 144907 w 4243845"/>
              <a:gd name="connsiteY1-4" fmla="*/ 817031 h 952268"/>
              <a:gd name="connsiteX2-5" fmla="*/ 0 w 4243845"/>
              <a:gd name="connsiteY2-6" fmla="*/ 817031 h 952268"/>
              <a:gd name="connsiteX3-7" fmla="*/ 0 w 4243845"/>
              <a:gd name="connsiteY3-8" fmla="*/ 504092 h 952268"/>
              <a:gd name="connsiteX4-9" fmla="*/ 3769283 w 4243845"/>
              <a:gd name="connsiteY4-10" fmla="*/ 0 h 952268"/>
              <a:gd name="connsiteX5-11" fmla="*/ 4051054 w 4243845"/>
              <a:gd name="connsiteY5-12" fmla="*/ 96715 h 952268"/>
              <a:gd name="connsiteX6-13" fmla="*/ 4147450 w 4243845"/>
              <a:gd name="connsiteY6-14" fmla="*/ 0 h 952268"/>
              <a:gd name="connsiteX7-15" fmla="*/ 4147450 w 4243845"/>
              <a:gd name="connsiteY7-16" fmla="*/ 290144 h 952268"/>
              <a:gd name="connsiteX8-17" fmla="*/ 3850849 w 4243845"/>
              <a:gd name="connsiteY8-18" fmla="*/ 290144 h 952268"/>
              <a:gd name="connsiteX9-19" fmla="*/ 3947244 w 4243845"/>
              <a:gd name="connsiteY9-20" fmla="*/ 200869 h 952268"/>
              <a:gd name="connsiteX10-21" fmla="*/ 3895339 w 4243845"/>
              <a:gd name="connsiteY10-22" fmla="*/ 171111 h 952268"/>
              <a:gd name="connsiteX11-23" fmla="*/ 3769283 w 4243845"/>
              <a:gd name="connsiteY11-24" fmla="*/ 148792 h 952268"/>
              <a:gd name="connsiteX12-25" fmla="*/ 3643228 w 4243845"/>
              <a:gd name="connsiteY12-26" fmla="*/ 171111 h 952268"/>
              <a:gd name="connsiteX13-27" fmla="*/ 3539417 w 4243845"/>
              <a:gd name="connsiteY13-28" fmla="*/ 245506 h 952268"/>
              <a:gd name="connsiteX14-29" fmla="*/ 3465267 w 4243845"/>
              <a:gd name="connsiteY14-30" fmla="*/ 349661 h 952268"/>
              <a:gd name="connsiteX15-31" fmla="*/ 3443022 w 4243845"/>
              <a:gd name="connsiteY15-32" fmla="*/ 476134 h 952268"/>
              <a:gd name="connsiteX16-33" fmla="*/ 3465267 w 4243845"/>
              <a:gd name="connsiteY16-34" fmla="*/ 602607 h 952268"/>
              <a:gd name="connsiteX17-35" fmla="*/ 3539417 w 4243845"/>
              <a:gd name="connsiteY17-36" fmla="*/ 706762 h 952268"/>
              <a:gd name="connsiteX18-37" fmla="*/ 3643228 w 4243845"/>
              <a:gd name="connsiteY18-38" fmla="*/ 781158 h 952268"/>
              <a:gd name="connsiteX19-39" fmla="*/ 3769283 w 4243845"/>
              <a:gd name="connsiteY19-40" fmla="*/ 803476 h 952268"/>
              <a:gd name="connsiteX20-41" fmla="*/ 3895339 w 4243845"/>
              <a:gd name="connsiteY20-42" fmla="*/ 781158 h 952268"/>
              <a:gd name="connsiteX21-43" fmla="*/ 3999149 w 4243845"/>
              <a:gd name="connsiteY21-44" fmla="*/ 706762 h 952268"/>
              <a:gd name="connsiteX22-45" fmla="*/ 4073299 w 4243845"/>
              <a:gd name="connsiteY22-46" fmla="*/ 602607 h 952268"/>
              <a:gd name="connsiteX23-47" fmla="*/ 4095545 w 4243845"/>
              <a:gd name="connsiteY23-48" fmla="*/ 476134 h 952268"/>
              <a:gd name="connsiteX24-49" fmla="*/ 4088130 w 4243845"/>
              <a:gd name="connsiteY24-50" fmla="*/ 401738 h 952268"/>
              <a:gd name="connsiteX25-51" fmla="*/ 4236430 w 4243845"/>
              <a:gd name="connsiteY25-52" fmla="*/ 401738 h 952268"/>
              <a:gd name="connsiteX26-53" fmla="*/ 4243845 w 4243845"/>
              <a:gd name="connsiteY26-54" fmla="*/ 476134 h 952268"/>
              <a:gd name="connsiteX27-55" fmla="*/ 3769283 w 4243845"/>
              <a:gd name="connsiteY27-56" fmla="*/ 952268 h 952268"/>
              <a:gd name="connsiteX28-57" fmla="*/ 3294721 w 4243845"/>
              <a:gd name="connsiteY28-58" fmla="*/ 476134 h 952268"/>
              <a:gd name="connsiteX29-59" fmla="*/ 3769283 w 4243845"/>
              <a:gd name="connsiteY29-60" fmla="*/ 0 h 952268"/>
              <a:gd name="connsiteX0-61" fmla="*/ 0 w 4243845"/>
              <a:gd name="connsiteY0-62" fmla="*/ 817031 h 952268"/>
              <a:gd name="connsiteX1-63" fmla="*/ 144907 w 4243845"/>
              <a:gd name="connsiteY1-64" fmla="*/ 817031 h 952268"/>
              <a:gd name="connsiteX2-65" fmla="*/ 0 w 4243845"/>
              <a:gd name="connsiteY2-66" fmla="*/ 817031 h 952268"/>
              <a:gd name="connsiteX3-67" fmla="*/ 3769283 w 4243845"/>
              <a:gd name="connsiteY3-68" fmla="*/ 0 h 952268"/>
              <a:gd name="connsiteX4-69" fmla="*/ 4051054 w 4243845"/>
              <a:gd name="connsiteY4-70" fmla="*/ 96715 h 952268"/>
              <a:gd name="connsiteX5-71" fmla="*/ 4147450 w 4243845"/>
              <a:gd name="connsiteY5-72" fmla="*/ 0 h 952268"/>
              <a:gd name="connsiteX6-73" fmla="*/ 4147450 w 4243845"/>
              <a:gd name="connsiteY6-74" fmla="*/ 290144 h 952268"/>
              <a:gd name="connsiteX7-75" fmla="*/ 3850849 w 4243845"/>
              <a:gd name="connsiteY7-76" fmla="*/ 290144 h 952268"/>
              <a:gd name="connsiteX8-77" fmla="*/ 3947244 w 4243845"/>
              <a:gd name="connsiteY8-78" fmla="*/ 200869 h 952268"/>
              <a:gd name="connsiteX9-79" fmla="*/ 3895339 w 4243845"/>
              <a:gd name="connsiteY9-80" fmla="*/ 171111 h 952268"/>
              <a:gd name="connsiteX10-81" fmla="*/ 3769283 w 4243845"/>
              <a:gd name="connsiteY10-82" fmla="*/ 148792 h 952268"/>
              <a:gd name="connsiteX11-83" fmla="*/ 3643228 w 4243845"/>
              <a:gd name="connsiteY11-84" fmla="*/ 171111 h 952268"/>
              <a:gd name="connsiteX12-85" fmla="*/ 3539417 w 4243845"/>
              <a:gd name="connsiteY12-86" fmla="*/ 245506 h 952268"/>
              <a:gd name="connsiteX13-87" fmla="*/ 3465267 w 4243845"/>
              <a:gd name="connsiteY13-88" fmla="*/ 349661 h 952268"/>
              <a:gd name="connsiteX14-89" fmla="*/ 3443022 w 4243845"/>
              <a:gd name="connsiteY14-90" fmla="*/ 476134 h 952268"/>
              <a:gd name="connsiteX15-91" fmla="*/ 3465267 w 4243845"/>
              <a:gd name="connsiteY15-92" fmla="*/ 602607 h 952268"/>
              <a:gd name="connsiteX16-93" fmla="*/ 3539417 w 4243845"/>
              <a:gd name="connsiteY16-94" fmla="*/ 706762 h 952268"/>
              <a:gd name="connsiteX17-95" fmla="*/ 3643228 w 4243845"/>
              <a:gd name="connsiteY17-96" fmla="*/ 781158 h 952268"/>
              <a:gd name="connsiteX18-97" fmla="*/ 3769283 w 4243845"/>
              <a:gd name="connsiteY18-98" fmla="*/ 803476 h 952268"/>
              <a:gd name="connsiteX19-99" fmla="*/ 3895339 w 4243845"/>
              <a:gd name="connsiteY19-100" fmla="*/ 781158 h 952268"/>
              <a:gd name="connsiteX20-101" fmla="*/ 3999149 w 4243845"/>
              <a:gd name="connsiteY20-102" fmla="*/ 706762 h 952268"/>
              <a:gd name="connsiteX21-103" fmla="*/ 4073299 w 4243845"/>
              <a:gd name="connsiteY21-104" fmla="*/ 602607 h 952268"/>
              <a:gd name="connsiteX22-105" fmla="*/ 4095545 w 4243845"/>
              <a:gd name="connsiteY22-106" fmla="*/ 476134 h 952268"/>
              <a:gd name="connsiteX23-107" fmla="*/ 4088130 w 4243845"/>
              <a:gd name="connsiteY23-108" fmla="*/ 401738 h 952268"/>
              <a:gd name="connsiteX24-109" fmla="*/ 4236430 w 4243845"/>
              <a:gd name="connsiteY24-110" fmla="*/ 401738 h 952268"/>
              <a:gd name="connsiteX25-111" fmla="*/ 4243845 w 4243845"/>
              <a:gd name="connsiteY25-112" fmla="*/ 476134 h 952268"/>
              <a:gd name="connsiteX26-113" fmla="*/ 3769283 w 4243845"/>
              <a:gd name="connsiteY26-114" fmla="*/ 952268 h 952268"/>
              <a:gd name="connsiteX27-115" fmla="*/ 3294721 w 4243845"/>
              <a:gd name="connsiteY27-116" fmla="*/ 476134 h 952268"/>
              <a:gd name="connsiteX28-117" fmla="*/ 3769283 w 4243845"/>
              <a:gd name="connsiteY28-118" fmla="*/ 0 h 952268"/>
              <a:gd name="connsiteX0-119" fmla="*/ 474562 w 949124"/>
              <a:gd name="connsiteY0-120" fmla="*/ 0 h 952268"/>
              <a:gd name="connsiteX1-121" fmla="*/ 756333 w 949124"/>
              <a:gd name="connsiteY1-122" fmla="*/ 96715 h 952268"/>
              <a:gd name="connsiteX2-123" fmla="*/ 852729 w 949124"/>
              <a:gd name="connsiteY2-124" fmla="*/ 0 h 952268"/>
              <a:gd name="connsiteX3-125" fmla="*/ 852729 w 949124"/>
              <a:gd name="connsiteY3-126" fmla="*/ 290144 h 952268"/>
              <a:gd name="connsiteX4-127" fmla="*/ 556128 w 949124"/>
              <a:gd name="connsiteY4-128" fmla="*/ 290144 h 952268"/>
              <a:gd name="connsiteX5-129" fmla="*/ 652523 w 949124"/>
              <a:gd name="connsiteY5-130" fmla="*/ 200869 h 952268"/>
              <a:gd name="connsiteX6-131" fmla="*/ 600618 w 949124"/>
              <a:gd name="connsiteY6-132" fmla="*/ 171111 h 952268"/>
              <a:gd name="connsiteX7-133" fmla="*/ 474562 w 949124"/>
              <a:gd name="connsiteY7-134" fmla="*/ 148792 h 952268"/>
              <a:gd name="connsiteX8-135" fmla="*/ 348507 w 949124"/>
              <a:gd name="connsiteY8-136" fmla="*/ 171111 h 952268"/>
              <a:gd name="connsiteX9-137" fmla="*/ 244696 w 949124"/>
              <a:gd name="connsiteY9-138" fmla="*/ 245506 h 952268"/>
              <a:gd name="connsiteX10-139" fmla="*/ 170546 w 949124"/>
              <a:gd name="connsiteY10-140" fmla="*/ 349661 h 952268"/>
              <a:gd name="connsiteX11-141" fmla="*/ 148301 w 949124"/>
              <a:gd name="connsiteY11-142" fmla="*/ 476134 h 952268"/>
              <a:gd name="connsiteX12-143" fmla="*/ 170546 w 949124"/>
              <a:gd name="connsiteY12-144" fmla="*/ 602607 h 952268"/>
              <a:gd name="connsiteX13-145" fmla="*/ 244696 w 949124"/>
              <a:gd name="connsiteY13-146" fmla="*/ 706762 h 952268"/>
              <a:gd name="connsiteX14-147" fmla="*/ 348507 w 949124"/>
              <a:gd name="connsiteY14-148" fmla="*/ 781158 h 952268"/>
              <a:gd name="connsiteX15-149" fmla="*/ 474562 w 949124"/>
              <a:gd name="connsiteY15-150" fmla="*/ 803476 h 952268"/>
              <a:gd name="connsiteX16-151" fmla="*/ 600618 w 949124"/>
              <a:gd name="connsiteY16-152" fmla="*/ 781158 h 952268"/>
              <a:gd name="connsiteX17-153" fmla="*/ 704428 w 949124"/>
              <a:gd name="connsiteY17-154" fmla="*/ 706762 h 952268"/>
              <a:gd name="connsiteX18-155" fmla="*/ 778578 w 949124"/>
              <a:gd name="connsiteY18-156" fmla="*/ 602607 h 952268"/>
              <a:gd name="connsiteX19-157" fmla="*/ 800824 w 949124"/>
              <a:gd name="connsiteY19-158" fmla="*/ 476134 h 952268"/>
              <a:gd name="connsiteX20-159" fmla="*/ 793409 w 949124"/>
              <a:gd name="connsiteY20-160" fmla="*/ 401738 h 952268"/>
              <a:gd name="connsiteX21-161" fmla="*/ 941709 w 949124"/>
              <a:gd name="connsiteY21-162" fmla="*/ 401738 h 952268"/>
              <a:gd name="connsiteX22-163" fmla="*/ 949124 w 949124"/>
              <a:gd name="connsiteY22-164" fmla="*/ 476134 h 952268"/>
              <a:gd name="connsiteX23-165" fmla="*/ 474562 w 949124"/>
              <a:gd name="connsiteY23-166" fmla="*/ 952268 h 952268"/>
              <a:gd name="connsiteX24-167" fmla="*/ 0 w 949124"/>
              <a:gd name="connsiteY24-168" fmla="*/ 476134 h 952268"/>
              <a:gd name="connsiteX25-169" fmla="*/ 474562 w 949124"/>
              <a:gd name="connsiteY25-170" fmla="*/ 0 h 9522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949124" h="952268">
                <a:moveTo>
                  <a:pt x="474562" y="0"/>
                </a:moveTo>
                <a:cubicBezTo>
                  <a:pt x="578373" y="0"/>
                  <a:pt x="674768" y="37198"/>
                  <a:pt x="756333" y="96715"/>
                </a:cubicBezTo>
                <a:lnTo>
                  <a:pt x="852729" y="0"/>
                </a:lnTo>
                <a:lnTo>
                  <a:pt x="852729" y="290144"/>
                </a:lnTo>
                <a:lnTo>
                  <a:pt x="556128" y="290144"/>
                </a:lnTo>
                <a:lnTo>
                  <a:pt x="652523" y="200869"/>
                </a:lnTo>
                <a:cubicBezTo>
                  <a:pt x="637693" y="185990"/>
                  <a:pt x="622863" y="178550"/>
                  <a:pt x="600618" y="171111"/>
                </a:cubicBezTo>
                <a:cubicBezTo>
                  <a:pt x="563543" y="156231"/>
                  <a:pt x="519052" y="148792"/>
                  <a:pt x="474562" y="148792"/>
                </a:cubicBezTo>
                <a:cubicBezTo>
                  <a:pt x="430072" y="148792"/>
                  <a:pt x="385582" y="156231"/>
                  <a:pt x="348507" y="171111"/>
                </a:cubicBezTo>
                <a:cubicBezTo>
                  <a:pt x="304016" y="185990"/>
                  <a:pt x="274356" y="215748"/>
                  <a:pt x="244696" y="245506"/>
                </a:cubicBezTo>
                <a:cubicBezTo>
                  <a:pt x="215036" y="275265"/>
                  <a:pt x="185376" y="312463"/>
                  <a:pt x="170546" y="349661"/>
                </a:cubicBezTo>
                <a:cubicBezTo>
                  <a:pt x="155716" y="386859"/>
                  <a:pt x="148301" y="431496"/>
                  <a:pt x="148301" y="476134"/>
                </a:cubicBezTo>
                <a:cubicBezTo>
                  <a:pt x="148301" y="520772"/>
                  <a:pt x="155716" y="565409"/>
                  <a:pt x="170546" y="602607"/>
                </a:cubicBezTo>
                <a:cubicBezTo>
                  <a:pt x="185376" y="647245"/>
                  <a:pt x="215036" y="677003"/>
                  <a:pt x="244696" y="706762"/>
                </a:cubicBezTo>
                <a:cubicBezTo>
                  <a:pt x="274356" y="736520"/>
                  <a:pt x="304016" y="766278"/>
                  <a:pt x="348507" y="781158"/>
                </a:cubicBezTo>
                <a:cubicBezTo>
                  <a:pt x="385582" y="796037"/>
                  <a:pt x="430072" y="803476"/>
                  <a:pt x="474562" y="803476"/>
                </a:cubicBezTo>
                <a:cubicBezTo>
                  <a:pt x="519052" y="803476"/>
                  <a:pt x="563543" y="796037"/>
                  <a:pt x="600618" y="781158"/>
                </a:cubicBezTo>
                <a:cubicBezTo>
                  <a:pt x="645108" y="766278"/>
                  <a:pt x="674768" y="736520"/>
                  <a:pt x="704428" y="706762"/>
                </a:cubicBezTo>
                <a:cubicBezTo>
                  <a:pt x="734088" y="677003"/>
                  <a:pt x="763748" y="647245"/>
                  <a:pt x="778578" y="602607"/>
                </a:cubicBezTo>
                <a:cubicBezTo>
                  <a:pt x="793409" y="565409"/>
                  <a:pt x="800824" y="520772"/>
                  <a:pt x="800824" y="476134"/>
                </a:cubicBezTo>
                <a:cubicBezTo>
                  <a:pt x="800824" y="453815"/>
                  <a:pt x="800824" y="424057"/>
                  <a:pt x="793409" y="401738"/>
                </a:cubicBezTo>
                <a:lnTo>
                  <a:pt x="941709" y="401738"/>
                </a:lnTo>
                <a:cubicBezTo>
                  <a:pt x="949124" y="424057"/>
                  <a:pt x="949124" y="453815"/>
                  <a:pt x="949124" y="476134"/>
                </a:cubicBezTo>
                <a:cubicBezTo>
                  <a:pt x="949124" y="736520"/>
                  <a:pt x="734088" y="952268"/>
                  <a:pt x="474562" y="952268"/>
                </a:cubicBezTo>
                <a:cubicBezTo>
                  <a:pt x="215036" y="952268"/>
                  <a:pt x="0" y="736520"/>
                  <a:pt x="0" y="476134"/>
                </a:cubicBezTo>
                <a:cubicBezTo>
                  <a:pt x="0" y="215748"/>
                  <a:pt x="215036" y="0"/>
                  <a:pt x="474562" y="0"/>
                </a:cubicBezTo>
                <a:close/>
              </a:path>
            </a:pathLst>
          </a:custGeom>
          <a:solidFill>
            <a:schemeClr val="bg1"/>
          </a:solidFill>
        </p:spPr>
        <p:txBody>
          <a:bodyPr wrap="square">
            <a:noAutofit/>
          </a:bodyPr>
          <a:lstStyle>
            <a:lvl1pPr marL="0" indent="0">
              <a:buNone/>
              <a:defRPr sz="100">
                <a:noFill/>
              </a:defRPr>
            </a:lvl1pPr>
          </a:lstStyle>
          <a:p>
            <a:pPr lvl="0"/>
            <a:r>
              <a:rPr lang="zh-CN" altLang="en-US"/>
              <a:t>单击此处编辑母版文本样式</a:t>
            </a:r>
          </a:p>
        </p:txBody>
      </p:sp>
      <p:sp>
        <p:nvSpPr>
          <p:cNvPr id="56" name="文本占位符 55"/>
          <p:cNvSpPr>
            <a:spLocks noGrp="1"/>
          </p:cNvSpPr>
          <p:nvPr>
            <p:ph type="body" sz="quarter" idx="18"/>
          </p:nvPr>
        </p:nvSpPr>
        <p:spPr>
          <a:xfrm>
            <a:off x="7577953" y="3252831"/>
            <a:ext cx="949124" cy="823066"/>
          </a:xfrm>
          <a:custGeom>
            <a:avLst/>
            <a:gdLst>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162027 w 8111151"/>
              <a:gd name="connsiteY4" fmla="*/ 662550 h 823066"/>
              <a:gd name="connsiteX5" fmla="*/ 7309740 w 8111151"/>
              <a:gd name="connsiteY5" fmla="*/ 662550 h 823066"/>
              <a:gd name="connsiteX6" fmla="*/ 7309740 w 8111151"/>
              <a:gd name="connsiteY6" fmla="*/ 823066 h 823066"/>
              <a:gd name="connsiteX7" fmla="*/ 7162027 w 8111151"/>
              <a:gd name="connsiteY7" fmla="*/ 823066 h 823066"/>
              <a:gd name="connsiteX8" fmla="*/ 0 w 8111151"/>
              <a:gd name="connsiteY8" fmla="*/ 439491 h 823066"/>
              <a:gd name="connsiteX9" fmla="*/ 144907 w 8111151"/>
              <a:gd name="connsiteY9" fmla="*/ 439491 h 823066"/>
              <a:gd name="connsiteX10" fmla="*/ 144907 w 8111151"/>
              <a:gd name="connsiteY10" fmla="*/ 752430 h 823066"/>
              <a:gd name="connsiteX11" fmla="*/ 0 w 8111151"/>
              <a:gd name="connsiteY11" fmla="*/ 752430 h 823066"/>
              <a:gd name="connsiteX12" fmla="*/ 7419736 w 8111151"/>
              <a:gd name="connsiteY12" fmla="*/ 331274 h 823066"/>
              <a:gd name="connsiteX13" fmla="*/ 8111151 w 8111151"/>
              <a:gd name="connsiteY13" fmla="*/ 331274 h 823066"/>
              <a:gd name="connsiteX14" fmla="*/ 8111151 w 8111151"/>
              <a:gd name="connsiteY14" fmla="*/ 491790 h 823066"/>
              <a:gd name="connsiteX15" fmla="*/ 7419736 w 8111151"/>
              <a:gd name="connsiteY15" fmla="*/ 491790 h 823066"/>
              <a:gd name="connsiteX16" fmla="*/ 7162027 w 8111151"/>
              <a:gd name="connsiteY16" fmla="*/ 331274 h 823066"/>
              <a:gd name="connsiteX17" fmla="*/ 7309740 w 8111151"/>
              <a:gd name="connsiteY17" fmla="*/ 331274 h 823066"/>
              <a:gd name="connsiteX18" fmla="*/ 7309740 w 8111151"/>
              <a:gd name="connsiteY18" fmla="*/ 491790 h 823066"/>
              <a:gd name="connsiteX19" fmla="*/ 7162027 w 8111151"/>
              <a:gd name="connsiteY19" fmla="*/ 491790 h 823066"/>
              <a:gd name="connsiteX20" fmla="*/ 7419736 w 8111151"/>
              <a:gd name="connsiteY20" fmla="*/ 0 h 823066"/>
              <a:gd name="connsiteX21" fmla="*/ 8111151 w 8111151"/>
              <a:gd name="connsiteY21" fmla="*/ 0 h 823066"/>
              <a:gd name="connsiteX22" fmla="*/ 8111151 w 8111151"/>
              <a:gd name="connsiteY22" fmla="*/ 160516 h 823066"/>
              <a:gd name="connsiteX23" fmla="*/ 7419736 w 8111151"/>
              <a:gd name="connsiteY23" fmla="*/ 160516 h 823066"/>
              <a:gd name="connsiteX24" fmla="*/ 7162027 w 8111151"/>
              <a:gd name="connsiteY24" fmla="*/ 0 h 823066"/>
              <a:gd name="connsiteX25" fmla="*/ 7309740 w 8111151"/>
              <a:gd name="connsiteY25" fmla="*/ 0 h 823066"/>
              <a:gd name="connsiteX26" fmla="*/ 7309740 w 8111151"/>
              <a:gd name="connsiteY26" fmla="*/ 160516 h 823066"/>
              <a:gd name="connsiteX27" fmla="*/ 7162027 w 8111151"/>
              <a:gd name="connsiteY27" fmla="*/ 160516 h 823066"/>
              <a:gd name="connsiteX0-1" fmla="*/ 7419736 w 8111151"/>
              <a:gd name="connsiteY0-2" fmla="*/ 662550 h 823066"/>
              <a:gd name="connsiteX1-3" fmla="*/ 8111151 w 8111151"/>
              <a:gd name="connsiteY1-4" fmla="*/ 662550 h 823066"/>
              <a:gd name="connsiteX2-5" fmla="*/ 8111151 w 8111151"/>
              <a:gd name="connsiteY2-6" fmla="*/ 823066 h 823066"/>
              <a:gd name="connsiteX3-7" fmla="*/ 7419736 w 8111151"/>
              <a:gd name="connsiteY3-8" fmla="*/ 823066 h 823066"/>
              <a:gd name="connsiteX4-9" fmla="*/ 7419736 w 8111151"/>
              <a:gd name="connsiteY4-10" fmla="*/ 662550 h 823066"/>
              <a:gd name="connsiteX5-11" fmla="*/ 7162027 w 8111151"/>
              <a:gd name="connsiteY5-12" fmla="*/ 662550 h 823066"/>
              <a:gd name="connsiteX6-13" fmla="*/ 7309740 w 8111151"/>
              <a:gd name="connsiteY6-14" fmla="*/ 662550 h 823066"/>
              <a:gd name="connsiteX7-15" fmla="*/ 7309740 w 8111151"/>
              <a:gd name="connsiteY7-16" fmla="*/ 823066 h 823066"/>
              <a:gd name="connsiteX8-17" fmla="*/ 7162027 w 8111151"/>
              <a:gd name="connsiteY8-18" fmla="*/ 823066 h 823066"/>
              <a:gd name="connsiteX9-19" fmla="*/ 7162027 w 8111151"/>
              <a:gd name="connsiteY9-20" fmla="*/ 662550 h 823066"/>
              <a:gd name="connsiteX10-21" fmla="*/ 0 w 8111151"/>
              <a:gd name="connsiteY10-22" fmla="*/ 439491 h 823066"/>
              <a:gd name="connsiteX11-23" fmla="*/ 144907 w 8111151"/>
              <a:gd name="connsiteY11-24" fmla="*/ 752430 h 823066"/>
              <a:gd name="connsiteX12-25" fmla="*/ 0 w 8111151"/>
              <a:gd name="connsiteY12-26" fmla="*/ 752430 h 823066"/>
              <a:gd name="connsiteX13-27" fmla="*/ 0 w 8111151"/>
              <a:gd name="connsiteY13-28" fmla="*/ 439491 h 823066"/>
              <a:gd name="connsiteX14-29" fmla="*/ 7419736 w 8111151"/>
              <a:gd name="connsiteY14-30" fmla="*/ 331274 h 823066"/>
              <a:gd name="connsiteX15-31" fmla="*/ 8111151 w 8111151"/>
              <a:gd name="connsiteY15-32" fmla="*/ 331274 h 823066"/>
              <a:gd name="connsiteX16-33" fmla="*/ 8111151 w 8111151"/>
              <a:gd name="connsiteY16-34" fmla="*/ 491790 h 823066"/>
              <a:gd name="connsiteX17-35" fmla="*/ 7419736 w 8111151"/>
              <a:gd name="connsiteY17-36" fmla="*/ 491790 h 823066"/>
              <a:gd name="connsiteX18-37" fmla="*/ 7419736 w 8111151"/>
              <a:gd name="connsiteY18-38" fmla="*/ 331274 h 823066"/>
              <a:gd name="connsiteX19-39" fmla="*/ 7162027 w 8111151"/>
              <a:gd name="connsiteY19-40" fmla="*/ 331274 h 823066"/>
              <a:gd name="connsiteX20-41" fmla="*/ 7309740 w 8111151"/>
              <a:gd name="connsiteY20-42" fmla="*/ 331274 h 823066"/>
              <a:gd name="connsiteX21-43" fmla="*/ 7309740 w 8111151"/>
              <a:gd name="connsiteY21-44" fmla="*/ 491790 h 823066"/>
              <a:gd name="connsiteX22-45" fmla="*/ 7162027 w 8111151"/>
              <a:gd name="connsiteY22-46" fmla="*/ 491790 h 823066"/>
              <a:gd name="connsiteX23-47" fmla="*/ 7162027 w 8111151"/>
              <a:gd name="connsiteY23-48" fmla="*/ 331274 h 823066"/>
              <a:gd name="connsiteX24-49" fmla="*/ 7419736 w 8111151"/>
              <a:gd name="connsiteY24-50" fmla="*/ 0 h 823066"/>
              <a:gd name="connsiteX25-51" fmla="*/ 8111151 w 8111151"/>
              <a:gd name="connsiteY25-52" fmla="*/ 0 h 823066"/>
              <a:gd name="connsiteX26-53" fmla="*/ 8111151 w 8111151"/>
              <a:gd name="connsiteY26-54" fmla="*/ 160516 h 823066"/>
              <a:gd name="connsiteX27-55" fmla="*/ 7419736 w 8111151"/>
              <a:gd name="connsiteY27-56" fmla="*/ 160516 h 823066"/>
              <a:gd name="connsiteX28" fmla="*/ 7419736 w 8111151"/>
              <a:gd name="connsiteY28" fmla="*/ 0 h 823066"/>
              <a:gd name="connsiteX29" fmla="*/ 7162027 w 8111151"/>
              <a:gd name="connsiteY29" fmla="*/ 0 h 823066"/>
              <a:gd name="connsiteX30" fmla="*/ 7309740 w 8111151"/>
              <a:gd name="connsiteY30" fmla="*/ 0 h 823066"/>
              <a:gd name="connsiteX31" fmla="*/ 7309740 w 8111151"/>
              <a:gd name="connsiteY31" fmla="*/ 160516 h 823066"/>
              <a:gd name="connsiteX32" fmla="*/ 7162027 w 8111151"/>
              <a:gd name="connsiteY32" fmla="*/ 160516 h 823066"/>
              <a:gd name="connsiteX33" fmla="*/ 7162027 w 8111151"/>
              <a:gd name="connsiteY33" fmla="*/ 0 h 823066"/>
              <a:gd name="connsiteX0-57" fmla="*/ 7419736 w 8111151"/>
              <a:gd name="connsiteY0-58" fmla="*/ 662550 h 823066"/>
              <a:gd name="connsiteX1-59" fmla="*/ 8111151 w 8111151"/>
              <a:gd name="connsiteY1-60" fmla="*/ 662550 h 823066"/>
              <a:gd name="connsiteX2-61" fmla="*/ 8111151 w 8111151"/>
              <a:gd name="connsiteY2-62" fmla="*/ 823066 h 823066"/>
              <a:gd name="connsiteX3-63" fmla="*/ 7419736 w 8111151"/>
              <a:gd name="connsiteY3-64" fmla="*/ 823066 h 823066"/>
              <a:gd name="connsiteX4-65" fmla="*/ 7419736 w 8111151"/>
              <a:gd name="connsiteY4-66" fmla="*/ 662550 h 823066"/>
              <a:gd name="connsiteX5-67" fmla="*/ 7162027 w 8111151"/>
              <a:gd name="connsiteY5-68" fmla="*/ 662550 h 823066"/>
              <a:gd name="connsiteX6-69" fmla="*/ 7309740 w 8111151"/>
              <a:gd name="connsiteY6-70" fmla="*/ 662550 h 823066"/>
              <a:gd name="connsiteX7-71" fmla="*/ 7309740 w 8111151"/>
              <a:gd name="connsiteY7-72" fmla="*/ 823066 h 823066"/>
              <a:gd name="connsiteX8-73" fmla="*/ 7162027 w 8111151"/>
              <a:gd name="connsiteY8-74" fmla="*/ 823066 h 823066"/>
              <a:gd name="connsiteX9-75" fmla="*/ 7162027 w 8111151"/>
              <a:gd name="connsiteY9-76" fmla="*/ 662550 h 823066"/>
              <a:gd name="connsiteX10-77" fmla="*/ 0 w 8111151"/>
              <a:gd name="connsiteY10-78" fmla="*/ 439491 h 823066"/>
              <a:gd name="connsiteX11-79" fmla="*/ 144907 w 8111151"/>
              <a:gd name="connsiteY11-80" fmla="*/ 752430 h 823066"/>
              <a:gd name="connsiteX12-81" fmla="*/ 0 w 8111151"/>
              <a:gd name="connsiteY12-82" fmla="*/ 439491 h 823066"/>
              <a:gd name="connsiteX13-83" fmla="*/ 7419736 w 8111151"/>
              <a:gd name="connsiteY13-84" fmla="*/ 331274 h 823066"/>
              <a:gd name="connsiteX14-85" fmla="*/ 8111151 w 8111151"/>
              <a:gd name="connsiteY14-86" fmla="*/ 331274 h 823066"/>
              <a:gd name="connsiteX15-87" fmla="*/ 8111151 w 8111151"/>
              <a:gd name="connsiteY15-88" fmla="*/ 491790 h 823066"/>
              <a:gd name="connsiteX16-89" fmla="*/ 7419736 w 8111151"/>
              <a:gd name="connsiteY16-90" fmla="*/ 491790 h 823066"/>
              <a:gd name="connsiteX17-91" fmla="*/ 7419736 w 8111151"/>
              <a:gd name="connsiteY17-92" fmla="*/ 331274 h 823066"/>
              <a:gd name="connsiteX18-93" fmla="*/ 7162027 w 8111151"/>
              <a:gd name="connsiteY18-94" fmla="*/ 331274 h 823066"/>
              <a:gd name="connsiteX19-95" fmla="*/ 7309740 w 8111151"/>
              <a:gd name="connsiteY19-96" fmla="*/ 331274 h 823066"/>
              <a:gd name="connsiteX20-97" fmla="*/ 7309740 w 8111151"/>
              <a:gd name="connsiteY20-98" fmla="*/ 491790 h 823066"/>
              <a:gd name="connsiteX21-99" fmla="*/ 7162027 w 8111151"/>
              <a:gd name="connsiteY21-100" fmla="*/ 491790 h 823066"/>
              <a:gd name="connsiteX22-101" fmla="*/ 7162027 w 8111151"/>
              <a:gd name="connsiteY22-102" fmla="*/ 331274 h 823066"/>
              <a:gd name="connsiteX23-103" fmla="*/ 7419736 w 8111151"/>
              <a:gd name="connsiteY23-104" fmla="*/ 0 h 823066"/>
              <a:gd name="connsiteX24-105" fmla="*/ 8111151 w 8111151"/>
              <a:gd name="connsiteY24-106" fmla="*/ 0 h 823066"/>
              <a:gd name="connsiteX25-107" fmla="*/ 8111151 w 8111151"/>
              <a:gd name="connsiteY25-108" fmla="*/ 160516 h 823066"/>
              <a:gd name="connsiteX26-109" fmla="*/ 7419736 w 8111151"/>
              <a:gd name="connsiteY26-110" fmla="*/ 160516 h 823066"/>
              <a:gd name="connsiteX27-111" fmla="*/ 7419736 w 8111151"/>
              <a:gd name="connsiteY27-112" fmla="*/ 0 h 823066"/>
              <a:gd name="connsiteX28-113" fmla="*/ 7162027 w 8111151"/>
              <a:gd name="connsiteY28-114" fmla="*/ 0 h 823066"/>
              <a:gd name="connsiteX29-115" fmla="*/ 7309740 w 8111151"/>
              <a:gd name="connsiteY29-116" fmla="*/ 0 h 823066"/>
              <a:gd name="connsiteX30-117" fmla="*/ 7309740 w 8111151"/>
              <a:gd name="connsiteY30-118" fmla="*/ 160516 h 823066"/>
              <a:gd name="connsiteX31-119" fmla="*/ 7162027 w 8111151"/>
              <a:gd name="connsiteY31-120" fmla="*/ 160516 h 823066"/>
              <a:gd name="connsiteX32-121" fmla="*/ 7162027 w 8111151"/>
              <a:gd name="connsiteY32-122" fmla="*/ 0 h 823066"/>
              <a:gd name="connsiteX0-123" fmla="*/ 257709 w 949124"/>
              <a:gd name="connsiteY0-124" fmla="*/ 662550 h 823066"/>
              <a:gd name="connsiteX1-125" fmla="*/ 949124 w 949124"/>
              <a:gd name="connsiteY1-126" fmla="*/ 662550 h 823066"/>
              <a:gd name="connsiteX2-127" fmla="*/ 949124 w 949124"/>
              <a:gd name="connsiteY2-128" fmla="*/ 823066 h 823066"/>
              <a:gd name="connsiteX3-129" fmla="*/ 257709 w 949124"/>
              <a:gd name="connsiteY3-130" fmla="*/ 823066 h 823066"/>
              <a:gd name="connsiteX4-131" fmla="*/ 257709 w 949124"/>
              <a:gd name="connsiteY4-132" fmla="*/ 662550 h 823066"/>
              <a:gd name="connsiteX5-133" fmla="*/ 0 w 949124"/>
              <a:gd name="connsiteY5-134" fmla="*/ 662550 h 823066"/>
              <a:gd name="connsiteX6-135" fmla="*/ 147713 w 949124"/>
              <a:gd name="connsiteY6-136" fmla="*/ 662550 h 823066"/>
              <a:gd name="connsiteX7-137" fmla="*/ 147713 w 949124"/>
              <a:gd name="connsiteY7-138" fmla="*/ 823066 h 823066"/>
              <a:gd name="connsiteX8-139" fmla="*/ 0 w 949124"/>
              <a:gd name="connsiteY8-140" fmla="*/ 823066 h 823066"/>
              <a:gd name="connsiteX9-141" fmla="*/ 0 w 949124"/>
              <a:gd name="connsiteY9-142" fmla="*/ 662550 h 823066"/>
              <a:gd name="connsiteX10-143" fmla="*/ 257709 w 949124"/>
              <a:gd name="connsiteY10-144" fmla="*/ 331274 h 823066"/>
              <a:gd name="connsiteX11-145" fmla="*/ 949124 w 949124"/>
              <a:gd name="connsiteY11-146" fmla="*/ 331274 h 823066"/>
              <a:gd name="connsiteX12-147" fmla="*/ 949124 w 949124"/>
              <a:gd name="connsiteY12-148" fmla="*/ 491790 h 823066"/>
              <a:gd name="connsiteX13-149" fmla="*/ 257709 w 949124"/>
              <a:gd name="connsiteY13-150" fmla="*/ 491790 h 823066"/>
              <a:gd name="connsiteX14-151" fmla="*/ 257709 w 949124"/>
              <a:gd name="connsiteY14-152" fmla="*/ 331274 h 823066"/>
              <a:gd name="connsiteX15-153" fmla="*/ 0 w 949124"/>
              <a:gd name="connsiteY15-154" fmla="*/ 331274 h 823066"/>
              <a:gd name="connsiteX16-155" fmla="*/ 147713 w 949124"/>
              <a:gd name="connsiteY16-156" fmla="*/ 331274 h 823066"/>
              <a:gd name="connsiteX17-157" fmla="*/ 147713 w 949124"/>
              <a:gd name="connsiteY17-158" fmla="*/ 491790 h 823066"/>
              <a:gd name="connsiteX18-159" fmla="*/ 0 w 949124"/>
              <a:gd name="connsiteY18-160" fmla="*/ 491790 h 823066"/>
              <a:gd name="connsiteX19-161" fmla="*/ 0 w 949124"/>
              <a:gd name="connsiteY19-162" fmla="*/ 331274 h 823066"/>
              <a:gd name="connsiteX20-163" fmla="*/ 257709 w 949124"/>
              <a:gd name="connsiteY20-164" fmla="*/ 0 h 823066"/>
              <a:gd name="connsiteX21-165" fmla="*/ 949124 w 949124"/>
              <a:gd name="connsiteY21-166" fmla="*/ 0 h 823066"/>
              <a:gd name="connsiteX22-167" fmla="*/ 949124 w 949124"/>
              <a:gd name="connsiteY22-168" fmla="*/ 160516 h 823066"/>
              <a:gd name="connsiteX23-169" fmla="*/ 257709 w 949124"/>
              <a:gd name="connsiteY23-170" fmla="*/ 160516 h 823066"/>
              <a:gd name="connsiteX24-171" fmla="*/ 257709 w 949124"/>
              <a:gd name="connsiteY24-172" fmla="*/ 0 h 823066"/>
              <a:gd name="connsiteX25-173" fmla="*/ 0 w 949124"/>
              <a:gd name="connsiteY25-174" fmla="*/ 0 h 823066"/>
              <a:gd name="connsiteX26-175" fmla="*/ 147713 w 949124"/>
              <a:gd name="connsiteY26-176" fmla="*/ 0 h 823066"/>
              <a:gd name="connsiteX27-177" fmla="*/ 147713 w 949124"/>
              <a:gd name="connsiteY27-178" fmla="*/ 160516 h 823066"/>
              <a:gd name="connsiteX28-179" fmla="*/ 0 w 949124"/>
              <a:gd name="connsiteY28-180" fmla="*/ 160516 h 823066"/>
              <a:gd name="connsiteX29-181" fmla="*/ 0 w 949124"/>
              <a:gd name="connsiteY29-182" fmla="*/ 0 h 8230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113" y="connsiteY28-114"/>
              </a:cxn>
              <a:cxn ang="0">
                <a:pos x="connsiteX29-115" y="connsiteY29-116"/>
              </a:cxn>
            </a:cxnLst>
            <a:rect l="l" t="t" r="r" b="b"/>
            <a:pathLst>
              <a:path w="949124" h="823066">
                <a:moveTo>
                  <a:pt x="257709" y="662550"/>
                </a:moveTo>
                <a:lnTo>
                  <a:pt x="949124" y="662550"/>
                </a:lnTo>
                <a:lnTo>
                  <a:pt x="949124" y="823066"/>
                </a:lnTo>
                <a:lnTo>
                  <a:pt x="257709" y="823066"/>
                </a:lnTo>
                <a:lnTo>
                  <a:pt x="257709" y="662550"/>
                </a:lnTo>
                <a:close/>
                <a:moveTo>
                  <a:pt x="0" y="662550"/>
                </a:moveTo>
                <a:lnTo>
                  <a:pt x="147713" y="662550"/>
                </a:lnTo>
                <a:lnTo>
                  <a:pt x="147713" y="823066"/>
                </a:lnTo>
                <a:lnTo>
                  <a:pt x="0" y="823066"/>
                </a:lnTo>
                <a:lnTo>
                  <a:pt x="0" y="662550"/>
                </a:lnTo>
                <a:close/>
                <a:moveTo>
                  <a:pt x="257709" y="331274"/>
                </a:moveTo>
                <a:lnTo>
                  <a:pt x="949124" y="331274"/>
                </a:lnTo>
                <a:lnTo>
                  <a:pt x="949124" y="491790"/>
                </a:lnTo>
                <a:lnTo>
                  <a:pt x="257709" y="491790"/>
                </a:lnTo>
                <a:lnTo>
                  <a:pt x="257709" y="331274"/>
                </a:lnTo>
                <a:close/>
                <a:moveTo>
                  <a:pt x="0" y="331274"/>
                </a:moveTo>
                <a:lnTo>
                  <a:pt x="147713" y="331274"/>
                </a:lnTo>
                <a:lnTo>
                  <a:pt x="147713" y="491790"/>
                </a:lnTo>
                <a:lnTo>
                  <a:pt x="0" y="491790"/>
                </a:lnTo>
                <a:lnTo>
                  <a:pt x="0" y="331274"/>
                </a:lnTo>
                <a:close/>
                <a:moveTo>
                  <a:pt x="257709" y="0"/>
                </a:moveTo>
                <a:lnTo>
                  <a:pt x="949124" y="0"/>
                </a:lnTo>
                <a:lnTo>
                  <a:pt x="949124" y="160516"/>
                </a:lnTo>
                <a:lnTo>
                  <a:pt x="257709" y="160516"/>
                </a:lnTo>
                <a:lnTo>
                  <a:pt x="257709" y="0"/>
                </a:lnTo>
                <a:close/>
                <a:moveTo>
                  <a:pt x="0" y="0"/>
                </a:moveTo>
                <a:lnTo>
                  <a:pt x="147713" y="0"/>
                </a:lnTo>
                <a:lnTo>
                  <a:pt x="147713" y="160516"/>
                </a:lnTo>
                <a:lnTo>
                  <a:pt x="0" y="160516"/>
                </a:lnTo>
                <a:lnTo>
                  <a:pt x="0" y="0"/>
                </a:lnTo>
                <a:close/>
              </a:path>
            </a:pathLst>
          </a:custGeom>
          <a:solidFill>
            <a:schemeClr val="bg1"/>
          </a:solidFill>
        </p:spPr>
        <p:txBody>
          <a:bodyPr wrap="square">
            <a:noAutofit/>
          </a:bodyPr>
          <a:lstStyle>
            <a:lvl1pPr marL="0" indent="0">
              <a:buNone/>
              <a:defRPr sz="100">
                <a:noFill/>
              </a:defRPr>
            </a:lvl1pPr>
          </a:lstStyle>
          <a:p>
            <a:pPr lvl="0"/>
            <a:r>
              <a:rPr lang="zh-CN" altLang="en-US"/>
              <a:t>单击此处编辑母版文本样式</a:t>
            </a:r>
          </a:p>
        </p:txBody>
      </p:sp>
      <p:sp>
        <p:nvSpPr>
          <p:cNvPr id="61" name="文本占位符 60"/>
          <p:cNvSpPr>
            <a:spLocks noGrp="1"/>
          </p:cNvSpPr>
          <p:nvPr>
            <p:ph type="body" sz="quarter" idx="19"/>
          </p:nvPr>
        </p:nvSpPr>
        <p:spPr>
          <a:xfrm>
            <a:off x="9511602" y="3148981"/>
            <a:ext cx="949124" cy="1030769"/>
          </a:xfrm>
          <a:custGeom>
            <a:avLst/>
            <a:gdLst>
              <a:gd name="connsiteX0" fmla="*/ 0 w 10044802"/>
              <a:gd name="connsiteY0" fmla="*/ 543342 h 1030769"/>
              <a:gd name="connsiteX1" fmla="*/ 144907 w 10044802"/>
              <a:gd name="connsiteY1" fmla="*/ 543342 h 1030769"/>
              <a:gd name="connsiteX2" fmla="*/ 144907 w 10044802"/>
              <a:gd name="connsiteY2" fmla="*/ 856281 h 1030769"/>
              <a:gd name="connsiteX3" fmla="*/ 0 w 10044802"/>
              <a:gd name="connsiteY3" fmla="*/ 856281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571941 w 10044802"/>
              <a:gd name="connsiteY12" fmla="*/ 0 h 1030769"/>
              <a:gd name="connsiteX13" fmla="*/ 10044802 w 10044802"/>
              <a:gd name="connsiteY13" fmla="*/ 234729 h 1030769"/>
              <a:gd name="connsiteX14" fmla="*/ 9571941 w 10044802"/>
              <a:gd name="connsiteY14" fmla="*/ 476262 h 1030769"/>
              <a:gd name="connsiteX15" fmla="*/ 9095678 w 10044802"/>
              <a:gd name="connsiteY15" fmla="*/ 234729 h 1030769"/>
              <a:gd name="connsiteX0-1" fmla="*/ 0 w 10044802"/>
              <a:gd name="connsiteY0-2" fmla="*/ 543342 h 1030769"/>
              <a:gd name="connsiteX1-3" fmla="*/ 144907 w 10044802"/>
              <a:gd name="connsiteY1-4" fmla="*/ 543342 h 1030769"/>
              <a:gd name="connsiteX2-5" fmla="*/ 0 w 10044802"/>
              <a:gd name="connsiteY2-6" fmla="*/ 856281 h 1030769"/>
              <a:gd name="connsiteX3-7" fmla="*/ 0 w 10044802"/>
              <a:gd name="connsiteY3-8" fmla="*/ 543342 h 1030769"/>
              <a:gd name="connsiteX4-9" fmla="*/ 10044802 w 10044802"/>
              <a:gd name="connsiteY4-10" fmla="*/ 370805 h 1030769"/>
              <a:gd name="connsiteX5-11" fmla="*/ 10044802 w 10044802"/>
              <a:gd name="connsiteY5-12" fmla="*/ 819853 h 1030769"/>
              <a:gd name="connsiteX6-13" fmla="*/ 9626370 w 10044802"/>
              <a:gd name="connsiteY6-14" fmla="*/ 1030769 h 1030769"/>
              <a:gd name="connsiteX7-15" fmla="*/ 9626370 w 10044802"/>
              <a:gd name="connsiteY7-16" fmla="*/ 571516 h 1030769"/>
              <a:gd name="connsiteX8-17" fmla="*/ 10044802 w 10044802"/>
              <a:gd name="connsiteY8-18" fmla="*/ 370805 h 1030769"/>
              <a:gd name="connsiteX9-19" fmla="*/ 9095678 w 10044802"/>
              <a:gd name="connsiteY9-20" fmla="*/ 370805 h 1030769"/>
              <a:gd name="connsiteX10-21" fmla="*/ 9514110 w 10044802"/>
              <a:gd name="connsiteY10-22" fmla="*/ 571516 h 1030769"/>
              <a:gd name="connsiteX11-23" fmla="*/ 9514110 w 10044802"/>
              <a:gd name="connsiteY11-24" fmla="*/ 1030769 h 1030769"/>
              <a:gd name="connsiteX12-25" fmla="*/ 9095678 w 10044802"/>
              <a:gd name="connsiteY12-26" fmla="*/ 819853 h 1030769"/>
              <a:gd name="connsiteX13-27" fmla="*/ 9095678 w 10044802"/>
              <a:gd name="connsiteY13-28" fmla="*/ 370805 h 1030769"/>
              <a:gd name="connsiteX14-29" fmla="*/ 9571941 w 10044802"/>
              <a:gd name="connsiteY14-30" fmla="*/ 0 h 1030769"/>
              <a:gd name="connsiteX15-31" fmla="*/ 10044802 w 10044802"/>
              <a:gd name="connsiteY15-32" fmla="*/ 234729 h 1030769"/>
              <a:gd name="connsiteX16" fmla="*/ 9571941 w 10044802"/>
              <a:gd name="connsiteY16" fmla="*/ 476262 h 1030769"/>
              <a:gd name="connsiteX17" fmla="*/ 9095678 w 10044802"/>
              <a:gd name="connsiteY17" fmla="*/ 234729 h 1030769"/>
              <a:gd name="connsiteX18" fmla="*/ 9571941 w 10044802"/>
              <a:gd name="connsiteY18" fmla="*/ 0 h 1030769"/>
              <a:gd name="connsiteX0-33" fmla="*/ 0 w 10044802"/>
              <a:gd name="connsiteY0-34" fmla="*/ 543342 h 1030769"/>
              <a:gd name="connsiteX1-35" fmla="*/ 144907 w 10044802"/>
              <a:gd name="connsiteY1-36" fmla="*/ 543342 h 1030769"/>
              <a:gd name="connsiteX2-37" fmla="*/ 0 w 10044802"/>
              <a:gd name="connsiteY2-38" fmla="*/ 543342 h 1030769"/>
              <a:gd name="connsiteX3-39" fmla="*/ 10044802 w 10044802"/>
              <a:gd name="connsiteY3-40" fmla="*/ 370805 h 1030769"/>
              <a:gd name="connsiteX4-41" fmla="*/ 10044802 w 10044802"/>
              <a:gd name="connsiteY4-42" fmla="*/ 819853 h 1030769"/>
              <a:gd name="connsiteX5-43" fmla="*/ 9626370 w 10044802"/>
              <a:gd name="connsiteY5-44" fmla="*/ 1030769 h 1030769"/>
              <a:gd name="connsiteX6-45" fmla="*/ 9626370 w 10044802"/>
              <a:gd name="connsiteY6-46" fmla="*/ 571516 h 1030769"/>
              <a:gd name="connsiteX7-47" fmla="*/ 10044802 w 10044802"/>
              <a:gd name="connsiteY7-48" fmla="*/ 370805 h 1030769"/>
              <a:gd name="connsiteX8-49" fmla="*/ 9095678 w 10044802"/>
              <a:gd name="connsiteY8-50" fmla="*/ 370805 h 1030769"/>
              <a:gd name="connsiteX9-51" fmla="*/ 9514110 w 10044802"/>
              <a:gd name="connsiteY9-52" fmla="*/ 571516 h 1030769"/>
              <a:gd name="connsiteX10-53" fmla="*/ 9514110 w 10044802"/>
              <a:gd name="connsiteY10-54" fmla="*/ 1030769 h 1030769"/>
              <a:gd name="connsiteX11-55" fmla="*/ 9095678 w 10044802"/>
              <a:gd name="connsiteY11-56" fmla="*/ 819853 h 1030769"/>
              <a:gd name="connsiteX12-57" fmla="*/ 9095678 w 10044802"/>
              <a:gd name="connsiteY12-58" fmla="*/ 370805 h 1030769"/>
              <a:gd name="connsiteX13-59" fmla="*/ 9571941 w 10044802"/>
              <a:gd name="connsiteY13-60" fmla="*/ 0 h 1030769"/>
              <a:gd name="connsiteX14-61" fmla="*/ 10044802 w 10044802"/>
              <a:gd name="connsiteY14-62" fmla="*/ 234729 h 1030769"/>
              <a:gd name="connsiteX15-63" fmla="*/ 9571941 w 10044802"/>
              <a:gd name="connsiteY15-64" fmla="*/ 476262 h 1030769"/>
              <a:gd name="connsiteX16-65" fmla="*/ 9095678 w 10044802"/>
              <a:gd name="connsiteY16-66" fmla="*/ 234729 h 1030769"/>
              <a:gd name="connsiteX17-67" fmla="*/ 9571941 w 10044802"/>
              <a:gd name="connsiteY17-68" fmla="*/ 0 h 1030769"/>
              <a:gd name="connsiteX0-69" fmla="*/ 949124 w 949124"/>
              <a:gd name="connsiteY0-70" fmla="*/ 370805 h 1030769"/>
              <a:gd name="connsiteX1-71" fmla="*/ 949124 w 949124"/>
              <a:gd name="connsiteY1-72" fmla="*/ 819853 h 1030769"/>
              <a:gd name="connsiteX2-73" fmla="*/ 530692 w 949124"/>
              <a:gd name="connsiteY2-74" fmla="*/ 1030769 h 1030769"/>
              <a:gd name="connsiteX3-75" fmla="*/ 530692 w 949124"/>
              <a:gd name="connsiteY3-76" fmla="*/ 571516 h 1030769"/>
              <a:gd name="connsiteX4-77" fmla="*/ 949124 w 949124"/>
              <a:gd name="connsiteY4-78" fmla="*/ 370805 h 1030769"/>
              <a:gd name="connsiteX5-79" fmla="*/ 0 w 949124"/>
              <a:gd name="connsiteY5-80" fmla="*/ 370805 h 1030769"/>
              <a:gd name="connsiteX6-81" fmla="*/ 418432 w 949124"/>
              <a:gd name="connsiteY6-82" fmla="*/ 571516 h 1030769"/>
              <a:gd name="connsiteX7-83" fmla="*/ 418432 w 949124"/>
              <a:gd name="connsiteY7-84" fmla="*/ 1030769 h 1030769"/>
              <a:gd name="connsiteX8-85" fmla="*/ 0 w 949124"/>
              <a:gd name="connsiteY8-86" fmla="*/ 819853 h 1030769"/>
              <a:gd name="connsiteX9-87" fmla="*/ 0 w 949124"/>
              <a:gd name="connsiteY9-88" fmla="*/ 370805 h 1030769"/>
              <a:gd name="connsiteX10-89" fmla="*/ 476263 w 949124"/>
              <a:gd name="connsiteY10-90" fmla="*/ 0 h 1030769"/>
              <a:gd name="connsiteX11-91" fmla="*/ 949124 w 949124"/>
              <a:gd name="connsiteY11-92" fmla="*/ 234729 h 1030769"/>
              <a:gd name="connsiteX12-93" fmla="*/ 476263 w 949124"/>
              <a:gd name="connsiteY12-94" fmla="*/ 476262 h 1030769"/>
              <a:gd name="connsiteX13-95" fmla="*/ 0 w 949124"/>
              <a:gd name="connsiteY13-96" fmla="*/ 234729 h 1030769"/>
              <a:gd name="connsiteX14-97" fmla="*/ 476263 w 949124"/>
              <a:gd name="connsiteY14-98" fmla="*/ 0 h 10307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949124" h="1030769">
                <a:moveTo>
                  <a:pt x="949124" y="370805"/>
                </a:moveTo>
                <a:lnTo>
                  <a:pt x="949124" y="819853"/>
                </a:lnTo>
                <a:lnTo>
                  <a:pt x="530692" y="1030769"/>
                </a:lnTo>
                <a:lnTo>
                  <a:pt x="530692" y="571516"/>
                </a:lnTo>
                <a:lnTo>
                  <a:pt x="949124" y="370805"/>
                </a:lnTo>
                <a:close/>
                <a:moveTo>
                  <a:pt x="0" y="370805"/>
                </a:moveTo>
                <a:lnTo>
                  <a:pt x="418432" y="571516"/>
                </a:lnTo>
                <a:lnTo>
                  <a:pt x="418432" y="1030769"/>
                </a:lnTo>
                <a:lnTo>
                  <a:pt x="0" y="819853"/>
                </a:lnTo>
                <a:lnTo>
                  <a:pt x="0" y="370805"/>
                </a:lnTo>
                <a:close/>
                <a:moveTo>
                  <a:pt x="476263" y="0"/>
                </a:moveTo>
                <a:lnTo>
                  <a:pt x="949124" y="234729"/>
                </a:lnTo>
                <a:lnTo>
                  <a:pt x="476263" y="476262"/>
                </a:lnTo>
                <a:lnTo>
                  <a:pt x="0" y="234729"/>
                </a:lnTo>
                <a:lnTo>
                  <a:pt x="476263" y="0"/>
                </a:ln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
        <p:nvSpPr>
          <p:cNvPr id="64" name="文本占位符 63"/>
          <p:cNvSpPr>
            <a:spLocks noGrp="1"/>
          </p:cNvSpPr>
          <p:nvPr>
            <p:ph type="body" sz="quarter" idx="20"/>
          </p:nvPr>
        </p:nvSpPr>
        <p:spPr>
          <a:xfrm>
            <a:off x="5644298" y="3189802"/>
            <a:ext cx="949124" cy="949124"/>
          </a:xfrm>
          <a:custGeom>
            <a:avLst/>
            <a:gdLst>
              <a:gd name="connsiteX0" fmla="*/ 0 w 6177498"/>
              <a:gd name="connsiteY0" fmla="*/ 502520 h 949124"/>
              <a:gd name="connsiteX1" fmla="*/ 144907 w 6177498"/>
              <a:gd name="connsiteY1" fmla="*/ 502520 h 949124"/>
              <a:gd name="connsiteX2" fmla="*/ 144907 w 6177498"/>
              <a:gd name="connsiteY2" fmla="*/ 815459 h 949124"/>
              <a:gd name="connsiteX3" fmla="*/ 0 w 6177498"/>
              <a:gd name="connsiteY3" fmla="*/ 815459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1" fmla="*/ 0 w 6177498"/>
              <a:gd name="connsiteY0-2" fmla="*/ 502520 h 949124"/>
              <a:gd name="connsiteX1-3" fmla="*/ 144907 w 6177498"/>
              <a:gd name="connsiteY1-4" fmla="*/ 815459 h 949124"/>
              <a:gd name="connsiteX2-5" fmla="*/ 0 w 6177498"/>
              <a:gd name="connsiteY2-6" fmla="*/ 815459 h 949124"/>
              <a:gd name="connsiteX3-7" fmla="*/ 0 w 6177498"/>
              <a:gd name="connsiteY3-8" fmla="*/ 502520 h 949124"/>
              <a:gd name="connsiteX4-9" fmla="*/ 5702936 w 6177498"/>
              <a:gd name="connsiteY4-10" fmla="*/ 111456 h 949124"/>
              <a:gd name="connsiteX5-11" fmla="*/ 5702936 w 6177498"/>
              <a:gd name="connsiteY5-12" fmla="*/ 837668 h 949124"/>
              <a:gd name="connsiteX6-13" fmla="*/ 6066042 w 6177498"/>
              <a:gd name="connsiteY6-14" fmla="*/ 474562 h 949124"/>
              <a:gd name="connsiteX7-15" fmla="*/ 5702936 w 6177498"/>
              <a:gd name="connsiteY7-16" fmla="*/ 111456 h 949124"/>
              <a:gd name="connsiteX8-17" fmla="*/ 5702936 w 6177498"/>
              <a:gd name="connsiteY8-18" fmla="*/ 0 h 949124"/>
              <a:gd name="connsiteX9-19" fmla="*/ 6177498 w 6177498"/>
              <a:gd name="connsiteY9-20" fmla="*/ 474562 h 949124"/>
              <a:gd name="connsiteX10-21" fmla="*/ 5702936 w 6177498"/>
              <a:gd name="connsiteY10-22" fmla="*/ 949124 h 949124"/>
              <a:gd name="connsiteX11-23" fmla="*/ 5228374 w 6177498"/>
              <a:gd name="connsiteY11-24" fmla="*/ 474562 h 949124"/>
              <a:gd name="connsiteX12-25" fmla="*/ 5702936 w 6177498"/>
              <a:gd name="connsiteY12-26" fmla="*/ 0 h 949124"/>
              <a:gd name="connsiteX0-27" fmla="*/ 0 w 6177498"/>
              <a:gd name="connsiteY0-28" fmla="*/ 815459 h 949124"/>
              <a:gd name="connsiteX1-29" fmla="*/ 144907 w 6177498"/>
              <a:gd name="connsiteY1-30" fmla="*/ 815459 h 949124"/>
              <a:gd name="connsiteX2-31" fmla="*/ 0 w 6177498"/>
              <a:gd name="connsiteY2-32" fmla="*/ 815459 h 949124"/>
              <a:gd name="connsiteX3-33" fmla="*/ 5702936 w 6177498"/>
              <a:gd name="connsiteY3-34" fmla="*/ 111456 h 949124"/>
              <a:gd name="connsiteX4-35" fmla="*/ 5702936 w 6177498"/>
              <a:gd name="connsiteY4-36" fmla="*/ 837668 h 949124"/>
              <a:gd name="connsiteX5-37" fmla="*/ 6066042 w 6177498"/>
              <a:gd name="connsiteY5-38" fmla="*/ 474562 h 949124"/>
              <a:gd name="connsiteX6-39" fmla="*/ 5702936 w 6177498"/>
              <a:gd name="connsiteY6-40" fmla="*/ 111456 h 949124"/>
              <a:gd name="connsiteX7-41" fmla="*/ 5702936 w 6177498"/>
              <a:gd name="connsiteY7-42" fmla="*/ 0 h 949124"/>
              <a:gd name="connsiteX8-43" fmla="*/ 6177498 w 6177498"/>
              <a:gd name="connsiteY8-44" fmla="*/ 474562 h 949124"/>
              <a:gd name="connsiteX9-45" fmla="*/ 5702936 w 6177498"/>
              <a:gd name="connsiteY9-46" fmla="*/ 949124 h 949124"/>
              <a:gd name="connsiteX10-47" fmla="*/ 5228374 w 6177498"/>
              <a:gd name="connsiteY10-48" fmla="*/ 474562 h 949124"/>
              <a:gd name="connsiteX11-49" fmla="*/ 5702936 w 6177498"/>
              <a:gd name="connsiteY11-50" fmla="*/ 0 h 949124"/>
              <a:gd name="connsiteX0-51" fmla="*/ 474562 w 949124"/>
              <a:gd name="connsiteY0-52" fmla="*/ 111456 h 949124"/>
              <a:gd name="connsiteX1-53" fmla="*/ 474562 w 949124"/>
              <a:gd name="connsiteY1-54" fmla="*/ 837668 h 949124"/>
              <a:gd name="connsiteX2-55" fmla="*/ 837668 w 949124"/>
              <a:gd name="connsiteY2-56" fmla="*/ 474562 h 949124"/>
              <a:gd name="connsiteX3-57" fmla="*/ 474562 w 949124"/>
              <a:gd name="connsiteY3-58" fmla="*/ 111456 h 949124"/>
              <a:gd name="connsiteX4-59" fmla="*/ 474562 w 949124"/>
              <a:gd name="connsiteY4-60" fmla="*/ 0 h 949124"/>
              <a:gd name="connsiteX5-61" fmla="*/ 949124 w 949124"/>
              <a:gd name="connsiteY5-62" fmla="*/ 474562 h 949124"/>
              <a:gd name="connsiteX6-63" fmla="*/ 474562 w 949124"/>
              <a:gd name="connsiteY6-64" fmla="*/ 949124 h 949124"/>
              <a:gd name="connsiteX7-65" fmla="*/ 0 w 949124"/>
              <a:gd name="connsiteY7-66" fmla="*/ 474562 h 949124"/>
              <a:gd name="connsiteX8-67" fmla="*/ 474562 w 949124"/>
              <a:gd name="connsiteY8-68" fmla="*/ 0 h 94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9124" h="949124">
                <a:moveTo>
                  <a:pt x="474562" y="111456"/>
                </a:moveTo>
                <a:lnTo>
                  <a:pt x="474562" y="837668"/>
                </a:lnTo>
                <a:cubicBezTo>
                  <a:pt x="675100" y="837668"/>
                  <a:pt x="837668" y="675100"/>
                  <a:pt x="837668" y="474562"/>
                </a:cubicBezTo>
                <a:cubicBezTo>
                  <a:pt x="837668" y="274024"/>
                  <a:pt x="675100" y="111456"/>
                  <a:pt x="474562" y="111456"/>
                </a:cubicBezTo>
                <a:close/>
                <a:moveTo>
                  <a:pt x="474562" y="0"/>
                </a:moveTo>
                <a:cubicBezTo>
                  <a:pt x="736655" y="0"/>
                  <a:pt x="949124" y="212469"/>
                  <a:pt x="949124" y="474562"/>
                </a:cubicBezTo>
                <a:cubicBezTo>
                  <a:pt x="949124" y="736655"/>
                  <a:pt x="736655" y="949124"/>
                  <a:pt x="474562" y="949124"/>
                </a:cubicBezTo>
                <a:cubicBezTo>
                  <a:pt x="212469" y="949124"/>
                  <a:pt x="0" y="736655"/>
                  <a:pt x="0" y="474562"/>
                </a:cubicBezTo>
                <a:cubicBezTo>
                  <a:pt x="0" y="212469"/>
                  <a:pt x="212469" y="0"/>
                  <a:pt x="474562"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33919554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六段内容">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311719" y="1435516"/>
            <a:ext cx="3554276" cy="2087798"/>
          </a:xfrm>
          <a:prstGeom prst="rect">
            <a:avLst/>
          </a:prstGeom>
        </p:spPr>
        <p:txBody>
          <a:bodyPr/>
          <a:lstStyle/>
          <a:p>
            <a:pPr lvl="0"/>
            <a:r>
              <a:rPr lang="zh-CN" altLang="en-US" noProof="0"/>
              <a:t>单击图标添加图片</a:t>
            </a:r>
            <a:endParaRPr lang="zh-CN" altLang="en-US" noProof="0" dirty="0"/>
          </a:p>
        </p:txBody>
      </p:sp>
      <p:sp>
        <p:nvSpPr>
          <p:cNvPr id="13" name="图片占位符 12"/>
          <p:cNvSpPr>
            <a:spLocks noGrp="1"/>
          </p:cNvSpPr>
          <p:nvPr>
            <p:ph type="pic" sz="quarter" idx="11"/>
          </p:nvPr>
        </p:nvSpPr>
        <p:spPr>
          <a:xfrm>
            <a:off x="7977762" y="1435516"/>
            <a:ext cx="3554276" cy="2087798"/>
          </a:xfrm>
          <a:prstGeom prst="rect">
            <a:avLst/>
          </a:prstGeom>
        </p:spPr>
        <p:txBody>
          <a:bodyPr/>
          <a:lstStyle/>
          <a:p>
            <a:pPr lvl="0"/>
            <a:r>
              <a:rPr lang="zh-CN" altLang="en-US" noProof="0"/>
              <a:t>单击图标添加图片</a:t>
            </a:r>
          </a:p>
        </p:txBody>
      </p:sp>
      <p:sp>
        <p:nvSpPr>
          <p:cNvPr id="14" name="图片占位符 13"/>
          <p:cNvSpPr>
            <a:spLocks noGrp="1"/>
          </p:cNvSpPr>
          <p:nvPr>
            <p:ph type="pic" sz="quarter" idx="12"/>
          </p:nvPr>
        </p:nvSpPr>
        <p:spPr>
          <a:xfrm>
            <a:off x="645675" y="3760386"/>
            <a:ext cx="3554276" cy="2087798"/>
          </a:xfrm>
          <a:prstGeom prst="rect">
            <a:avLst/>
          </a:prstGeom>
        </p:spPr>
        <p:txBody>
          <a:bodyPr/>
          <a:lstStyle/>
          <a:p>
            <a:pPr lvl="0"/>
            <a:r>
              <a:rPr lang="zh-CN" altLang="en-US" noProof="0"/>
              <a:t>单击图标添加图片</a:t>
            </a:r>
          </a:p>
        </p:txBody>
      </p:sp>
      <p:sp>
        <p:nvSpPr>
          <p:cNvPr id="15" name="图片占位符 14"/>
          <p:cNvSpPr>
            <a:spLocks noGrp="1"/>
          </p:cNvSpPr>
          <p:nvPr>
            <p:ph type="pic" sz="quarter" idx="13"/>
          </p:nvPr>
        </p:nvSpPr>
        <p:spPr>
          <a:xfrm>
            <a:off x="4311719" y="3760386"/>
            <a:ext cx="3554276" cy="2087798"/>
          </a:xfrm>
          <a:prstGeom prst="rect">
            <a:avLst/>
          </a:prstGeom>
        </p:spPr>
        <p:txBody>
          <a:bodyPr/>
          <a:lstStyle/>
          <a:p>
            <a:pPr lvl="0"/>
            <a:r>
              <a:rPr lang="zh-CN" altLang="en-US" noProof="0"/>
              <a:t>单击图标添加图片</a:t>
            </a:r>
          </a:p>
        </p:txBody>
      </p:sp>
      <p:sp>
        <p:nvSpPr>
          <p:cNvPr id="16" name="图片占位符 15"/>
          <p:cNvSpPr>
            <a:spLocks noGrp="1"/>
          </p:cNvSpPr>
          <p:nvPr>
            <p:ph type="pic" sz="quarter" idx="14"/>
          </p:nvPr>
        </p:nvSpPr>
        <p:spPr>
          <a:xfrm>
            <a:off x="7977762" y="3760386"/>
            <a:ext cx="3554276" cy="2087798"/>
          </a:xfrm>
          <a:prstGeom prst="rect">
            <a:avLst/>
          </a:prstGeom>
        </p:spPr>
        <p:txBody>
          <a:bodyPr/>
          <a:lstStyle/>
          <a:p>
            <a:pPr lvl="0"/>
            <a:r>
              <a:rPr lang="zh-CN" altLang="en-US" noProof="0"/>
              <a:t>单击图标添加图片</a:t>
            </a:r>
          </a:p>
        </p:txBody>
      </p:sp>
      <p:sp>
        <p:nvSpPr>
          <p:cNvPr id="22" name="图片占位符 21"/>
          <p:cNvSpPr>
            <a:spLocks noGrp="1"/>
          </p:cNvSpPr>
          <p:nvPr>
            <p:ph type="pic" sz="quarter" idx="20"/>
          </p:nvPr>
        </p:nvSpPr>
        <p:spPr>
          <a:xfrm>
            <a:off x="645675" y="1435516"/>
            <a:ext cx="3554276" cy="2087798"/>
          </a:xfrm>
          <a:prstGeom prst="rect">
            <a:avLst/>
          </a:prstGeom>
        </p:spPr>
        <p:txBody>
          <a:bodyPr/>
          <a:lstStyle/>
          <a:p>
            <a:pPr lvl="0"/>
            <a:r>
              <a:rPr lang="zh-CN" altLang="en-US" noProof="0"/>
              <a:t>单击图标添加图片</a:t>
            </a:r>
          </a:p>
        </p:txBody>
      </p:sp>
      <p:sp>
        <p:nvSpPr>
          <p:cNvPr id="19" name="渐变蒙版文本6"/>
          <p:cNvSpPr>
            <a:spLocks noGrp="1"/>
          </p:cNvSpPr>
          <p:nvPr>
            <p:ph type="body" sz="quarter" idx="17"/>
          </p:nvPr>
        </p:nvSpPr>
        <p:spPr>
          <a:xfrm>
            <a:off x="7977762"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8" name="渐变蒙版文本5"/>
          <p:cNvSpPr>
            <a:spLocks noGrp="1"/>
          </p:cNvSpPr>
          <p:nvPr>
            <p:ph type="body" sz="quarter" idx="16"/>
          </p:nvPr>
        </p:nvSpPr>
        <p:spPr>
          <a:xfrm>
            <a:off x="4311719"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7" name="渐变蒙版文本4"/>
          <p:cNvSpPr>
            <a:spLocks noGrp="1"/>
          </p:cNvSpPr>
          <p:nvPr>
            <p:ph type="body" sz="quarter" idx="15"/>
          </p:nvPr>
        </p:nvSpPr>
        <p:spPr>
          <a:xfrm>
            <a:off x="645675"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1" name="渐变蒙版文本3"/>
          <p:cNvSpPr>
            <a:spLocks noGrp="1"/>
          </p:cNvSpPr>
          <p:nvPr>
            <p:ph type="body" sz="quarter" idx="19"/>
          </p:nvPr>
        </p:nvSpPr>
        <p:spPr>
          <a:xfrm>
            <a:off x="7977762"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渐变蒙版文本2"/>
          <p:cNvSpPr>
            <a:spLocks noGrp="1"/>
          </p:cNvSpPr>
          <p:nvPr>
            <p:ph type="body" sz="quarter" idx="18"/>
          </p:nvPr>
        </p:nvSpPr>
        <p:spPr>
          <a:xfrm>
            <a:off x="4311719"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渐变蒙版文本1"/>
          <p:cNvSpPr>
            <a:spLocks noGrp="1"/>
          </p:cNvSpPr>
          <p:nvPr>
            <p:ph type="body" sz="quarter" idx="21"/>
          </p:nvPr>
        </p:nvSpPr>
        <p:spPr>
          <a:xfrm>
            <a:off x="645675"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23"/>
          </p:nvPr>
        </p:nvSpPr>
        <p:spPr>
          <a:xfrm>
            <a:off x="645676" y="352331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
        <p:nvSpPr>
          <p:cNvPr id="32" name="文本占位符 31"/>
          <p:cNvSpPr>
            <a:spLocks noGrp="1"/>
          </p:cNvSpPr>
          <p:nvPr>
            <p:ph type="body" sz="quarter" idx="24"/>
          </p:nvPr>
        </p:nvSpPr>
        <p:spPr>
          <a:xfrm>
            <a:off x="645675"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
        <p:nvSpPr>
          <p:cNvPr id="33" name="文本占位符 32"/>
          <p:cNvSpPr>
            <a:spLocks noGrp="1"/>
          </p:cNvSpPr>
          <p:nvPr>
            <p:ph type="body" sz="quarter" idx="25"/>
          </p:nvPr>
        </p:nvSpPr>
        <p:spPr>
          <a:xfrm>
            <a:off x="4311719"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
        <p:nvSpPr>
          <p:cNvPr id="34" name="文本占位符 33"/>
          <p:cNvSpPr>
            <a:spLocks noGrp="1"/>
          </p:cNvSpPr>
          <p:nvPr>
            <p:ph type="body" sz="quarter" idx="26"/>
          </p:nvPr>
        </p:nvSpPr>
        <p:spPr>
          <a:xfrm>
            <a:off x="7977762"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
        <p:nvSpPr>
          <p:cNvPr id="35" name="文本占位符 34"/>
          <p:cNvSpPr>
            <a:spLocks noGrp="1"/>
          </p:cNvSpPr>
          <p:nvPr>
            <p:ph type="body" sz="quarter" idx="27"/>
          </p:nvPr>
        </p:nvSpPr>
        <p:spPr>
          <a:xfrm>
            <a:off x="7977762"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
        <p:nvSpPr>
          <p:cNvPr id="36" name="文本占位符 35"/>
          <p:cNvSpPr>
            <a:spLocks noGrp="1"/>
          </p:cNvSpPr>
          <p:nvPr>
            <p:ph type="body" sz="quarter" idx="28"/>
          </p:nvPr>
        </p:nvSpPr>
        <p:spPr>
          <a:xfrm>
            <a:off x="4311719" y="584818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26105662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左图表右文字">
    <p:spTree>
      <p:nvGrpSpPr>
        <p:cNvPr id="1" name=""/>
        <p:cNvGrpSpPr/>
        <p:nvPr/>
      </p:nvGrpSpPr>
      <p:grpSpPr>
        <a:xfrm>
          <a:off x="0" y="0"/>
          <a:ext cx="0" cy="0"/>
          <a:chOff x="0" y="0"/>
          <a:chExt cx="0" cy="0"/>
        </a:xfrm>
      </p:grpSpPr>
      <p:sp>
        <p:nvSpPr>
          <p:cNvPr id="52" name="文本占位符 1"/>
          <p:cNvSpPr>
            <a:spLocks noGrp="1"/>
          </p:cNvSpPr>
          <p:nvPr>
            <p:ph type="body" sz="quarter" idx="11"/>
          </p:nvPr>
        </p:nvSpPr>
        <p:spPr>
          <a:xfrm>
            <a:off x="746097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3" name="文本占位符 2"/>
          <p:cNvSpPr>
            <a:spLocks noGrp="1"/>
          </p:cNvSpPr>
          <p:nvPr>
            <p:ph type="body" sz="quarter" idx="12"/>
          </p:nvPr>
        </p:nvSpPr>
        <p:spPr>
          <a:xfrm>
            <a:off x="6986031" y="5032914"/>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4" name="文本占位符 3"/>
          <p:cNvSpPr>
            <a:spLocks noGrp="1"/>
          </p:cNvSpPr>
          <p:nvPr>
            <p:ph type="body" sz="quarter" idx="13"/>
          </p:nvPr>
        </p:nvSpPr>
        <p:spPr>
          <a:xfrm>
            <a:off x="6986031" y="3596456"/>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5" name="文本占位符 4"/>
          <p:cNvSpPr>
            <a:spLocks noGrp="1"/>
          </p:cNvSpPr>
          <p:nvPr>
            <p:ph type="body" sz="quarter" idx="14"/>
          </p:nvPr>
        </p:nvSpPr>
        <p:spPr>
          <a:xfrm>
            <a:off x="746097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6" name="文本占位符 6"/>
          <p:cNvSpPr>
            <a:spLocks noGrp="1"/>
          </p:cNvSpPr>
          <p:nvPr>
            <p:ph type="body" sz="quarter" idx="15"/>
          </p:nvPr>
        </p:nvSpPr>
        <p:spPr>
          <a:xfrm>
            <a:off x="6986031" y="2159998"/>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7" name="文本占位符 7"/>
          <p:cNvSpPr>
            <a:spLocks noGrp="1"/>
          </p:cNvSpPr>
          <p:nvPr>
            <p:ph type="body" sz="quarter" idx="16"/>
          </p:nvPr>
        </p:nvSpPr>
        <p:spPr>
          <a:xfrm>
            <a:off x="746097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8" name="文本占位符 8"/>
          <p:cNvSpPr>
            <a:spLocks noGrp="1"/>
          </p:cNvSpPr>
          <p:nvPr>
            <p:ph type="body" sz="quarter" idx="23"/>
          </p:nvPr>
        </p:nvSpPr>
        <p:spPr>
          <a:xfrm>
            <a:off x="6986030" y="1678092"/>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9" name="文本占位符 9"/>
          <p:cNvSpPr>
            <a:spLocks noGrp="1"/>
          </p:cNvSpPr>
          <p:nvPr>
            <p:ph type="body" sz="quarter" idx="24"/>
          </p:nvPr>
        </p:nvSpPr>
        <p:spPr>
          <a:xfrm>
            <a:off x="6986030" y="3114550"/>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文本占位符 10"/>
          <p:cNvSpPr>
            <a:spLocks noGrp="1"/>
          </p:cNvSpPr>
          <p:nvPr>
            <p:ph type="body" sz="quarter" idx="25"/>
          </p:nvPr>
        </p:nvSpPr>
        <p:spPr>
          <a:xfrm>
            <a:off x="6986030" y="4551008"/>
            <a:ext cx="492122"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 name="文本占位符 11"/>
          <p:cNvSpPr>
            <a:spLocks noGrp="1"/>
          </p:cNvSpPr>
          <p:nvPr>
            <p:ph type="body" sz="quarter" idx="2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4" name="内容占位符 13"/>
          <p:cNvSpPr>
            <a:spLocks noGrp="1"/>
          </p:cNvSpPr>
          <p:nvPr>
            <p:ph sz="quarter" idx="26"/>
          </p:nvPr>
        </p:nvSpPr>
        <p:spPr>
          <a:xfrm>
            <a:off x="676832" y="1394750"/>
            <a:ext cx="5896800" cy="4571999"/>
          </a:xfrm>
          <a:custGeom>
            <a:avLst/>
            <a:gdLst>
              <a:gd name="connsiteX0" fmla="*/ 0 w 5896800"/>
              <a:gd name="connsiteY0" fmla="*/ 0 h 4571999"/>
              <a:gd name="connsiteX1" fmla="*/ 5896800 w 5896800"/>
              <a:gd name="connsiteY1" fmla="*/ 0 h 4571999"/>
              <a:gd name="connsiteX2" fmla="*/ 5896800 w 5896800"/>
              <a:gd name="connsiteY2" fmla="*/ 4571999 h 4571999"/>
              <a:gd name="connsiteX3" fmla="*/ 0 w 589680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6800" h="4571999">
                <a:moveTo>
                  <a:pt x="0" y="0"/>
                </a:moveTo>
                <a:lnTo>
                  <a:pt x="5896800" y="0"/>
                </a:lnTo>
                <a:lnTo>
                  <a:pt x="5896800" y="4571999"/>
                </a:lnTo>
                <a:lnTo>
                  <a:pt x="0" y="4571999"/>
                </a:lnTo>
                <a:close/>
              </a:path>
            </a:pathLst>
          </a:custGeom>
        </p:spPr>
        <p:txBody>
          <a:bodyPr wrap="square">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1178429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左文字右图表">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13534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2"/>
          </p:nvPr>
        </p:nvSpPr>
        <p:spPr>
          <a:xfrm>
            <a:off x="660401" y="5032914"/>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3"/>
          </p:nvPr>
        </p:nvSpPr>
        <p:spPr>
          <a:xfrm>
            <a:off x="660401" y="3596456"/>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4"/>
          </p:nvPr>
        </p:nvSpPr>
        <p:spPr>
          <a:xfrm>
            <a:off x="113534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15"/>
          </p:nvPr>
        </p:nvSpPr>
        <p:spPr>
          <a:xfrm>
            <a:off x="660401" y="2159998"/>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6"/>
          </p:nvPr>
        </p:nvSpPr>
        <p:spPr>
          <a:xfrm>
            <a:off x="113534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660400" y="1678092"/>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660400" y="3114550"/>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19"/>
          </p:nvPr>
        </p:nvSpPr>
        <p:spPr>
          <a:xfrm>
            <a:off x="660400" y="4551008"/>
            <a:ext cx="492122"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2" name="文本占位符 11"/>
          <p:cNvSpPr>
            <a:spLocks noGrp="1"/>
          </p:cNvSpPr>
          <p:nvPr>
            <p:ph type="body" sz="quarter" idx="20"/>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4" name="内容占位符 13"/>
          <p:cNvSpPr>
            <a:spLocks noGrp="1"/>
          </p:cNvSpPr>
          <p:nvPr>
            <p:ph sz="quarter" idx="26"/>
          </p:nvPr>
        </p:nvSpPr>
        <p:spPr>
          <a:xfrm>
            <a:off x="5774915" y="1394750"/>
            <a:ext cx="5895340" cy="4571999"/>
          </a:xfrm>
          <a:custGeom>
            <a:avLst/>
            <a:gdLst>
              <a:gd name="connsiteX0" fmla="*/ 0 w 5895340"/>
              <a:gd name="connsiteY0" fmla="*/ 0 h 4571999"/>
              <a:gd name="connsiteX1" fmla="*/ 5895340 w 5895340"/>
              <a:gd name="connsiteY1" fmla="*/ 0 h 4571999"/>
              <a:gd name="connsiteX2" fmla="*/ 5895340 w 5895340"/>
              <a:gd name="connsiteY2" fmla="*/ 4571999 h 4571999"/>
              <a:gd name="connsiteX3" fmla="*/ 0 w 589534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5340" h="4571999">
                <a:moveTo>
                  <a:pt x="0" y="0"/>
                </a:moveTo>
                <a:lnTo>
                  <a:pt x="5895340" y="0"/>
                </a:lnTo>
                <a:lnTo>
                  <a:pt x="5895340" y="4571999"/>
                </a:lnTo>
                <a:lnTo>
                  <a:pt x="0" y="4571999"/>
                </a:lnTo>
                <a:close/>
              </a:path>
            </a:pathLst>
          </a:custGeom>
        </p:spPr>
        <p:txBody>
          <a:bodyPr wrap="square">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498012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做图表右文字（四段）">
    <p:spTree>
      <p:nvGrpSpPr>
        <p:cNvPr id="1" name=""/>
        <p:cNvGrpSpPr/>
        <p:nvPr/>
      </p:nvGrpSpPr>
      <p:grpSpPr>
        <a:xfrm>
          <a:off x="0" y="0"/>
          <a:ext cx="0" cy="0"/>
          <a:chOff x="0" y="0"/>
          <a:chExt cx="0" cy="0"/>
        </a:xfrm>
      </p:grpSpPr>
      <p:sp>
        <p:nvSpPr>
          <p:cNvPr id="19"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23"/>
          </p:nvPr>
        </p:nvSpPr>
        <p:spPr>
          <a:xfrm>
            <a:off x="6096001"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4"/>
          </p:nvPr>
        </p:nvSpPr>
        <p:spPr>
          <a:xfrm>
            <a:off x="6096001"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25"/>
          </p:nvPr>
        </p:nvSpPr>
        <p:spPr>
          <a:xfrm>
            <a:off x="609600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26"/>
          </p:nvPr>
        </p:nvSpPr>
        <p:spPr>
          <a:xfrm>
            <a:off x="609600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27"/>
          </p:nvPr>
        </p:nvSpPr>
        <p:spPr>
          <a:xfrm>
            <a:off x="9116066"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28"/>
          </p:nvPr>
        </p:nvSpPr>
        <p:spPr>
          <a:xfrm>
            <a:off x="9116066"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29"/>
          </p:nvPr>
        </p:nvSpPr>
        <p:spPr>
          <a:xfrm>
            <a:off x="911606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30"/>
          </p:nvPr>
        </p:nvSpPr>
        <p:spPr>
          <a:xfrm>
            <a:off x="9116066"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内容占位符 24"/>
          <p:cNvSpPr>
            <a:spLocks noGrp="1"/>
          </p:cNvSpPr>
          <p:nvPr>
            <p:ph sz="quarter" idx="31"/>
          </p:nvPr>
        </p:nvSpPr>
        <p:spPr>
          <a:xfrm>
            <a:off x="67683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6" name="文本占位符 25"/>
          <p:cNvSpPr>
            <a:spLocks noGrp="1"/>
          </p:cNvSpPr>
          <p:nvPr>
            <p:ph type="body" sz="quarter" idx="32"/>
          </p:nvPr>
        </p:nvSpPr>
        <p:spPr>
          <a:xfrm>
            <a:off x="6096000"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1" fmla="*/ 0 w 803521"/>
              <a:gd name="connsiteY0-2" fmla="*/ 100391 h 221041"/>
              <a:gd name="connsiteX1-3" fmla="*/ 203200 w 803521"/>
              <a:gd name="connsiteY1-4" fmla="*/ 221041 h 221041"/>
              <a:gd name="connsiteX2-5" fmla="*/ 0 w 803521"/>
              <a:gd name="connsiteY2-6" fmla="*/ 221041 h 221041"/>
              <a:gd name="connsiteX3-7" fmla="*/ 0 w 803521"/>
              <a:gd name="connsiteY3-8" fmla="*/ 100391 h 221041"/>
              <a:gd name="connsiteX4-9" fmla="*/ 263521 w 803521"/>
              <a:gd name="connsiteY4-10" fmla="*/ 0 h 221041"/>
              <a:gd name="connsiteX5-11" fmla="*/ 803521 w 803521"/>
              <a:gd name="connsiteY5-12" fmla="*/ 0 h 221041"/>
              <a:gd name="connsiteX6-13" fmla="*/ 803521 w 803521"/>
              <a:gd name="connsiteY6-14" fmla="*/ 18000 h 221041"/>
              <a:gd name="connsiteX7-15" fmla="*/ 263521 w 803521"/>
              <a:gd name="connsiteY7-16" fmla="*/ 18000 h 221041"/>
              <a:gd name="connsiteX8" fmla="*/ 263521 w 803521"/>
              <a:gd name="connsiteY8" fmla="*/ 0 h 221041"/>
              <a:gd name="connsiteX0-17" fmla="*/ 0 w 803521"/>
              <a:gd name="connsiteY0-18" fmla="*/ 100391 h 221041"/>
              <a:gd name="connsiteX1-19" fmla="*/ 0 w 803521"/>
              <a:gd name="connsiteY1-20" fmla="*/ 221041 h 221041"/>
              <a:gd name="connsiteX2-21" fmla="*/ 0 w 803521"/>
              <a:gd name="connsiteY2-22" fmla="*/ 100391 h 221041"/>
              <a:gd name="connsiteX3-23" fmla="*/ 263521 w 803521"/>
              <a:gd name="connsiteY3-24" fmla="*/ 0 h 221041"/>
              <a:gd name="connsiteX4-25" fmla="*/ 803521 w 803521"/>
              <a:gd name="connsiteY4-26" fmla="*/ 0 h 221041"/>
              <a:gd name="connsiteX5-27" fmla="*/ 803521 w 803521"/>
              <a:gd name="connsiteY5-28" fmla="*/ 18000 h 221041"/>
              <a:gd name="connsiteX6-29" fmla="*/ 263521 w 803521"/>
              <a:gd name="connsiteY6-30" fmla="*/ 18000 h 221041"/>
              <a:gd name="connsiteX7-31" fmla="*/ 263521 w 803521"/>
              <a:gd name="connsiteY7-32" fmla="*/ 0 h 221041"/>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8" name="文本占位符 27"/>
          <p:cNvSpPr>
            <a:spLocks noGrp="1"/>
          </p:cNvSpPr>
          <p:nvPr>
            <p:ph type="body" sz="quarter" idx="33"/>
          </p:nvPr>
        </p:nvSpPr>
        <p:spPr>
          <a:xfrm>
            <a:off x="911606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1" fmla="*/ 0 w 3823588"/>
              <a:gd name="connsiteY0-2" fmla="*/ 222454 h 222454"/>
              <a:gd name="connsiteX1-3" fmla="*/ 203200 w 3823588"/>
              <a:gd name="connsiteY1-4" fmla="*/ 101804 h 222454"/>
              <a:gd name="connsiteX2-5" fmla="*/ 203200 w 3823588"/>
              <a:gd name="connsiteY2-6" fmla="*/ 222454 h 222454"/>
              <a:gd name="connsiteX3-7" fmla="*/ 0 w 3823588"/>
              <a:gd name="connsiteY3-8" fmla="*/ 222454 h 222454"/>
              <a:gd name="connsiteX4-9" fmla="*/ 3283588 w 3823588"/>
              <a:gd name="connsiteY4-10" fmla="*/ 0 h 222454"/>
              <a:gd name="connsiteX5-11" fmla="*/ 3823588 w 3823588"/>
              <a:gd name="connsiteY5-12" fmla="*/ 0 h 222454"/>
              <a:gd name="connsiteX6-13" fmla="*/ 3823588 w 3823588"/>
              <a:gd name="connsiteY6-14" fmla="*/ 18000 h 222454"/>
              <a:gd name="connsiteX7-15" fmla="*/ 3283588 w 3823588"/>
              <a:gd name="connsiteY7-16" fmla="*/ 18000 h 222454"/>
              <a:gd name="connsiteX8" fmla="*/ 3283588 w 3823588"/>
              <a:gd name="connsiteY8" fmla="*/ 0 h 222454"/>
              <a:gd name="connsiteX0-17" fmla="*/ 0 w 3823588"/>
              <a:gd name="connsiteY0-18" fmla="*/ 222454 h 222454"/>
              <a:gd name="connsiteX1-19" fmla="*/ 203200 w 3823588"/>
              <a:gd name="connsiteY1-20" fmla="*/ 222454 h 222454"/>
              <a:gd name="connsiteX2-21" fmla="*/ 0 w 3823588"/>
              <a:gd name="connsiteY2-22" fmla="*/ 222454 h 222454"/>
              <a:gd name="connsiteX3-23" fmla="*/ 3283588 w 3823588"/>
              <a:gd name="connsiteY3-24" fmla="*/ 0 h 222454"/>
              <a:gd name="connsiteX4-25" fmla="*/ 3823588 w 3823588"/>
              <a:gd name="connsiteY4-26" fmla="*/ 0 h 222454"/>
              <a:gd name="connsiteX5-27" fmla="*/ 3823588 w 3823588"/>
              <a:gd name="connsiteY5-28" fmla="*/ 18000 h 222454"/>
              <a:gd name="connsiteX6-29" fmla="*/ 3283588 w 3823588"/>
              <a:gd name="connsiteY6-30" fmla="*/ 18000 h 222454"/>
              <a:gd name="connsiteX7-31" fmla="*/ 3283588 w 3823588"/>
              <a:gd name="connsiteY7-32" fmla="*/ 0 h 222454"/>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0" name="文本占位符 29"/>
          <p:cNvSpPr>
            <a:spLocks noGrp="1"/>
          </p:cNvSpPr>
          <p:nvPr>
            <p:ph type="body" sz="quarter" idx="34"/>
          </p:nvPr>
        </p:nvSpPr>
        <p:spPr>
          <a:xfrm>
            <a:off x="6096000"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1" fmla="*/ 263522 w 803522"/>
              <a:gd name="connsiteY0-2" fmla="*/ 2207205 h 2225205"/>
              <a:gd name="connsiteX1-3" fmla="*/ 803522 w 803522"/>
              <a:gd name="connsiteY1-4" fmla="*/ 2207205 h 2225205"/>
              <a:gd name="connsiteX2-5" fmla="*/ 803522 w 803522"/>
              <a:gd name="connsiteY2-6" fmla="*/ 2225205 h 2225205"/>
              <a:gd name="connsiteX3-7" fmla="*/ 263522 w 803522"/>
              <a:gd name="connsiteY3-8" fmla="*/ 2225205 h 2225205"/>
              <a:gd name="connsiteX4-9" fmla="*/ 263522 w 803522"/>
              <a:gd name="connsiteY4-10" fmla="*/ 2207205 h 2225205"/>
              <a:gd name="connsiteX5-11" fmla="*/ 0 w 803522"/>
              <a:gd name="connsiteY5-12" fmla="*/ 0 h 2225205"/>
              <a:gd name="connsiteX6-13" fmla="*/ 203200 w 803522"/>
              <a:gd name="connsiteY6-14" fmla="*/ 0 h 2225205"/>
              <a:gd name="connsiteX7-15" fmla="*/ 203200 w 803522"/>
              <a:gd name="connsiteY7-16" fmla="*/ 120650 h 2225205"/>
              <a:gd name="connsiteX8" fmla="*/ 0 w 803522"/>
              <a:gd name="connsiteY8" fmla="*/ 0 h 2225205"/>
              <a:gd name="connsiteX0-17" fmla="*/ 60322 w 600322"/>
              <a:gd name="connsiteY0-18" fmla="*/ 2207205 h 2225205"/>
              <a:gd name="connsiteX1-19" fmla="*/ 600322 w 600322"/>
              <a:gd name="connsiteY1-20" fmla="*/ 2207205 h 2225205"/>
              <a:gd name="connsiteX2-21" fmla="*/ 600322 w 600322"/>
              <a:gd name="connsiteY2-22" fmla="*/ 2225205 h 2225205"/>
              <a:gd name="connsiteX3-23" fmla="*/ 60322 w 600322"/>
              <a:gd name="connsiteY3-24" fmla="*/ 2225205 h 2225205"/>
              <a:gd name="connsiteX4-25" fmla="*/ 60322 w 600322"/>
              <a:gd name="connsiteY4-26" fmla="*/ 2207205 h 2225205"/>
              <a:gd name="connsiteX5-27" fmla="*/ 0 w 600322"/>
              <a:gd name="connsiteY5-28" fmla="*/ 120650 h 2225205"/>
              <a:gd name="connsiteX6-29" fmla="*/ 0 w 600322"/>
              <a:gd name="connsiteY6-30" fmla="*/ 0 h 2225205"/>
              <a:gd name="connsiteX7-31" fmla="*/ 0 w 600322"/>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4" name="文本占位符 33"/>
          <p:cNvSpPr>
            <a:spLocks noGrp="1"/>
          </p:cNvSpPr>
          <p:nvPr>
            <p:ph type="body" sz="quarter" idx="35"/>
          </p:nvPr>
        </p:nvSpPr>
        <p:spPr>
          <a:xfrm>
            <a:off x="9116066"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1" fmla="*/ 3283588 w 3823588"/>
              <a:gd name="connsiteY0-2" fmla="*/ 2207205 h 2225205"/>
              <a:gd name="connsiteX1-3" fmla="*/ 3823588 w 3823588"/>
              <a:gd name="connsiteY1-4" fmla="*/ 2207205 h 2225205"/>
              <a:gd name="connsiteX2-5" fmla="*/ 3823588 w 3823588"/>
              <a:gd name="connsiteY2-6" fmla="*/ 2225205 h 2225205"/>
              <a:gd name="connsiteX3-7" fmla="*/ 3283588 w 3823588"/>
              <a:gd name="connsiteY3-8" fmla="*/ 2225205 h 2225205"/>
              <a:gd name="connsiteX4-9" fmla="*/ 3283588 w 3823588"/>
              <a:gd name="connsiteY4-10" fmla="*/ 2207205 h 2225205"/>
              <a:gd name="connsiteX5-11" fmla="*/ 0 w 3823588"/>
              <a:gd name="connsiteY5-12" fmla="*/ 120650 h 2225205"/>
              <a:gd name="connsiteX6-13" fmla="*/ 203200 w 3823588"/>
              <a:gd name="connsiteY6-14" fmla="*/ 0 h 2225205"/>
              <a:gd name="connsiteX7-15" fmla="*/ 203200 w 3823588"/>
              <a:gd name="connsiteY7-16" fmla="*/ 120650 h 2225205"/>
              <a:gd name="connsiteX8" fmla="*/ 0 w 3823588"/>
              <a:gd name="connsiteY8" fmla="*/ 120650 h 2225205"/>
              <a:gd name="connsiteX0-17" fmla="*/ 3080388 w 3620388"/>
              <a:gd name="connsiteY0-18" fmla="*/ 2207205 h 2225205"/>
              <a:gd name="connsiteX1-19" fmla="*/ 3620388 w 3620388"/>
              <a:gd name="connsiteY1-20" fmla="*/ 2207205 h 2225205"/>
              <a:gd name="connsiteX2-21" fmla="*/ 3620388 w 3620388"/>
              <a:gd name="connsiteY2-22" fmla="*/ 2225205 h 2225205"/>
              <a:gd name="connsiteX3-23" fmla="*/ 3080388 w 3620388"/>
              <a:gd name="connsiteY3-24" fmla="*/ 2225205 h 2225205"/>
              <a:gd name="connsiteX4-25" fmla="*/ 3080388 w 3620388"/>
              <a:gd name="connsiteY4-26" fmla="*/ 2207205 h 2225205"/>
              <a:gd name="connsiteX5-27" fmla="*/ 0 w 3620388"/>
              <a:gd name="connsiteY5-28" fmla="*/ 120650 h 2225205"/>
              <a:gd name="connsiteX6-29" fmla="*/ 0 w 3620388"/>
              <a:gd name="connsiteY6-30" fmla="*/ 0 h 2225205"/>
              <a:gd name="connsiteX7-31" fmla="*/ 0 w 3620388"/>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6" name="文本占位符 35"/>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2" name="文本占位符 21"/>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4" name="文本占位符 20"/>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35132150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左文字右图表（四段）">
    <p:spTree>
      <p:nvGrpSpPr>
        <p:cNvPr id="1" name=""/>
        <p:cNvGrpSpPr/>
        <p:nvPr/>
      </p:nvGrpSpPr>
      <p:grpSpPr>
        <a:xfrm>
          <a:off x="0" y="0"/>
          <a:ext cx="0" cy="0"/>
          <a:chOff x="0" y="0"/>
          <a:chExt cx="0" cy="0"/>
        </a:xfrm>
      </p:grpSpPr>
      <p:sp>
        <p:nvSpPr>
          <p:cNvPr id="19"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23"/>
          </p:nvPr>
        </p:nvSpPr>
        <p:spPr>
          <a:xfrm>
            <a:off x="3583946"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4"/>
          </p:nvPr>
        </p:nvSpPr>
        <p:spPr>
          <a:xfrm>
            <a:off x="3583944"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25"/>
          </p:nvPr>
        </p:nvSpPr>
        <p:spPr>
          <a:xfrm>
            <a:off x="358394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26"/>
          </p:nvPr>
        </p:nvSpPr>
        <p:spPr>
          <a:xfrm>
            <a:off x="3583944"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27"/>
          </p:nvPr>
        </p:nvSpPr>
        <p:spPr>
          <a:xfrm>
            <a:off x="680612"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28"/>
          </p:nvPr>
        </p:nvSpPr>
        <p:spPr>
          <a:xfrm>
            <a:off x="680612"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29"/>
          </p:nvPr>
        </p:nvSpPr>
        <p:spPr>
          <a:xfrm>
            <a:off x="68061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30"/>
          </p:nvPr>
        </p:nvSpPr>
        <p:spPr>
          <a:xfrm>
            <a:off x="68061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内容占位符 24"/>
          <p:cNvSpPr>
            <a:spLocks noGrp="1"/>
          </p:cNvSpPr>
          <p:nvPr>
            <p:ph sz="quarter" idx="31"/>
          </p:nvPr>
        </p:nvSpPr>
        <p:spPr>
          <a:xfrm>
            <a:off x="651375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6" name="文本占位符 25"/>
          <p:cNvSpPr>
            <a:spLocks noGrp="1"/>
          </p:cNvSpPr>
          <p:nvPr>
            <p:ph type="body" sz="quarter" idx="32"/>
          </p:nvPr>
        </p:nvSpPr>
        <p:spPr>
          <a:xfrm>
            <a:off x="680612"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1" fmla="*/ 0 w 803521"/>
              <a:gd name="connsiteY0-2" fmla="*/ 100391 h 221041"/>
              <a:gd name="connsiteX1-3" fmla="*/ 203200 w 803521"/>
              <a:gd name="connsiteY1-4" fmla="*/ 221041 h 221041"/>
              <a:gd name="connsiteX2-5" fmla="*/ 0 w 803521"/>
              <a:gd name="connsiteY2-6" fmla="*/ 221041 h 221041"/>
              <a:gd name="connsiteX3-7" fmla="*/ 0 w 803521"/>
              <a:gd name="connsiteY3-8" fmla="*/ 100391 h 221041"/>
              <a:gd name="connsiteX4-9" fmla="*/ 263521 w 803521"/>
              <a:gd name="connsiteY4-10" fmla="*/ 0 h 221041"/>
              <a:gd name="connsiteX5-11" fmla="*/ 803521 w 803521"/>
              <a:gd name="connsiteY5-12" fmla="*/ 0 h 221041"/>
              <a:gd name="connsiteX6-13" fmla="*/ 803521 w 803521"/>
              <a:gd name="connsiteY6-14" fmla="*/ 18000 h 221041"/>
              <a:gd name="connsiteX7-15" fmla="*/ 263521 w 803521"/>
              <a:gd name="connsiteY7-16" fmla="*/ 18000 h 221041"/>
              <a:gd name="connsiteX8" fmla="*/ 263521 w 803521"/>
              <a:gd name="connsiteY8" fmla="*/ 0 h 221041"/>
              <a:gd name="connsiteX0-17" fmla="*/ 0 w 803521"/>
              <a:gd name="connsiteY0-18" fmla="*/ 100391 h 221041"/>
              <a:gd name="connsiteX1-19" fmla="*/ 0 w 803521"/>
              <a:gd name="connsiteY1-20" fmla="*/ 221041 h 221041"/>
              <a:gd name="connsiteX2-21" fmla="*/ 0 w 803521"/>
              <a:gd name="connsiteY2-22" fmla="*/ 100391 h 221041"/>
              <a:gd name="connsiteX3-23" fmla="*/ 263521 w 803521"/>
              <a:gd name="connsiteY3-24" fmla="*/ 0 h 221041"/>
              <a:gd name="connsiteX4-25" fmla="*/ 803521 w 803521"/>
              <a:gd name="connsiteY4-26" fmla="*/ 0 h 221041"/>
              <a:gd name="connsiteX5-27" fmla="*/ 803521 w 803521"/>
              <a:gd name="connsiteY5-28" fmla="*/ 18000 h 221041"/>
              <a:gd name="connsiteX6-29" fmla="*/ 263521 w 803521"/>
              <a:gd name="connsiteY6-30" fmla="*/ 18000 h 221041"/>
              <a:gd name="connsiteX7-31" fmla="*/ 263521 w 803521"/>
              <a:gd name="connsiteY7-32" fmla="*/ 0 h 221041"/>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8" name="文本占位符 27"/>
          <p:cNvSpPr>
            <a:spLocks noGrp="1"/>
          </p:cNvSpPr>
          <p:nvPr>
            <p:ph type="body" sz="quarter" idx="33"/>
          </p:nvPr>
        </p:nvSpPr>
        <p:spPr>
          <a:xfrm>
            <a:off x="358394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1" fmla="*/ 0 w 3823588"/>
              <a:gd name="connsiteY0-2" fmla="*/ 222454 h 222454"/>
              <a:gd name="connsiteX1-3" fmla="*/ 203200 w 3823588"/>
              <a:gd name="connsiteY1-4" fmla="*/ 101804 h 222454"/>
              <a:gd name="connsiteX2-5" fmla="*/ 203200 w 3823588"/>
              <a:gd name="connsiteY2-6" fmla="*/ 222454 h 222454"/>
              <a:gd name="connsiteX3-7" fmla="*/ 0 w 3823588"/>
              <a:gd name="connsiteY3-8" fmla="*/ 222454 h 222454"/>
              <a:gd name="connsiteX4-9" fmla="*/ 3283588 w 3823588"/>
              <a:gd name="connsiteY4-10" fmla="*/ 0 h 222454"/>
              <a:gd name="connsiteX5-11" fmla="*/ 3823588 w 3823588"/>
              <a:gd name="connsiteY5-12" fmla="*/ 0 h 222454"/>
              <a:gd name="connsiteX6-13" fmla="*/ 3823588 w 3823588"/>
              <a:gd name="connsiteY6-14" fmla="*/ 18000 h 222454"/>
              <a:gd name="connsiteX7-15" fmla="*/ 3283588 w 3823588"/>
              <a:gd name="connsiteY7-16" fmla="*/ 18000 h 222454"/>
              <a:gd name="connsiteX8" fmla="*/ 3283588 w 3823588"/>
              <a:gd name="connsiteY8" fmla="*/ 0 h 222454"/>
              <a:gd name="connsiteX0-17" fmla="*/ 0 w 3823588"/>
              <a:gd name="connsiteY0-18" fmla="*/ 222454 h 222454"/>
              <a:gd name="connsiteX1-19" fmla="*/ 203200 w 3823588"/>
              <a:gd name="connsiteY1-20" fmla="*/ 222454 h 222454"/>
              <a:gd name="connsiteX2-21" fmla="*/ 0 w 3823588"/>
              <a:gd name="connsiteY2-22" fmla="*/ 222454 h 222454"/>
              <a:gd name="connsiteX3-23" fmla="*/ 3283588 w 3823588"/>
              <a:gd name="connsiteY3-24" fmla="*/ 0 h 222454"/>
              <a:gd name="connsiteX4-25" fmla="*/ 3823588 w 3823588"/>
              <a:gd name="connsiteY4-26" fmla="*/ 0 h 222454"/>
              <a:gd name="connsiteX5-27" fmla="*/ 3823588 w 3823588"/>
              <a:gd name="connsiteY5-28" fmla="*/ 18000 h 222454"/>
              <a:gd name="connsiteX6-29" fmla="*/ 3283588 w 3823588"/>
              <a:gd name="connsiteY6-30" fmla="*/ 18000 h 222454"/>
              <a:gd name="connsiteX7-31" fmla="*/ 3283588 w 3823588"/>
              <a:gd name="connsiteY7-32" fmla="*/ 0 h 222454"/>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0" name="文本占位符 29"/>
          <p:cNvSpPr>
            <a:spLocks noGrp="1"/>
          </p:cNvSpPr>
          <p:nvPr>
            <p:ph type="body" sz="quarter" idx="34"/>
          </p:nvPr>
        </p:nvSpPr>
        <p:spPr>
          <a:xfrm>
            <a:off x="3583946"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1" fmla="*/ 263522 w 803522"/>
              <a:gd name="connsiteY0-2" fmla="*/ 2207205 h 2225205"/>
              <a:gd name="connsiteX1-3" fmla="*/ 803522 w 803522"/>
              <a:gd name="connsiteY1-4" fmla="*/ 2207205 h 2225205"/>
              <a:gd name="connsiteX2-5" fmla="*/ 803522 w 803522"/>
              <a:gd name="connsiteY2-6" fmla="*/ 2225205 h 2225205"/>
              <a:gd name="connsiteX3-7" fmla="*/ 263522 w 803522"/>
              <a:gd name="connsiteY3-8" fmla="*/ 2225205 h 2225205"/>
              <a:gd name="connsiteX4-9" fmla="*/ 263522 w 803522"/>
              <a:gd name="connsiteY4-10" fmla="*/ 2207205 h 2225205"/>
              <a:gd name="connsiteX5-11" fmla="*/ 0 w 803522"/>
              <a:gd name="connsiteY5-12" fmla="*/ 0 h 2225205"/>
              <a:gd name="connsiteX6-13" fmla="*/ 203200 w 803522"/>
              <a:gd name="connsiteY6-14" fmla="*/ 0 h 2225205"/>
              <a:gd name="connsiteX7-15" fmla="*/ 203200 w 803522"/>
              <a:gd name="connsiteY7-16" fmla="*/ 120650 h 2225205"/>
              <a:gd name="connsiteX8" fmla="*/ 0 w 803522"/>
              <a:gd name="connsiteY8" fmla="*/ 0 h 2225205"/>
              <a:gd name="connsiteX0-17" fmla="*/ 60322 w 600322"/>
              <a:gd name="connsiteY0-18" fmla="*/ 2207205 h 2225205"/>
              <a:gd name="connsiteX1-19" fmla="*/ 600322 w 600322"/>
              <a:gd name="connsiteY1-20" fmla="*/ 2207205 h 2225205"/>
              <a:gd name="connsiteX2-21" fmla="*/ 600322 w 600322"/>
              <a:gd name="connsiteY2-22" fmla="*/ 2225205 h 2225205"/>
              <a:gd name="connsiteX3-23" fmla="*/ 60322 w 600322"/>
              <a:gd name="connsiteY3-24" fmla="*/ 2225205 h 2225205"/>
              <a:gd name="connsiteX4-25" fmla="*/ 60322 w 600322"/>
              <a:gd name="connsiteY4-26" fmla="*/ 2207205 h 2225205"/>
              <a:gd name="connsiteX5-27" fmla="*/ 0 w 600322"/>
              <a:gd name="connsiteY5-28" fmla="*/ 120650 h 2225205"/>
              <a:gd name="connsiteX6-29" fmla="*/ 0 w 600322"/>
              <a:gd name="connsiteY6-30" fmla="*/ 0 h 2225205"/>
              <a:gd name="connsiteX7-31" fmla="*/ 0 w 600322"/>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4" name="文本占位符 33"/>
          <p:cNvSpPr>
            <a:spLocks noGrp="1"/>
          </p:cNvSpPr>
          <p:nvPr>
            <p:ph type="body" sz="quarter" idx="35"/>
          </p:nvPr>
        </p:nvSpPr>
        <p:spPr>
          <a:xfrm>
            <a:off x="680612"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1" fmla="*/ 3283588 w 3823588"/>
              <a:gd name="connsiteY0-2" fmla="*/ 2207205 h 2225205"/>
              <a:gd name="connsiteX1-3" fmla="*/ 3823588 w 3823588"/>
              <a:gd name="connsiteY1-4" fmla="*/ 2207205 h 2225205"/>
              <a:gd name="connsiteX2-5" fmla="*/ 3823588 w 3823588"/>
              <a:gd name="connsiteY2-6" fmla="*/ 2225205 h 2225205"/>
              <a:gd name="connsiteX3-7" fmla="*/ 3283588 w 3823588"/>
              <a:gd name="connsiteY3-8" fmla="*/ 2225205 h 2225205"/>
              <a:gd name="connsiteX4-9" fmla="*/ 3283588 w 3823588"/>
              <a:gd name="connsiteY4-10" fmla="*/ 2207205 h 2225205"/>
              <a:gd name="connsiteX5-11" fmla="*/ 0 w 3823588"/>
              <a:gd name="connsiteY5-12" fmla="*/ 120650 h 2225205"/>
              <a:gd name="connsiteX6-13" fmla="*/ 203200 w 3823588"/>
              <a:gd name="connsiteY6-14" fmla="*/ 0 h 2225205"/>
              <a:gd name="connsiteX7-15" fmla="*/ 203200 w 3823588"/>
              <a:gd name="connsiteY7-16" fmla="*/ 120650 h 2225205"/>
              <a:gd name="connsiteX8" fmla="*/ 0 w 3823588"/>
              <a:gd name="connsiteY8" fmla="*/ 120650 h 2225205"/>
              <a:gd name="connsiteX0-17" fmla="*/ 3080388 w 3620388"/>
              <a:gd name="connsiteY0-18" fmla="*/ 2207205 h 2225205"/>
              <a:gd name="connsiteX1-19" fmla="*/ 3620388 w 3620388"/>
              <a:gd name="connsiteY1-20" fmla="*/ 2207205 h 2225205"/>
              <a:gd name="connsiteX2-21" fmla="*/ 3620388 w 3620388"/>
              <a:gd name="connsiteY2-22" fmla="*/ 2225205 h 2225205"/>
              <a:gd name="connsiteX3-23" fmla="*/ 3080388 w 3620388"/>
              <a:gd name="connsiteY3-24" fmla="*/ 2225205 h 2225205"/>
              <a:gd name="connsiteX4-25" fmla="*/ 3080388 w 3620388"/>
              <a:gd name="connsiteY4-26" fmla="*/ 2207205 h 2225205"/>
              <a:gd name="connsiteX5-27" fmla="*/ 0 w 3620388"/>
              <a:gd name="connsiteY5-28" fmla="*/ 120650 h 2225205"/>
              <a:gd name="connsiteX6-29" fmla="*/ 0 w 3620388"/>
              <a:gd name="connsiteY6-30" fmla="*/ 0 h 2225205"/>
              <a:gd name="connsiteX7-31" fmla="*/ 0 w 3620388"/>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6" name="文本占位符 35"/>
          <p:cNvSpPr>
            <a:spLocks noGrp="1"/>
          </p:cNvSpPr>
          <p:nvPr>
            <p:ph type="body" sz="quarter" idx="36"/>
          </p:nvPr>
        </p:nvSpPr>
        <p:spPr>
          <a:xfrm>
            <a:off x="3343168"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38" name="文本占位符 37"/>
          <p:cNvSpPr>
            <a:spLocks noGrp="1"/>
          </p:cNvSpPr>
          <p:nvPr>
            <p:ph type="body" sz="quarter" idx="37"/>
          </p:nvPr>
        </p:nvSpPr>
        <p:spPr>
          <a:xfrm rot="10800000">
            <a:off x="670887" y="3652176"/>
            <a:ext cx="5422900" cy="6350"/>
          </a:xfrm>
          <a:custGeom>
            <a:avLst/>
            <a:gdLst>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0 w 5686422"/>
              <a:gd name="connsiteY4" fmla="*/ 0 h 1553229"/>
              <a:gd name="connsiteX5" fmla="*/ 203200 w 5686422"/>
              <a:gd name="connsiteY5" fmla="*/ 0 h 1553229"/>
              <a:gd name="connsiteX6" fmla="*/ 203200 w 5686422"/>
              <a:gd name="connsiteY6" fmla="*/ 120650 h 1553229"/>
              <a:gd name="connsiteX7" fmla="*/ 0 w 5686422"/>
              <a:gd name="connsiteY7" fmla="*/ 120650 h 1553229"/>
              <a:gd name="connsiteX0-1" fmla="*/ 263522 w 5686422"/>
              <a:gd name="connsiteY0-2" fmla="*/ 1546879 h 1553229"/>
              <a:gd name="connsiteX1-3" fmla="*/ 5686422 w 5686422"/>
              <a:gd name="connsiteY1-4" fmla="*/ 1546879 h 1553229"/>
              <a:gd name="connsiteX2-5" fmla="*/ 5686422 w 5686422"/>
              <a:gd name="connsiteY2-6" fmla="*/ 1553229 h 1553229"/>
              <a:gd name="connsiteX3-7" fmla="*/ 263522 w 5686422"/>
              <a:gd name="connsiteY3-8" fmla="*/ 1553229 h 1553229"/>
              <a:gd name="connsiteX4-9" fmla="*/ 263522 w 5686422"/>
              <a:gd name="connsiteY4-10" fmla="*/ 1546879 h 1553229"/>
              <a:gd name="connsiteX5-11" fmla="*/ 0 w 5686422"/>
              <a:gd name="connsiteY5-12" fmla="*/ 0 h 1553229"/>
              <a:gd name="connsiteX6-13" fmla="*/ 203200 w 5686422"/>
              <a:gd name="connsiteY6-14" fmla="*/ 0 h 1553229"/>
              <a:gd name="connsiteX7-15" fmla="*/ 203200 w 5686422"/>
              <a:gd name="connsiteY7-16" fmla="*/ 120650 h 1553229"/>
              <a:gd name="connsiteX8" fmla="*/ 0 w 5686422"/>
              <a:gd name="connsiteY8" fmla="*/ 0 h 1553229"/>
              <a:gd name="connsiteX0-17" fmla="*/ 60322 w 5483222"/>
              <a:gd name="connsiteY0-18" fmla="*/ 1546879 h 1553229"/>
              <a:gd name="connsiteX1-19" fmla="*/ 5483222 w 5483222"/>
              <a:gd name="connsiteY1-20" fmla="*/ 1546879 h 1553229"/>
              <a:gd name="connsiteX2-21" fmla="*/ 5483222 w 5483222"/>
              <a:gd name="connsiteY2-22" fmla="*/ 1553229 h 1553229"/>
              <a:gd name="connsiteX3-23" fmla="*/ 60322 w 5483222"/>
              <a:gd name="connsiteY3-24" fmla="*/ 1553229 h 1553229"/>
              <a:gd name="connsiteX4-25" fmla="*/ 60322 w 5483222"/>
              <a:gd name="connsiteY4-26" fmla="*/ 1546879 h 1553229"/>
              <a:gd name="connsiteX5-27" fmla="*/ 0 w 5483222"/>
              <a:gd name="connsiteY5-28" fmla="*/ 120650 h 1553229"/>
              <a:gd name="connsiteX6-29" fmla="*/ 0 w 5483222"/>
              <a:gd name="connsiteY6-30" fmla="*/ 0 h 1553229"/>
              <a:gd name="connsiteX7-31" fmla="*/ 0 w 5483222"/>
              <a:gd name="connsiteY7-32" fmla="*/ 120650 h 1553229"/>
              <a:gd name="connsiteX0-33" fmla="*/ 0 w 5422900"/>
              <a:gd name="connsiteY0-34" fmla="*/ 0 h 6350"/>
              <a:gd name="connsiteX1-35" fmla="*/ 5422900 w 5422900"/>
              <a:gd name="connsiteY1-36" fmla="*/ 0 h 6350"/>
              <a:gd name="connsiteX2-37" fmla="*/ 5422900 w 5422900"/>
              <a:gd name="connsiteY2-38" fmla="*/ 6350 h 6350"/>
              <a:gd name="connsiteX3-39" fmla="*/ 0 w 5422900"/>
              <a:gd name="connsiteY3-40" fmla="*/ 6350 h 6350"/>
              <a:gd name="connsiteX4-41" fmla="*/ 0 w 5422900"/>
              <a:gd name="connsiteY4-42" fmla="*/ 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22900" h="6350">
                <a:moveTo>
                  <a:pt x="0" y="0"/>
                </a:moveTo>
                <a:lnTo>
                  <a:pt x="5422900" y="0"/>
                </a:lnTo>
                <a:lnTo>
                  <a:pt x="5422900" y="6350"/>
                </a:lnTo>
                <a:lnTo>
                  <a:pt x="0" y="6350"/>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18" name="文本占位符 20"/>
          <p:cNvSpPr>
            <a:spLocks noGrp="1"/>
          </p:cNvSpPr>
          <p:nvPr>
            <p:ph type="body" sz="quarter" idx="38"/>
          </p:nvPr>
        </p:nvSpPr>
        <p:spPr>
          <a:xfrm rot="10800000">
            <a:off x="3717787"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25890296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三段环形图-百分比">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871AE47B-BFCC-4EFA-B9C9-A1500254561C}"/>
              </a:ext>
            </a:extLst>
          </p:cNvPr>
          <p:cNvCxnSpPr/>
          <p:nvPr/>
        </p:nvCxnSpPr>
        <p:spPr>
          <a:xfrm>
            <a:off x="4244975"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854D6CD-6042-4361-A2CE-0E0779967E6A}"/>
              </a:ext>
            </a:extLst>
          </p:cNvPr>
          <p:cNvCxnSpPr/>
          <p:nvPr/>
        </p:nvCxnSpPr>
        <p:spPr>
          <a:xfrm>
            <a:off x="8059738" y="1519238"/>
            <a:ext cx="0" cy="4248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图表占位符 16"/>
          <p:cNvSpPr>
            <a:spLocks noGrp="1"/>
          </p:cNvSpPr>
          <p:nvPr>
            <p:ph type="chart" sz="quarter" idx="19"/>
          </p:nvPr>
        </p:nvSpPr>
        <p:spPr>
          <a:xfrm>
            <a:off x="601501"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18" name="图表占位符 17"/>
          <p:cNvSpPr>
            <a:spLocks noGrp="1"/>
          </p:cNvSpPr>
          <p:nvPr>
            <p:ph type="chart" sz="quarter" idx="20"/>
          </p:nvPr>
        </p:nvSpPr>
        <p:spPr>
          <a:xfrm>
            <a:off x="4416698"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19" name="图表占位符 18"/>
          <p:cNvSpPr>
            <a:spLocks noGrp="1"/>
          </p:cNvSpPr>
          <p:nvPr>
            <p:ph type="chart" sz="quarter" idx="21"/>
          </p:nvPr>
        </p:nvSpPr>
        <p:spPr>
          <a:xfrm>
            <a:off x="8231895"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2" name="文本占位符 1"/>
          <p:cNvSpPr>
            <a:spLocks noGrp="1"/>
          </p:cNvSpPr>
          <p:nvPr>
            <p:ph type="body" sz="quarter" idx="10"/>
          </p:nvPr>
        </p:nvSpPr>
        <p:spPr>
          <a:xfrm>
            <a:off x="1527716"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11"/>
          </p:nvPr>
        </p:nvSpPr>
        <p:spPr>
          <a:xfrm>
            <a:off x="1359063"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12"/>
          </p:nvPr>
        </p:nvSpPr>
        <p:spPr>
          <a:xfrm>
            <a:off x="5344804"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13"/>
          </p:nvPr>
        </p:nvSpPr>
        <p:spPr>
          <a:xfrm>
            <a:off x="5176151"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文本占位符 5"/>
          <p:cNvSpPr>
            <a:spLocks noGrp="1"/>
          </p:cNvSpPr>
          <p:nvPr>
            <p:ph type="body" sz="quarter" idx="14"/>
          </p:nvPr>
        </p:nvSpPr>
        <p:spPr>
          <a:xfrm>
            <a:off x="9161892"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15"/>
          </p:nvPr>
        </p:nvSpPr>
        <p:spPr>
          <a:xfrm>
            <a:off x="8993239"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16"/>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17"/>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18"/>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8565971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三段环形图-百分比">
    <p:spTree>
      <p:nvGrpSpPr>
        <p:cNvPr id="1" name=""/>
        <p:cNvGrpSpPr/>
        <p:nvPr/>
      </p:nvGrpSpPr>
      <p:grpSpPr>
        <a:xfrm>
          <a:off x="0" y="0"/>
          <a:ext cx="0" cy="0"/>
          <a:chOff x="0" y="0"/>
          <a:chExt cx="0" cy="0"/>
        </a:xfrm>
      </p:grpSpPr>
      <p:sp>
        <p:nvSpPr>
          <p:cNvPr id="17" name="图表占位符 16"/>
          <p:cNvSpPr>
            <a:spLocks noGrp="1"/>
          </p:cNvSpPr>
          <p:nvPr>
            <p:ph type="chart" sz="quarter" idx="19"/>
          </p:nvPr>
        </p:nvSpPr>
        <p:spPr>
          <a:xfrm>
            <a:off x="577766"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18" name="图表占位符 17"/>
          <p:cNvSpPr>
            <a:spLocks noGrp="1"/>
          </p:cNvSpPr>
          <p:nvPr>
            <p:ph type="chart" sz="quarter" idx="20"/>
          </p:nvPr>
        </p:nvSpPr>
        <p:spPr>
          <a:xfrm>
            <a:off x="3360215"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19" name="图表占位符 18"/>
          <p:cNvSpPr>
            <a:spLocks noGrp="1"/>
          </p:cNvSpPr>
          <p:nvPr>
            <p:ph type="chart" sz="quarter" idx="21"/>
          </p:nvPr>
        </p:nvSpPr>
        <p:spPr>
          <a:xfrm>
            <a:off x="6149669"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8" name="文本占位符 7"/>
          <p:cNvSpPr>
            <a:spLocks noGrp="1"/>
          </p:cNvSpPr>
          <p:nvPr>
            <p:ph type="body" sz="quarter" idx="16"/>
          </p:nvPr>
        </p:nvSpPr>
        <p:spPr>
          <a:xfrm>
            <a:off x="724105"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1" name="图表占位符 18"/>
          <p:cNvSpPr>
            <a:spLocks noGrp="1"/>
          </p:cNvSpPr>
          <p:nvPr>
            <p:ph type="chart" sz="quarter" idx="23"/>
          </p:nvPr>
        </p:nvSpPr>
        <p:spPr>
          <a:xfrm>
            <a:off x="8925113"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pPr lvl="0"/>
            <a:r>
              <a:rPr lang="zh-CN" altLang="en-US" noProof="0"/>
              <a:t>单击图标添加图表</a:t>
            </a:r>
          </a:p>
        </p:txBody>
      </p:sp>
      <p:sp>
        <p:nvSpPr>
          <p:cNvPr id="22" name="文本占位符 7"/>
          <p:cNvSpPr>
            <a:spLocks noGrp="1"/>
          </p:cNvSpPr>
          <p:nvPr>
            <p:ph type="body" sz="quarter" idx="24"/>
          </p:nvPr>
        </p:nvSpPr>
        <p:spPr>
          <a:xfrm>
            <a:off x="3506554"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3" name="文本占位符 7"/>
          <p:cNvSpPr>
            <a:spLocks noGrp="1"/>
          </p:cNvSpPr>
          <p:nvPr>
            <p:ph type="body" sz="quarter" idx="25"/>
          </p:nvPr>
        </p:nvSpPr>
        <p:spPr>
          <a:xfrm>
            <a:off x="6296008"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4" name="文本占位符 7"/>
          <p:cNvSpPr>
            <a:spLocks noGrp="1"/>
          </p:cNvSpPr>
          <p:nvPr>
            <p:ph type="body" sz="quarter" idx="26"/>
          </p:nvPr>
        </p:nvSpPr>
        <p:spPr>
          <a:xfrm>
            <a:off x="9071452"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5" name="文本占位符 1"/>
          <p:cNvSpPr>
            <a:spLocks noGrp="1"/>
          </p:cNvSpPr>
          <p:nvPr>
            <p:ph type="body" sz="quarter" idx="10"/>
          </p:nvPr>
        </p:nvSpPr>
        <p:spPr>
          <a:xfrm>
            <a:off x="1125355"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6" name="文本占位符 2"/>
          <p:cNvSpPr>
            <a:spLocks noGrp="1"/>
          </p:cNvSpPr>
          <p:nvPr>
            <p:ph type="body" sz="quarter" idx="11"/>
          </p:nvPr>
        </p:nvSpPr>
        <p:spPr>
          <a:xfrm>
            <a:off x="724105"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7" name="文本占位符 2"/>
          <p:cNvSpPr>
            <a:spLocks noGrp="1"/>
          </p:cNvSpPr>
          <p:nvPr>
            <p:ph type="body" sz="quarter" idx="27"/>
          </p:nvPr>
        </p:nvSpPr>
        <p:spPr>
          <a:xfrm>
            <a:off x="3506554"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8" name="文本占位符 2"/>
          <p:cNvSpPr>
            <a:spLocks noGrp="1"/>
          </p:cNvSpPr>
          <p:nvPr>
            <p:ph type="body" sz="quarter" idx="28"/>
          </p:nvPr>
        </p:nvSpPr>
        <p:spPr>
          <a:xfrm>
            <a:off x="6296008"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9" name="文本占位符 2"/>
          <p:cNvSpPr>
            <a:spLocks noGrp="1"/>
          </p:cNvSpPr>
          <p:nvPr>
            <p:ph type="body" sz="quarter" idx="29"/>
          </p:nvPr>
        </p:nvSpPr>
        <p:spPr>
          <a:xfrm>
            <a:off x="9071452"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1"/>
          <p:cNvSpPr>
            <a:spLocks noGrp="1"/>
          </p:cNvSpPr>
          <p:nvPr>
            <p:ph type="body" sz="quarter" idx="30"/>
          </p:nvPr>
        </p:nvSpPr>
        <p:spPr>
          <a:xfrm>
            <a:off x="3907804"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1"/>
          <p:cNvSpPr>
            <a:spLocks noGrp="1"/>
          </p:cNvSpPr>
          <p:nvPr>
            <p:ph type="body" sz="quarter" idx="31"/>
          </p:nvPr>
        </p:nvSpPr>
        <p:spPr>
          <a:xfrm>
            <a:off x="6697258"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2" name="文本占位符 1"/>
          <p:cNvSpPr>
            <a:spLocks noGrp="1"/>
          </p:cNvSpPr>
          <p:nvPr>
            <p:ph type="body" sz="quarter" idx="32"/>
          </p:nvPr>
        </p:nvSpPr>
        <p:spPr>
          <a:xfrm>
            <a:off x="9472702"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23327749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环形图四段内容">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6849CBB-6B21-43AD-A040-053394114EC1}"/>
              </a:ext>
            </a:extLst>
          </p:cNvPr>
          <p:cNvSpPr/>
          <p:nvPr/>
        </p:nvSpPr>
        <p:spPr>
          <a:xfrm>
            <a:off x="6096000" y="1981200"/>
            <a:ext cx="539750" cy="1905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3E2D1C16-DB32-4510-90FF-128E25A9375C}"/>
              </a:ext>
            </a:extLst>
          </p:cNvPr>
          <p:cNvSpPr/>
          <p:nvPr/>
        </p:nvSpPr>
        <p:spPr>
          <a:xfrm>
            <a:off x="9115425" y="1979613"/>
            <a:ext cx="541338" cy="1905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a:extLst>
              <a:ext uri="{FF2B5EF4-FFF2-40B4-BE49-F238E27FC236}">
                <a16:creationId xmlns:a16="http://schemas.microsoft.com/office/drawing/2014/main" id="{EE6F6551-4108-4997-A7E9-34FC18BA0947}"/>
              </a:ext>
            </a:extLst>
          </p:cNvPr>
          <p:cNvSpPr/>
          <p:nvPr/>
        </p:nvSpPr>
        <p:spPr>
          <a:xfrm>
            <a:off x="6096000" y="4289425"/>
            <a:ext cx="539750" cy="17463"/>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a:extLst>
              <a:ext uri="{FF2B5EF4-FFF2-40B4-BE49-F238E27FC236}">
                <a16:creationId xmlns:a16="http://schemas.microsoft.com/office/drawing/2014/main" id="{385C3D23-12D0-43B1-A37B-73F826299BE1}"/>
              </a:ext>
            </a:extLst>
          </p:cNvPr>
          <p:cNvSpPr/>
          <p:nvPr/>
        </p:nvSpPr>
        <p:spPr>
          <a:xfrm>
            <a:off x="9115425" y="4289425"/>
            <a:ext cx="541338" cy="17463"/>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图表占位符 5"/>
          <p:cNvSpPr>
            <a:spLocks noGrp="1"/>
          </p:cNvSpPr>
          <p:nvPr>
            <p:ph type="chart" sz="quarter" idx="10"/>
          </p:nvPr>
        </p:nvSpPr>
        <p:spPr>
          <a:xfrm>
            <a:off x="676833" y="1371600"/>
            <a:ext cx="5007687" cy="4571999"/>
          </a:xfrm>
          <a:prstGeom prst="rect">
            <a:avLst/>
          </a:prstGeom>
        </p:spPr>
        <p:txBody>
          <a:bodyPr/>
          <a:lstStyle/>
          <a:p>
            <a:pPr lvl="0"/>
            <a:r>
              <a:rPr lang="zh-CN" altLang="en-US" noProof="0"/>
              <a:t>单击图标添加图表</a:t>
            </a:r>
            <a:endParaRPr lang="zh-CN" altLang="en-US" noProof="0" dirty="0"/>
          </a:p>
        </p:txBody>
      </p:sp>
      <p:sp>
        <p:nvSpPr>
          <p:cNvPr id="16" name="文本占位符 1"/>
          <p:cNvSpPr>
            <a:spLocks noGrp="1"/>
          </p:cNvSpPr>
          <p:nvPr>
            <p:ph type="body" sz="quarter" idx="20"/>
          </p:nvPr>
        </p:nvSpPr>
        <p:spPr>
          <a:xfrm>
            <a:off x="2519277"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7" name="文本占位符 2"/>
          <p:cNvSpPr>
            <a:spLocks noGrp="1"/>
          </p:cNvSpPr>
          <p:nvPr>
            <p:ph type="body" sz="quarter" idx="21"/>
          </p:nvPr>
        </p:nvSpPr>
        <p:spPr>
          <a:xfrm>
            <a:off x="2206161"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9"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23"/>
          </p:nvPr>
        </p:nvSpPr>
        <p:spPr>
          <a:xfrm>
            <a:off x="6096001" y="148431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4"/>
          </p:nvPr>
        </p:nvSpPr>
        <p:spPr>
          <a:xfrm>
            <a:off x="6096001" y="2061786"/>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 name="文本占位符 4"/>
          <p:cNvSpPr>
            <a:spLocks noGrp="1"/>
          </p:cNvSpPr>
          <p:nvPr>
            <p:ph type="body" sz="quarter" idx="25"/>
          </p:nvPr>
        </p:nvSpPr>
        <p:spPr>
          <a:xfrm>
            <a:off x="6096002"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7" name="文本占位符 6"/>
          <p:cNvSpPr>
            <a:spLocks noGrp="1"/>
          </p:cNvSpPr>
          <p:nvPr>
            <p:ph type="body" sz="quarter" idx="26"/>
          </p:nvPr>
        </p:nvSpPr>
        <p:spPr>
          <a:xfrm>
            <a:off x="6096002"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8" name="文本占位符 7"/>
          <p:cNvSpPr>
            <a:spLocks noGrp="1"/>
          </p:cNvSpPr>
          <p:nvPr>
            <p:ph type="body" sz="quarter" idx="27"/>
          </p:nvPr>
        </p:nvSpPr>
        <p:spPr>
          <a:xfrm>
            <a:off x="9116066" y="148290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9" name="文本占位符 8"/>
          <p:cNvSpPr>
            <a:spLocks noGrp="1"/>
          </p:cNvSpPr>
          <p:nvPr>
            <p:ph type="body" sz="quarter" idx="28"/>
          </p:nvPr>
        </p:nvSpPr>
        <p:spPr>
          <a:xfrm>
            <a:off x="9116066" y="2060373"/>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0" name="文本占位符 9"/>
          <p:cNvSpPr>
            <a:spLocks noGrp="1"/>
          </p:cNvSpPr>
          <p:nvPr>
            <p:ph type="body" sz="quarter" idx="29"/>
          </p:nvPr>
        </p:nvSpPr>
        <p:spPr>
          <a:xfrm>
            <a:off x="9116066"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1" name="文本占位符 10"/>
          <p:cNvSpPr>
            <a:spLocks noGrp="1"/>
          </p:cNvSpPr>
          <p:nvPr>
            <p:ph type="body" sz="quarter" idx="30"/>
          </p:nvPr>
        </p:nvSpPr>
        <p:spPr>
          <a:xfrm>
            <a:off x="9116066"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4" name="文本占位符 23"/>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5" name="文本占位符 20"/>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
        <p:nvSpPr>
          <p:cNvPr id="26" name="文本占位符 35"/>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42008976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环形图三段内容">
    <p:spTree>
      <p:nvGrpSpPr>
        <p:cNvPr id="1" name=""/>
        <p:cNvGrpSpPr/>
        <p:nvPr/>
      </p:nvGrpSpPr>
      <p:grpSpPr>
        <a:xfrm>
          <a:off x="0" y="0"/>
          <a:ext cx="0" cy="0"/>
          <a:chOff x="0" y="0"/>
          <a:chExt cx="0" cy="0"/>
        </a:xfrm>
      </p:grpSpPr>
      <p:sp>
        <p:nvSpPr>
          <p:cNvPr id="6" name="图表占位符 5"/>
          <p:cNvSpPr>
            <a:spLocks noGrp="1"/>
          </p:cNvSpPr>
          <p:nvPr>
            <p:ph type="chart" sz="quarter" idx="10"/>
          </p:nvPr>
        </p:nvSpPr>
        <p:spPr>
          <a:xfrm>
            <a:off x="676833" y="1371600"/>
            <a:ext cx="5256827" cy="4571999"/>
          </a:xfrm>
          <a:prstGeom prst="rect">
            <a:avLst/>
          </a:prstGeom>
        </p:spPr>
        <p:txBody>
          <a:bodyPr/>
          <a:lstStyle/>
          <a:p>
            <a:pPr lvl="0"/>
            <a:r>
              <a:rPr lang="zh-CN" altLang="en-US" noProof="0"/>
              <a:t>单击图标添加图表</a:t>
            </a:r>
            <a:endParaRPr lang="zh-CN" altLang="en-US" noProof="0" dirty="0"/>
          </a:p>
        </p:txBody>
      </p:sp>
      <p:sp>
        <p:nvSpPr>
          <p:cNvPr id="53" name="文本占位符 2"/>
          <p:cNvSpPr>
            <a:spLocks noGrp="1"/>
          </p:cNvSpPr>
          <p:nvPr>
            <p:ph type="body" sz="quarter" idx="12"/>
          </p:nvPr>
        </p:nvSpPr>
        <p:spPr>
          <a:xfrm>
            <a:off x="6447413" y="5009764"/>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4" name="文本占位符 3"/>
          <p:cNvSpPr>
            <a:spLocks noGrp="1"/>
          </p:cNvSpPr>
          <p:nvPr>
            <p:ph type="body" sz="quarter" idx="13"/>
          </p:nvPr>
        </p:nvSpPr>
        <p:spPr>
          <a:xfrm>
            <a:off x="6447413" y="3573306"/>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56" name="文本占位符 6"/>
          <p:cNvSpPr>
            <a:spLocks noGrp="1"/>
          </p:cNvSpPr>
          <p:nvPr>
            <p:ph type="body" sz="quarter" idx="15"/>
          </p:nvPr>
        </p:nvSpPr>
        <p:spPr>
          <a:xfrm>
            <a:off x="6447413" y="2136848"/>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 name="文本占位符 1"/>
          <p:cNvSpPr>
            <a:spLocks noGrp="1"/>
          </p:cNvSpPr>
          <p:nvPr>
            <p:ph type="body" sz="quarter" idx="20"/>
          </p:nvPr>
        </p:nvSpPr>
        <p:spPr>
          <a:xfrm>
            <a:off x="2643776"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 name="文本占位符 2"/>
          <p:cNvSpPr>
            <a:spLocks noGrp="1"/>
          </p:cNvSpPr>
          <p:nvPr>
            <p:ph type="body" sz="quarter" idx="21"/>
          </p:nvPr>
        </p:nvSpPr>
        <p:spPr>
          <a:xfrm>
            <a:off x="2330659"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8" name="文本占位符 8"/>
          <p:cNvSpPr>
            <a:spLocks noGrp="1"/>
          </p:cNvSpPr>
          <p:nvPr>
            <p:ph type="body" sz="quarter" idx="23"/>
          </p:nvPr>
        </p:nvSpPr>
        <p:spPr>
          <a:xfrm>
            <a:off x="6447411" y="1654942"/>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150">
                <a:solidFill>
                  <a:schemeClr val="accent1"/>
                </a:solidFill>
                <a:latin typeface="+mn-lt"/>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19" name="文本占位符 9"/>
          <p:cNvSpPr>
            <a:spLocks noGrp="1"/>
          </p:cNvSpPr>
          <p:nvPr>
            <p:ph type="body" sz="quarter" idx="24"/>
          </p:nvPr>
        </p:nvSpPr>
        <p:spPr>
          <a:xfrm>
            <a:off x="6447411" y="3091400"/>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0" name="文本占位符 10"/>
          <p:cNvSpPr>
            <a:spLocks noGrp="1"/>
          </p:cNvSpPr>
          <p:nvPr>
            <p:ph type="body" sz="quarter" idx="25"/>
          </p:nvPr>
        </p:nvSpPr>
        <p:spPr>
          <a:xfrm>
            <a:off x="6447412" y="4527858"/>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8651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E5E9A20C-C30B-40F4-87BC-2D1F8CE01352}" type="slidenum">
              <a:rPr lang="en-US" altLang="zh-CN" smtClean="0"/>
              <a:pPr/>
              <a:t>‹#›</a:t>
            </a:fld>
            <a:endParaRPr lang="en-US" altLang="zh-CN"/>
          </a:p>
        </p:txBody>
      </p:sp>
    </p:spTree>
    <p:extLst>
      <p:ext uri="{BB962C8B-B14F-4D97-AF65-F5344CB8AC3E}">
        <p14:creationId xmlns:p14="http://schemas.microsoft.com/office/powerpoint/2010/main" val="615062295"/>
      </p:ext>
    </p:extLst>
  </p:cSld>
  <p:clrMapOvr>
    <a:masterClrMapping/>
  </p:clrMapOvr>
  <p:transition>
    <p:wheel/>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参考文献">
    <p:spTree>
      <p:nvGrpSpPr>
        <p:cNvPr id="1" name=""/>
        <p:cNvGrpSpPr/>
        <p:nvPr/>
      </p:nvGrpSpPr>
      <p:grpSpPr>
        <a:xfrm>
          <a:off x="0" y="0"/>
          <a:ext cx="0" cy="0"/>
          <a:chOff x="0" y="0"/>
          <a:chExt cx="0" cy="0"/>
        </a:xfrm>
      </p:grpSpPr>
      <p:sp>
        <p:nvSpPr>
          <p:cNvPr id="7"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6" name="表格占位符 5"/>
          <p:cNvSpPr>
            <a:spLocks noGrp="1"/>
          </p:cNvSpPr>
          <p:nvPr>
            <p:ph type="tbl" sz="quarter" idx="23"/>
          </p:nvPr>
        </p:nvSpPr>
        <p:spPr>
          <a:xfrm>
            <a:off x="660399" y="1447799"/>
            <a:ext cx="10858500" cy="4419600"/>
          </a:xfrm>
          <a:custGeom>
            <a:avLst/>
            <a:gdLst>
              <a:gd name="connsiteX0" fmla="*/ 0 w 10858500"/>
              <a:gd name="connsiteY0" fmla="*/ 0 h 4419600"/>
              <a:gd name="connsiteX1" fmla="*/ 10858500 w 10858500"/>
              <a:gd name="connsiteY1" fmla="*/ 0 h 4419600"/>
              <a:gd name="connsiteX2" fmla="*/ 10858500 w 10858500"/>
              <a:gd name="connsiteY2" fmla="*/ 4419600 h 4419600"/>
              <a:gd name="connsiteX3" fmla="*/ 0 w 108585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0858500" h="4419600">
                <a:moveTo>
                  <a:pt x="0" y="0"/>
                </a:moveTo>
                <a:lnTo>
                  <a:pt x="10858500" y="0"/>
                </a:lnTo>
                <a:lnTo>
                  <a:pt x="10858500" y="4419600"/>
                </a:lnTo>
                <a:lnTo>
                  <a:pt x="0" y="4419600"/>
                </a:lnTo>
                <a:close/>
              </a:path>
            </a:pathLst>
          </a:custGeom>
        </p:spPr>
        <p:txBody>
          <a:bodyPr wrap="square">
            <a:noAutofit/>
          </a:bodyPr>
          <a:lstStyle/>
          <a:p>
            <a:pPr lvl="0"/>
            <a:r>
              <a:rPr lang="zh-CN" altLang="en-US" noProof="0"/>
              <a:t>单击图标添加表格</a:t>
            </a:r>
          </a:p>
        </p:txBody>
      </p:sp>
    </p:spTree>
    <p:extLst>
      <p:ext uri="{BB962C8B-B14F-4D97-AF65-F5344CB8AC3E}">
        <p14:creationId xmlns:p14="http://schemas.microsoft.com/office/powerpoint/2010/main" val="2060348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获奖经历">
    <p:spTree>
      <p:nvGrpSpPr>
        <p:cNvPr id="1" name=""/>
        <p:cNvGrpSpPr/>
        <p:nvPr/>
      </p:nvGrpSpPr>
      <p:grpSpPr>
        <a:xfrm>
          <a:off x="0" y="0"/>
          <a:ext cx="0" cy="0"/>
          <a:chOff x="0" y="0"/>
          <a:chExt cx="0" cy="0"/>
        </a:xfrm>
      </p:grpSpPr>
      <p:sp>
        <p:nvSpPr>
          <p:cNvPr id="12" name="Freeform 110">
            <a:extLst>
              <a:ext uri="{FF2B5EF4-FFF2-40B4-BE49-F238E27FC236}">
                <a16:creationId xmlns:a16="http://schemas.microsoft.com/office/drawing/2014/main" id="{743A16DD-AB4A-4EBD-9AC5-B3EB0559D5E9}"/>
              </a:ext>
            </a:extLst>
          </p:cNvPr>
          <p:cNvSpPr>
            <a:spLocks/>
          </p:cNvSpPr>
          <p:nvPr/>
        </p:nvSpPr>
        <p:spPr bwMode="auto">
          <a:xfrm>
            <a:off x="4514850" y="2133600"/>
            <a:ext cx="1844675" cy="2890838"/>
          </a:xfrm>
          <a:custGeom>
            <a:avLst/>
            <a:gdLst>
              <a:gd name="T0" fmla="*/ 562187 w 105"/>
              <a:gd name="T1" fmla="*/ 18772 h 154"/>
              <a:gd name="T2" fmla="*/ 140547 w 105"/>
              <a:gd name="T3" fmla="*/ 657009 h 154"/>
              <a:gd name="T4" fmla="*/ 70273 w 105"/>
              <a:gd name="T5" fmla="*/ 1520506 h 154"/>
              <a:gd name="T6" fmla="*/ 456777 w 105"/>
              <a:gd name="T7" fmla="*/ 2233829 h 154"/>
              <a:gd name="T8" fmla="*/ 1159510 w 105"/>
              <a:gd name="T9" fmla="*/ 2646806 h 154"/>
              <a:gd name="T10" fmla="*/ 1844675 w 105"/>
              <a:gd name="T11" fmla="*/ 2834523 h 154"/>
              <a:gd name="T12" fmla="*/ 1827107 w 105"/>
              <a:gd name="T13" fmla="*/ 2890838 h 154"/>
              <a:gd name="T14" fmla="*/ 1141942 w 105"/>
              <a:gd name="T15" fmla="*/ 2684350 h 154"/>
              <a:gd name="T16" fmla="*/ 439208 w 105"/>
              <a:gd name="T17" fmla="*/ 2271373 h 154"/>
              <a:gd name="T18" fmla="*/ 52705 w 105"/>
              <a:gd name="T19" fmla="*/ 1520506 h 154"/>
              <a:gd name="T20" fmla="*/ 122978 w 105"/>
              <a:gd name="T21" fmla="*/ 657009 h 154"/>
              <a:gd name="T22" fmla="*/ 544618 w 105"/>
              <a:gd name="T23" fmla="*/ 0 h 154"/>
              <a:gd name="T24" fmla="*/ 562187 w 105"/>
              <a:gd name="T25" fmla="*/ 18772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154">
                <a:moveTo>
                  <a:pt x="32" y="1"/>
                </a:moveTo>
                <a:cubicBezTo>
                  <a:pt x="21" y="11"/>
                  <a:pt x="14" y="21"/>
                  <a:pt x="8" y="35"/>
                </a:cubicBezTo>
                <a:cubicBezTo>
                  <a:pt x="2" y="51"/>
                  <a:pt x="1" y="64"/>
                  <a:pt x="4" y="81"/>
                </a:cubicBezTo>
                <a:cubicBezTo>
                  <a:pt x="8" y="97"/>
                  <a:pt x="15" y="108"/>
                  <a:pt x="26" y="119"/>
                </a:cubicBezTo>
                <a:cubicBezTo>
                  <a:pt x="39" y="131"/>
                  <a:pt x="51" y="137"/>
                  <a:pt x="66" y="141"/>
                </a:cubicBezTo>
                <a:cubicBezTo>
                  <a:pt x="80" y="144"/>
                  <a:pt x="91" y="146"/>
                  <a:pt x="105" y="151"/>
                </a:cubicBezTo>
                <a:cubicBezTo>
                  <a:pt x="105" y="152"/>
                  <a:pt x="104" y="153"/>
                  <a:pt x="104" y="154"/>
                </a:cubicBezTo>
                <a:cubicBezTo>
                  <a:pt x="90" y="148"/>
                  <a:pt x="79" y="146"/>
                  <a:pt x="65" y="143"/>
                </a:cubicBezTo>
                <a:cubicBezTo>
                  <a:pt x="50" y="139"/>
                  <a:pt x="38" y="133"/>
                  <a:pt x="25" y="121"/>
                </a:cubicBezTo>
                <a:cubicBezTo>
                  <a:pt x="13" y="109"/>
                  <a:pt x="7" y="97"/>
                  <a:pt x="3" y="81"/>
                </a:cubicBezTo>
                <a:cubicBezTo>
                  <a:pt x="0" y="64"/>
                  <a:pt x="1" y="51"/>
                  <a:pt x="7" y="35"/>
                </a:cubicBezTo>
                <a:cubicBezTo>
                  <a:pt x="13" y="20"/>
                  <a:pt x="20" y="11"/>
                  <a:pt x="31" y="0"/>
                </a:cubicBezTo>
                <a:cubicBezTo>
                  <a:pt x="31" y="0"/>
                  <a:pt x="31" y="0"/>
                  <a:pt x="3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12">
            <a:extLst>
              <a:ext uri="{FF2B5EF4-FFF2-40B4-BE49-F238E27FC236}">
                <a16:creationId xmlns:a16="http://schemas.microsoft.com/office/drawing/2014/main" id="{FBCD005F-97C1-4011-BBE8-B09EBC4DE6FE}"/>
              </a:ext>
            </a:extLst>
          </p:cNvPr>
          <p:cNvSpPr>
            <a:spLocks/>
          </p:cNvSpPr>
          <p:nvPr/>
        </p:nvSpPr>
        <p:spPr bwMode="auto">
          <a:xfrm>
            <a:off x="5832475" y="2133600"/>
            <a:ext cx="1844675" cy="2890838"/>
          </a:xfrm>
          <a:custGeom>
            <a:avLst/>
            <a:gdLst>
              <a:gd name="T0" fmla="*/ 1282488 w 105"/>
              <a:gd name="T1" fmla="*/ 18772 h 154"/>
              <a:gd name="T2" fmla="*/ 1704128 w 105"/>
              <a:gd name="T3" fmla="*/ 657009 h 154"/>
              <a:gd name="T4" fmla="*/ 1756833 w 105"/>
              <a:gd name="T5" fmla="*/ 1520506 h 154"/>
              <a:gd name="T6" fmla="*/ 1370330 w 105"/>
              <a:gd name="T7" fmla="*/ 2233829 h 154"/>
              <a:gd name="T8" fmla="*/ 667597 w 105"/>
              <a:gd name="T9" fmla="*/ 2646806 h 154"/>
              <a:gd name="T10" fmla="*/ 0 w 105"/>
              <a:gd name="T11" fmla="*/ 2834523 h 154"/>
              <a:gd name="T12" fmla="*/ 17568 w 105"/>
              <a:gd name="T13" fmla="*/ 2890838 h 154"/>
              <a:gd name="T14" fmla="*/ 685165 w 105"/>
              <a:gd name="T15" fmla="*/ 2684350 h 154"/>
              <a:gd name="T16" fmla="*/ 1405467 w 105"/>
              <a:gd name="T17" fmla="*/ 2271373 h 154"/>
              <a:gd name="T18" fmla="*/ 1791970 w 105"/>
              <a:gd name="T19" fmla="*/ 1520506 h 154"/>
              <a:gd name="T20" fmla="*/ 1721697 w 105"/>
              <a:gd name="T21" fmla="*/ 657009 h 154"/>
              <a:gd name="T22" fmla="*/ 1300057 w 105"/>
              <a:gd name="T23" fmla="*/ 0 h 154"/>
              <a:gd name="T24" fmla="*/ 1282488 w 105"/>
              <a:gd name="T25" fmla="*/ 18772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154">
                <a:moveTo>
                  <a:pt x="73" y="1"/>
                </a:moveTo>
                <a:cubicBezTo>
                  <a:pt x="84" y="11"/>
                  <a:pt x="91" y="21"/>
                  <a:pt x="97" y="35"/>
                </a:cubicBezTo>
                <a:cubicBezTo>
                  <a:pt x="102" y="51"/>
                  <a:pt x="104" y="64"/>
                  <a:pt x="100" y="81"/>
                </a:cubicBezTo>
                <a:cubicBezTo>
                  <a:pt x="96" y="97"/>
                  <a:pt x="90" y="108"/>
                  <a:pt x="78" y="119"/>
                </a:cubicBezTo>
                <a:cubicBezTo>
                  <a:pt x="66" y="131"/>
                  <a:pt x="54" y="137"/>
                  <a:pt x="38" y="141"/>
                </a:cubicBezTo>
                <a:cubicBezTo>
                  <a:pt x="25" y="144"/>
                  <a:pt x="13" y="146"/>
                  <a:pt x="0" y="151"/>
                </a:cubicBezTo>
                <a:cubicBezTo>
                  <a:pt x="0" y="152"/>
                  <a:pt x="0" y="153"/>
                  <a:pt x="1" y="154"/>
                </a:cubicBezTo>
                <a:cubicBezTo>
                  <a:pt x="14" y="148"/>
                  <a:pt x="26" y="146"/>
                  <a:pt x="39" y="143"/>
                </a:cubicBezTo>
                <a:cubicBezTo>
                  <a:pt x="55" y="139"/>
                  <a:pt x="67" y="133"/>
                  <a:pt x="80" y="121"/>
                </a:cubicBezTo>
                <a:cubicBezTo>
                  <a:pt x="92" y="109"/>
                  <a:pt x="98" y="97"/>
                  <a:pt x="102" y="81"/>
                </a:cubicBezTo>
                <a:cubicBezTo>
                  <a:pt x="105" y="64"/>
                  <a:pt x="104" y="51"/>
                  <a:pt x="98" y="35"/>
                </a:cubicBezTo>
                <a:cubicBezTo>
                  <a:pt x="92" y="20"/>
                  <a:pt x="85" y="11"/>
                  <a:pt x="74" y="0"/>
                </a:cubicBezTo>
                <a:cubicBezTo>
                  <a:pt x="74" y="0"/>
                  <a:pt x="73"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任意多边形: 形状 21">
            <a:extLst>
              <a:ext uri="{FF2B5EF4-FFF2-40B4-BE49-F238E27FC236}">
                <a16:creationId xmlns:a16="http://schemas.microsoft.com/office/drawing/2014/main" id="{9780CD48-1D1B-41A9-A23F-C77B30D0AF27}"/>
              </a:ext>
            </a:extLst>
          </p:cNvPr>
          <p:cNvSpPr/>
          <p:nvPr/>
        </p:nvSpPr>
        <p:spPr>
          <a:xfrm>
            <a:off x="6083300" y="2847975"/>
            <a:ext cx="698500" cy="2584450"/>
          </a:xfrm>
          <a:custGeom>
            <a:avLst/>
            <a:gdLst>
              <a:gd name="connsiteX0" fmla="*/ 9588 w 569505"/>
              <a:gd name="connsiteY0" fmla="*/ 1459830 h 1755461"/>
              <a:gd name="connsiteX1" fmla="*/ 569505 w 569505"/>
              <a:gd name="connsiteY1" fmla="*/ 1755461 h 1755461"/>
              <a:gd name="connsiteX2" fmla="*/ 289538 w 569505"/>
              <a:gd name="connsiteY2" fmla="*/ 1755461 h 1755461"/>
              <a:gd name="connsiteX3" fmla="*/ 9588 w 569505"/>
              <a:gd name="connsiteY3" fmla="*/ 1459830 h 1755461"/>
              <a:gd name="connsiteX4" fmla="*/ 0 w 569505"/>
              <a:gd name="connsiteY4" fmla="*/ 1053056 h 1755461"/>
              <a:gd name="connsiteX5" fmla="*/ 97518 w 569505"/>
              <a:gd name="connsiteY5" fmla="*/ 1053056 h 1755461"/>
              <a:gd name="connsiteX6" fmla="*/ 97518 w 569505"/>
              <a:gd name="connsiteY6" fmla="*/ 1416153 h 1755461"/>
              <a:gd name="connsiteX7" fmla="*/ 0 w 569505"/>
              <a:gd name="connsiteY7" fmla="*/ 1416153 h 1755461"/>
              <a:gd name="connsiteX8" fmla="*/ 267996 w 569505"/>
              <a:gd name="connsiteY8" fmla="*/ 0 h 1755461"/>
              <a:gd name="connsiteX9" fmla="*/ 526271 w 569505"/>
              <a:gd name="connsiteY9" fmla="*/ 0 h 1755461"/>
              <a:gd name="connsiteX10" fmla="*/ 528477 w 569505"/>
              <a:gd name="connsiteY10" fmla="*/ 514237 h 1755461"/>
              <a:gd name="connsiteX11" fmla="*/ 13302 w 569505"/>
              <a:gd name="connsiteY11" fmla="*/ 997778 h 1755461"/>
              <a:gd name="connsiteX12" fmla="*/ 270202 w 569505"/>
              <a:gd name="connsiteY12" fmla="*/ 514237 h 175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505" h="1755461">
                <a:moveTo>
                  <a:pt x="9588" y="1459830"/>
                </a:moveTo>
                <a:cubicBezTo>
                  <a:pt x="318812" y="1459830"/>
                  <a:pt x="569505" y="1581124"/>
                  <a:pt x="569505" y="1755461"/>
                </a:cubicBezTo>
                <a:lnTo>
                  <a:pt x="289538" y="1755461"/>
                </a:lnTo>
                <a:cubicBezTo>
                  <a:pt x="289538" y="1527685"/>
                  <a:pt x="76084" y="1459830"/>
                  <a:pt x="9588" y="1459830"/>
                </a:cubicBezTo>
                <a:close/>
                <a:moveTo>
                  <a:pt x="0" y="1053056"/>
                </a:moveTo>
                <a:lnTo>
                  <a:pt x="97518" y="1053056"/>
                </a:lnTo>
                <a:lnTo>
                  <a:pt x="97518" y="1416153"/>
                </a:lnTo>
                <a:lnTo>
                  <a:pt x="0" y="1416153"/>
                </a:lnTo>
                <a:close/>
                <a:moveTo>
                  <a:pt x="267996" y="0"/>
                </a:moveTo>
                <a:lnTo>
                  <a:pt x="526271" y="0"/>
                </a:lnTo>
                <a:lnTo>
                  <a:pt x="528477" y="514237"/>
                </a:lnTo>
                <a:cubicBezTo>
                  <a:pt x="528477" y="798759"/>
                  <a:pt x="297826" y="997778"/>
                  <a:pt x="13302" y="997778"/>
                </a:cubicBezTo>
                <a:cubicBezTo>
                  <a:pt x="194264" y="995696"/>
                  <a:pt x="270202" y="754796"/>
                  <a:pt x="270202" y="514237"/>
                </a:cubicBez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形状 22">
            <a:extLst>
              <a:ext uri="{FF2B5EF4-FFF2-40B4-BE49-F238E27FC236}">
                <a16:creationId xmlns:a16="http://schemas.microsoft.com/office/drawing/2014/main" id="{0279D52F-D491-4F8A-B3B1-DCD83544BCCD}"/>
              </a:ext>
            </a:extLst>
          </p:cNvPr>
          <p:cNvSpPr/>
          <p:nvPr/>
        </p:nvSpPr>
        <p:spPr>
          <a:xfrm>
            <a:off x="4964113" y="2755900"/>
            <a:ext cx="2263775" cy="2768600"/>
          </a:xfrm>
          <a:custGeom>
            <a:avLst/>
            <a:gdLst>
              <a:gd name="connsiteX0" fmla="*/ 897778 w 1847850"/>
              <a:gd name="connsiteY0" fmla="*/ 1153488 h 1879545"/>
              <a:gd name="connsiteX1" fmla="*/ 897778 w 1847850"/>
              <a:gd name="connsiteY1" fmla="*/ 1441194 h 1879545"/>
              <a:gd name="connsiteX2" fmla="*/ 923672 w 1847850"/>
              <a:gd name="connsiteY2" fmla="*/ 1439802 h 1879545"/>
              <a:gd name="connsiteX3" fmla="*/ 949555 w 1847850"/>
              <a:gd name="connsiteY3" fmla="*/ 1441341 h 1879545"/>
              <a:gd name="connsiteX4" fmla="*/ 949555 w 1847850"/>
              <a:gd name="connsiteY4" fmla="*/ 1153488 h 1879545"/>
              <a:gd name="connsiteX5" fmla="*/ 924777 w 1847850"/>
              <a:gd name="connsiteY5" fmla="*/ 1153488 h 1879545"/>
              <a:gd name="connsiteX6" fmla="*/ 924770 w 1847850"/>
              <a:gd name="connsiteY6" fmla="*/ 1153489 h 1879545"/>
              <a:gd name="connsiteX7" fmla="*/ 924762 w 1847850"/>
              <a:gd name="connsiteY7" fmla="*/ 1153488 h 1879545"/>
              <a:gd name="connsiteX8" fmla="*/ 759427 w 1847850"/>
              <a:gd name="connsiteY8" fmla="*/ 0 h 1879545"/>
              <a:gd name="connsiteX9" fmla="*/ 763306 w 1847850"/>
              <a:gd name="connsiteY9" fmla="*/ 0 h 1879545"/>
              <a:gd name="connsiteX10" fmla="*/ 825345 w 1847850"/>
              <a:gd name="connsiteY10" fmla="*/ 62038 h 1879545"/>
              <a:gd name="connsiteX11" fmla="*/ 763306 w 1847850"/>
              <a:gd name="connsiteY11" fmla="*/ 124077 h 1879545"/>
              <a:gd name="connsiteX12" fmla="*/ 759427 w 1847850"/>
              <a:gd name="connsiteY12" fmla="*/ 124077 h 1879545"/>
              <a:gd name="connsiteX13" fmla="*/ 697390 w 1847850"/>
              <a:gd name="connsiteY13" fmla="*/ 62038 h 1879545"/>
              <a:gd name="connsiteX14" fmla="*/ 759427 w 1847850"/>
              <a:gd name="connsiteY14" fmla="*/ 0 h 1879545"/>
              <a:gd name="connsiteX15" fmla="*/ 62039 w 1847850"/>
              <a:gd name="connsiteY15" fmla="*/ 0 h 1879545"/>
              <a:gd name="connsiteX16" fmla="*/ 407397 w 1847850"/>
              <a:gd name="connsiteY16" fmla="*/ 0 h 1879545"/>
              <a:gd name="connsiteX17" fmla="*/ 571391 w 1847850"/>
              <a:gd name="connsiteY17" fmla="*/ 0 h 1879545"/>
              <a:gd name="connsiteX18" fmla="*/ 633430 w 1847850"/>
              <a:gd name="connsiteY18" fmla="*/ 62038 h 1879545"/>
              <a:gd name="connsiteX19" fmla="*/ 571391 w 1847850"/>
              <a:gd name="connsiteY19" fmla="*/ 124077 h 1879545"/>
              <a:gd name="connsiteX20" fmla="*/ 469701 w 1847850"/>
              <a:gd name="connsiteY20" fmla="*/ 124077 h 1879545"/>
              <a:gd name="connsiteX21" fmla="*/ 471631 w 1847850"/>
              <a:gd name="connsiteY21" fmla="*/ 576011 h 1879545"/>
              <a:gd name="connsiteX22" fmla="*/ 833561 w 1847850"/>
              <a:gd name="connsiteY22" fmla="*/ 1020191 h 1879545"/>
              <a:gd name="connsiteX23" fmla="*/ 924748 w 1847850"/>
              <a:gd name="connsiteY23" fmla="*/ 1029412 h 1879545"/>
              <a:gd name="connsiteX24" fmla="*/ 924792 w 1847850"/>
              <a:gd name="connsiteY24" fmla="*/ 1029412 h 1879545"/>
              <a:gd name="connsiteX25" fmla="*/ 1015980 w 1847850"/>
              <a:gd name="connsiteY25" fmla="*/ 1020192 h 1879545"/>
              <a:gd name="connsiteX26" fmla="*/ 1377908 w 1847850"/>
              <a:gd name="connsiteY26" fmla="*/ 576276 h 1879545"/>
              <a:gd name="connsiteX27" fmla="*/ 1375961 w 1847850"/>
              <a:gd name="connsiteY27" fmla="*/ 124077 h 1879545"/>
              <a:gd name="connsiteX28" fmla="*/ 957183 w 1847850"/>
              <a:gd name="connsiteY28" fmla="*/ 124077 h 1879545"/>
              <a:gd name="connsiteX29" fmla="*/ 895143 w 1847850"/>
              <a:gd name="connsiteY29" fmla="*/ 62038 h 1879545"/>
              <a:gd name="connsiteX30" fmla="*/ 957183 w 1847850"/>
              <a:gd name="connsiteY30" fmla="*/ 0 h 1879545"/>
              <a:gd name="connsiteX31" fmla="*/ 1437736 w 1847850"/>
              <a:gd name="connsiteY31" fmla="*/ 0 h 1879545"/>
              <a:gd name="connsiteX32" fmla="*/ 1439091 w 1847850"/>
              <a:gd name="connsiteY32" fmla="*/ 273 h 1879545"/>
              <a:gd name="connsiteX33" fmla="*/ 1440442 w 1847850"/>
              <a:gd name="connsiteY33" fmla="*/ 0 h 1879545"/>
              <a:gd name="connsiteX34" fmla="*/ 1785798 w 1847850"/>
              <a:gd name="connsiteY34" fmla="*/ 0 h 1879545"/>
              <a:gd name="connsiteX35" fmla="*/ 1847850 w 1847850"/>
              <a:gd name="connsiteY35" fmla="*/ 62038 h 1879545"/>
              <a:gd name="connsiteX36" fmla="*/ 1847850 w 1847850"/>
              <a:gd name="connsiteY36" fmla="*/ 148453 h 1879545"/>
              <a:gd name="connsiteX37" fmla="*/ 1660841 w 1847850"/>
              <a:gd name="connsiteY37" fmla="*/ 491084 h 1879545"/>
              <a:gd name="connsiteX38" fmla="*/ 1627303 w 1847850"/>
              <a:gd name="connsiteY38" fmla="*/ 500977 h 1879545"/>
              <a:gd name="connsiteX39" fmla="*/ 1575095 w 1847850"/>
              <a:gd name="connsiteY39" fmla="*/ 472526 h 1879545"/>
              <a:gd name="connsiteX40" fmla="*/ 1593653 w 1847850"/>
              <a:gd name="connsiteY40" fmla="*/ 386777 h 1879545"/>
              <a:gd name="connsiteX41" fmla="*/ 1723764 w 1847850"/>
              <a:gd name="connsiteY41" fmla="*/ 148453 h 1879545"/>
              <a:gd name="connsiteX42" fmla="*/ 1723764 w 1847850"/>
              <a:gd name="connsiteY42" fmla="*/ 124077 h 1879545"/>
              <a:gd name="connsiteX43" fmla="*/ 1500053 w 1847850"/>
              <a:gd name="connsiteY43" fmla="*/ 124077 h 1879545"/>
              <a:gd name="connsiteX44" fmla="*/ 1501975 w 1847850"/>
              <a:gd name="connsiteY44" fmla="*/ 576011 h 1879545"/>
              <a:gd name="connsiteX45" fmla="*/ 1149233 w 1847850"/>
              <a:gd name="connsiteY45" fmla="*/ 1108053 h 1879545"/>
              <a:gd name="connsiteX46" fmla="*/ 1073630 w 1847850"/>
              <a:gd name="connsiteY46" fmla="*/ 1131574 h 1879545"/>
              <a:gd name="connsiteX47" fmla="*/ 1073630 w 1847850"/>
              <a:gd name="connsiteY47" fmla="*/ 1451611 h 1879545"/>
              <a:gd name="connsiteX48" fmla="*/ 1167978 w 1847850"/>
              <a:gd name="connsiteY48" fmla="*/ 1469035 h 1879545"/>
              <a:gd name="connsiteX49" fmla="*/ 1545617 w 1847850"/>
              <a:gd name="connsiteY49" fmla="*/ 1817506 h 1879545"/>
              <a:gd name="connsiteX50" fmla="*/ 1483565 w 1847850"/>
              <a:gd name="connsiteY50" fmla="*/ 1879545 h 1879545"/>
              <a:gd name="connsiteX51" fmla="*/ 363762 w 1847850"/>
              <a:gd name="connsiteY51" fmla="*/ 1879545 h 1879545"/>
              <a:gd name="connsiteX52" fmla="*/ 301725 w 1847850"/>
              <a:gd name="connsiteY52" fmla="*/ 1817504 h 1879545"/>
              <a:gd name="connsiteX53" fmla="*/ 502490 w 1847850"/>
              <a:gd name="connsiteY53" fmla="*/ 1537355 h 1879545"/>
              <a:gd name="connsiteX54" fmla="*/ 586755 w 1847850"/>
              <a:gd name="connsiteY54" fmla="*/ 1561763 h 1879545"/>
              <a:gd name="connsiteX55" fmla="*/ 562347 w 1847850"/>
              <a:gd name="connsiteY55" fmla="*/ 1646027 h 1879545"/>
              <a:gd name="connsiteX56" fmla="*/ 442459 w 1847850"/>
              <a:gd name="connsiteY56" fmla="*/ 1755465 h 1879545"/>
              <a:gd name="connsiteX57" fmla="*/ 1404160 w 1847850"/>
              <a:gd name="connsiteY57" fmla="*/ 1755465 h 1879545"/>
              <a:gd name="connsiteX58" fmla="*/ 923672 w 1847850"/>
              <a:gd name="connsiteY58" fmla="*/ 1563876 h 1879545"/>
              <a:gd name="connsiteX59" fmla="*/ 727932 w 1847850"/>
              <a:gd name="connsiteY59" fmla="*/ 1585173 h 1879545"/>
              <a:gd name="connsiteX60" fmla="*/ 653674 w 1847850"/>
              <a:gd name="connsiteY60" fmla="*/ 1538447 h 1879545"/>
              <a:gd name="connsiteX61" fmla="*/ 700397 w 1847850"/>
              <a:gd name="connsiteY61" fmla="*/ 1464189 h 1879545"/>
              <a:gd name="connsiteX62" fmla="*/ 773701 w 1847850"/>
              <a:gd name="connsiteY62" fmla="*/ 1451952 h 1879545"/>
              <a:gd name="connsiteX63" fmla="*/ 773701 w 1847850"/>
              <a:gd name="connsiteY63" fmla="*/ 1130889 h 1879545"/>
              <a:gd name="connsiteX64" fmla="*/ 700306 w 1847850"/>
              <a:gd name="connsiteY64" fmla="*/ 1108057 h 1879545"/>
              <a:gd name="connsiteX65" fmla="*/ 347556 w 1847850"/>
              <a:gd name="connsiteY65" fmla="*/ 576276 h 1879545"/>
              <a:gd name="connsiteX66" fmla="*/ 345623 w 1847850"/>
              <a:gd name="connsiteY66" fmla="*/ 124077 h 1879545"/>
              <a:gd name="connsiteX67" fmla="*/ 124078 w 1847850"/>
              <a:gd name="connsiteY67" fmla="*/ 124077 h 1879545"/>
              <a:gd name="connsiteX68" fmla="*/ 124078 w 1847850"/>
              <a:gd name="connsiteY68" fmla="*/ 148455 h 1879545"/>
              <a:gd name="connsiteX69" fmla="*/ 254137 w 1847850"/>
              <a:gd name="connsiteY69" fmla="*/ 386739 h 1879545"/>
              <a:gd name="connsiteX70" fmla="*/ 272677 w 1847850"/>
              <a:gd name="connsiteY70" fmla="*/ 472496 h 1879545"/>
              <a:gd name="connsiteX71" fmla="*/ 220465 w 1847850"/>
              <a:gd name="connsiteY71" fmla="*/ 500931 h 1879545"/>
              <a:gd name="connsiteX72" fmla="*/ 186916 w 1847850"/>
              <a:gd name="connsiteY72" fmla="*/ 491032 h 1879545"/>
              <a:gd name="connsiteX73" fmla="*/ 0 w 1847850"/>
              <a:gd name="connsiteY73" fmla="*/ 148453 h 1879545"/>
              <a:gd name="connsiteX74" fmla="*/ 0 w 1847850"/>
              <a:gd name="connsiteY74" fmla="*/ 62038 h 1879545"/>
              <a:gd name="connsiteX75" fmla="*/ 62039 w 1847850"/>
              <a:gd name="connsiteY75" fmla="*/ 0 h 187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47850" h="1879545">
                <a:moveTo>
                  <a:pt x="897778" y="1153488"/>
                </a:moveTo>
                <a:lnTo>
                  <a:pt x="897778" y="1441194"/>
                </a:lnTo>
                <a:lnTo>
                  <a:pt x="923672" y="1439802"/>
                </a:lnTo>
                <a:lnTo>
                  <a:pt x="949555" y="1441341"/>
                </a:lnTo>
                <a:lnTo>
                  <a:pt x="949555" y="1153488"/>
                </a:lnTo>
                <a:lnTo>
                  <a:pt x="924777" y="1153488"/>
                </a:lnTo>
                <a:lnTo>
                  <a:pt x="924770" y="1153489"/>
                </a:lnTo>
                <a:lnTo>
                  <a:pt x="924762" y="1153488"/>
                </a:lnTo>
                <a:close/>
                <a:moveTo>
                  <a:pt x="759427" y="0"/>
                </a:moveTo>
                <a:lnTo>
                  <a:pt x="763306" y="0"/>
                </a:lnTo>
                <a:cubicBezTo>
                  <a:pt x="797567" y="0"/>
                  <a:pt x="825345" y="27777"/>
                  <a:pt x="825345" y="62038"/>
                </a:cubicBezTo>
                <a:cubicBezTo>
                  <a:pt x="825345" y="96300"/>
                  <a:pt x="797566" y="124077"/>
                  <a:pt x="763306" y="124077"/>
                </a:cubicBezTo>
                <a:lnTo>
                  <a:pt x="759427" y="124077"/>
                </a:lnTo>
                <a:cubicBezTo>
                  <a:pt x="725166" y="124077"/>
                  <a:pt x="697390" y="96300"/>
                  <a:pt x="697390" y="62038"/>
                </a:cubicBezTo>
                <a:cubicBezTo>
                  <a:pt x="697390" y="27777"/>
                  <a:pt x="725166" y="0"/>
                  <a:pt x="759427" y="0"/>
                </a:cubicBezTo>
                <a:close/>
                <a:moveTo>
                  <a:pt x="62039" y="0"/>
                </a:moveTo>
                <a:lnTo>
                  <a:pt x="407397" y="0"/>
                </a:lnTo>
                <a:lnTo>
                  <a:pt x="571391" y="0"/>
                </a:lnTo>
                <a:cubicBezTo>
                  <a:pt x="605652" y="0"/>
                  <a:pt x="633430" y="27777"/>
                  <a:pt x="633430" y="62038"/>
                </a:cubicBezTo>
                <a:cubicBezTo>
                  <a:pt x="633430" y="96300"/>
                  <a:pt x="605650" y="124077"/>
                  <a:pt x="571391" y="124077"/>
                </a:cubicBezTo>
                <a:lnTo>
                  <a:pt x="469701" y="124077"/>
                </a:lnTo>
                <a:lnTo>
                  <a:pt x="471631" y="576011"/>
                </a:lnTo>
                <a:cubicBezTo>
                  <a:pt x="471631" y="794874"/>
                  <a:pt x="627263" y="977864"/>
                  <a:pt x="833561" y="1020191"/>
                </a:cubicBezTo>
                <a:lnTo>
                  <a:pt x="924748" y="1029412"/>
                </a:lnTo>
                <a:lnTo>
                  <a:pt x="924792" y="1029412"/>
                </a:lnTo>
                <a:lnTo>
                  <a:pt x="1015980" y="1020192"/>
                </a:lnTo>
                <a:cubicBezTo>
                  <a:pt x="1222280" y="977868"/>
                  <a:pt x="1377908" y="794907"/>
                  <a:pt x="1377908" y="576276"/>
                </a:cubicBezTo>
                <a:lnTo>
                  <a:pt x="1375961" y="124077"/>
                </a:lnTo>
                <a:lnTo>
                  <a:pt x="957183" y="124077"/>
                </a:lnTo>
                <a:cubicBezTo>
                  <a:pt x="922921" y="124077"/>
                  <a:pt x="895143" y="96300"/>
                  <a:pt x="895143" y="62038"/>
                </a:cubicBezTo>
                <a:cubicBezTo>
                  <a:pt x="895143" y="27777"/>
                  <a:pt x="922921" y="0"/>
                  <a:pt x="957183" y="0"/>
                </a:cubicBezTo>
                <a:lnTo>
                  <a:pt x="1437736" y="0"/>
                </a:lnTo>
                <a:lnTo>
                  <a:pt x="1439091" y="273"/>
                </a:lnTo>
                <a:lnTo>
                  <a:pt x="1440442" y="0"/>
                </a:lnTo>
                <a:lnTo>
                  <a:pt x="1785798" y="0"/>
                </a:lnTo>
                <a:cubicBezTo>
                  <a:pt x="1820059" y="0"/>
                  <a:pt x="1847850" y="27777"/>
                  <a:pt x="1847850" y="62038"/>
                </a:cubicBezTo>
                <a:lnTo>
                  <a:pt x="1847850" y="148453"/>
                </a:lnTo>
                <a:cubicBezTo>
                  <a:pt x="1847850" y="287569"/>
                  <a:pt x="1777937" y="415658"/>
                  <a:pt x="1660841" y="491084"/>
                </a:cubicBezTo>
                <a:cubicBezTo>
                  <a:pt x="1650848" y="497545"/>
                  <a:pt x="1639205" y="500981"/>
                  <a:pt x="1627303" y="500977"/>
                </a:cubicBezTo>
                <a:cubicBezTo>
                  <a:pt x="1606928" y="500977"/>
                  <a:pt x="1586942" y="490943"/>
                  <a:pt x="1575095" y="472526"/>
                </a:cubicBezTo>
                <a:cubicBezTo>
                  <a:pt x="1556537" y="443725"/>
                  <a:pt x="1564843" y="405331"/>
                  <a:pt x="1593653" y="386777"/>
                </a:cubicBezTo>
                <a:cubicBezTo>
                  <a:pt x="1675116" y="334295"/>
                  <a:pt x="1723764" y="245201"/>
                  <a:pt x="1723764" y="148453"/>
                </a:cubicBezTo>
                <a:lnTo>
                  <a:pt x="1723764" y="124077"/>
                </a:lnTo>
                <a:lnTo>
                  <a:pt x="1500053" y="124077"/>
                </a:lnTo>
                <a:lnTo>
                  <a:pt x="1501975" y="576011"/>
                </a:lnTo>
                <a:cubicBezTo>
                  <a:pt x="1501975" y="814916"/>
                  <a:pt x="1356330" y="1020295"/>
                  <a:pt x="1149233" y="1108053"/>
                </a:cubicBezTo>
                <a:lnTo>
                  <a:pt x="1073630" y="1131574"/>
                </a:lnTo>
                <a:lnTo>
                  <a:pt x="1073630" y="1451611"/>
                </a:lnTo>
                <a:lnTo>
                  <a:pt x="1167978" y="1469035"/>
                </a:lnTo>
                <a:cubicBezTo>
                  <a:pt x="1391942" y="1525625"/>
                  <a:pt x="1545617" y="1658661"/>
                  <a:pt x="1545617" y="1817506"/>
                </a:cubicBezTo>
                <a:cubicBezTo>
                  <a:pt x="1545617" y="1851773"/>
                  <a:pt x="1517826" y="1879545"/>
                  <a:pt x="1483565" y="1879545"/>
                </a:cubicBezTo>
                <a:lnTo>
                  <a:pt x="363762" y="1879545"/>
                </a:lnTo>
                <a:cubicBezTo>
                  <a:pt x="329501" y="1879545"/>
                  <a:pt x="301725" y="1851773"/>
                  <a:pt x="301725" y="1817504"/>
                </a:cubicBezTo>
                <a:cubicBezTo>
                  <a:pt x="301725" y="1708157"/>
                  <a:pt x="373024" y="1608664"/>
                  <a:pt x="502490" y="1537355"/>
                </a:cubicBezTo>
                <a:cubicBezTo>
                  <a:pt x="532495" y="1520816"/>
                  <a:pt x="570225" y="1531751"/>
                  <a:pt x="586755" y="1561763"/>
                </a:cubicBezTo>
                <a:cubicBezTo>
                  <a:pt x="603286" y="1591767"/>
                  <a:pt x="592359" y="1629505"/>
                  <a:pt x="562347" y="1646027"/>
                </a:cubicBezTo>
                <a:cubicBezTo>
                  <a:pt x="504990" y="1677628"/>
                  <a:pt x="463792" y="1715655"/>
                  <a:pt x="442459" y="1755465"/>
                </a:cubicBezTo>
                <a:lnTo>
                  <a:pt x="1404160" y="1755465"/>
                </a:lnTo>
                <a:cubicBezTo>
                  <a:pt x="1348967" y="1655714"/>
                  <a:pt x="1166871" y="1563876"/>
                  <a:pt x="923672" y="1563876"/>
                </a:cubicBezTo>
                <a:cubicBezTo>
                  <a:pt x="855863" y="1563876"/>
                  <a:pt x="790009" y="1571040"/>
                  <a:pt x="727932" y="1585173"/>
                </a:cubicBezTo>
                <a:cubicBezTo>
                  <a:pt x="694475" y="1592776"/>
                  <a:pt x="661275" y="1571860"/>
                  <a:pt x="653674" y="1538447"/>
                </a:cubicBezTo>
                <a:cubicBezTo>
                  <a:pt x="646068" y="1505045"/>
                  <a:pt x="666987" y="1471790"/>
                  <a:pt x="700397" y="1464189"/>
                </a:cubicBezTo>
                <a:lnTo>
                  <a:pt x="773701" y="1451952"/>
                </a:lnTo>
                <a:lnTo>
                  <a:pt x="773701" y="1130889"/>
                </a:lnTo>
                <a:lnTo>
                  <a:pt x="700306" y="1108057"/>
                </a:lnTo>
                <a:cubicBezTo>
                  <a:pt x="493207" y="1020311"/>
                  <a:pt x="347556" y="814983"/>
                  <a:pt x="347556" y="576276"/>
                </a:cubicBezTo>
                <a:lnTo>
                  <a:pt x="345623" y="124077"/>
                </a:lnTo>
                <a:lnTo>
                  <a:pt x="124078" y="124077"/>
                </a:lnTo>
                <a:lnTo>
                  <a:pt x="124078" y="148455"/>
                </a:lnTo>
                <a:cubicBezTo>
                  <a:pt x="124078" y="245186"/>
                  <a:pt x="172696" y="334259"/>
                  <a:pt x="254137" y="386739"/>
                </a:cubicBezTo>
                <a:cubicBezTo>
                  <a:pt x="282937" y="405301"/>
                  <a:pt x="291235" y="443695"/>
                  <a:pt x="272677" y="472496"/>
                </a:cubicBezTo>
                <a:cubicBezTo>
                  <a:pt x="260815" y="490897"/>
                  <a:pt x="240852" y="500931"/>
                  <a:pt x="220465" y="500931"/>
                </a:cubicBezTo>
                <a:cubicBezTo>
                  <a:pt x="208563" y="500934"/>
                  <a:pt x="196913" y="497497"/>
                  <a:pt x="186916" y="491032"/>
                </a:cubicBezTo>
                <a:cubicBezTo>
                  <a:pt x="69877" y="415606"/>
                  <a:pt x="0" y="287539"/>
                  <a:pt x="0" y="148453"/>
                </a:cubicBezTo>
                <a:lnTo>
                  <a:pt x="0" y="62038"/>
                </a:lnTo>
                <a:cubicBezTo>
                  <a:pt x="0" y="27777"/>
                  <a:pt x="27778" y="0"/>
                  <a:pt x="62039"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星形: 五角 27">
            <a:extLst>
              <a:ext uri="{FF2B5EF4-FFF2-40B4-BE49-F238E27FC236}">
                <a16:creationId xmlns:a16="http://schemas.microsoft.com/office/drawing/2014/main" id="{3AF5EEB0-E555-490A-9D96-3A098ABF29FE}"/>
              </a:ext>
            </a:extLst>
          </p:cNvPr>
          <p:cNvSpPr/>
          <p:nvPr/>
        </p:nvSpPr>
        <p:spPr>
          <a:xfrm>
            <a:off x="5721350" y="3151188"/>
            <a:ext cx="749300" cy="74930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29" name="文本占位符 28"/>
          <p:cNvSpPr>
            <a:spLocks noGrp="1"/>
          </p:cNvSpPr>
          <p:nvPr>
            <p:ph type="body" sz="quarter" idx="23"/>
          </p:nvPr>
        </p:nvSpPr>
        <p:spPr>
          <a:xfrm>
            <a:off x="1293237" y="22372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0" name="文本占位符 29"/>
          <p:cNvSpPr>
            <a:spLocks noGrp="1"/>
          </p:cNvSpPr>
          <p:nvPr>
            <p:ph type="body" sz="quarter" idx="24"/>
          </p:nvPr>
        </p:nvSpPr>
        <p:spPr>
          <a:xfrm>
            <a:off x="660399" y="29577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1" name="文本占位符 30"/>
          <p:cNvSpPr>
            <a:spLocks noGrp="1"/>
          </p:cNvSpPr>
          <p:nvPr>
            <p:ph type="body" sz="quarter" idx="25"/>
          </p:nvPr>
        </p:nvSpPr>
        <p:spPr>
          <a:xfrm>
            <a:off x="998393" y="3678324"/>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2" name="文本占位符 31"/>
          <p:cNvSpPr>
            <a:spLocks noGrp="1"/>
          </p:cNvSpPr>
          <p:nvPr>
            <p:ph type="body" sz="quarter" idx="26"/>
          </p:nvPr>
        </p:nvSpPr>
        <p:spPr>
          <a:xfrm>
            <a:off x="1708270" y="4398869"/>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6" name="文本占位符 35"/>
          <p:cNvSpPr>
            <a:spLocks noGrp="1"/>
          </p:cNvSpPr>
          <p:nvPr>
            <p:ph type="body" sz="quarter" idx="27"/>
          </p:nvPr>
        </p:nvSpPr>
        <p:spPr>
          <a:xfrm>
            <a:off x="6218787" y="4703669"/>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5" name="文本占位符 34"/>
          <p:cNvSpPr>
            <a:spLocks noGrp="1"/>
          </p:cNvSpPr>
          <p:nvPr>
            <p:ph type="body" sz="quarter" idx="28"/>
          </p:nvPr>
        </p:nvSpPr>
        <p:spPr>
          <a:xfrm>
            <a:off x="6858275" y="3983124"/>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3" name="文本占位符 32"/>
          <p:cNvSpPr>
            <a:spLocks noGrp="1"/>
          </p:cNvSpPr>
          <p:nvPr>
            <p:ph type="body" sz="quarter" idx="29"/>
          </p:nvPr>
        </p:nvSpPr>
        <p:spPr>
          <a:xfrm>
            <a:off x="7296897" y="32625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34" name="文本占位符 33"/>
          <p:cNvSpPr>
            <a:spLocks noGrp="1"/>
          </p:cNvSpPr>
          <p:nvPr>
            <p:ph type="body" sz="quarter" idx="30"/>
          </p:nvPr>
        </p:nvSpPr>
        <p:spPr>
          <a:xfrm>
            <a:off x="6572813" y="25420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
        <p:nvSpPr>
          <p:cNvPr id="46" name="文本占位符 45"/>
          <p:cNvSpPr>
            <a:spLocks noGrp="1"/>
          </p:cNvSpPr>
          <p:nvPr>
            <p:ph type="body" sz="quarter" idx="31"/>
          </p:nvPr>
        </p:nvSpPr>
        <p:spPr>
          <a:xfrm>
            <a:off x="4378961" y="1920242"/>
            <a:ext cx="3413760" cy="3164844"/>
          </a:xfrm>
          <a:custGeom>
            <a:avLst/>
            <a:gdLst>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2531954 w 3413760"/>
              <a:gd name="connsiteY42" fmla="*/ 2817515 h 3505627"/>
              <a:gd name="connsiteX43" fmla="*/ 2479241 w 3413760"/>
              <a:gd name="connsiteY43" fmla="*/ 3067546 h 3505627"/>
              <a:gd name="connsiteX44" fmla="*/ 2631938 w 3413760"/>
              <a:gd name="connsiteY44" fmla="*/ 3109130 h 3505627"/>
              <a:gd name="connsiteX45" fmla="*/ 2731534 w 3413760"/>
              <a:gd name="connsiteY45" fmla="*/ 3103081 h 3505627"/>
              <a:gd name="connsiteX46" fmla="*/ 2646528 w 3413760"/>
              <a:gd name="connsiteY46" fmla="*/ 3167717 h 3505627"/>
              <a:gd name="connsiteX47" fmla="*/ 2632548 w 3413760"/>
              <a:gd name="connsiteY47" fmla="*/ 3177758 h 3505627"/>
              <a:gd name="connsiteX48" fmla="*/ 2408318 w 3413760"/>
              <a:gd name="connsiteY48" fmla="*/ 3188412 h 3505627"/>
              <a:gd name="connsiteX49" fmla="*/ 2299978 w 3413760"/>
              <a:gd name="connsiteY49" fmla="*/ 3155836 h 3505627"/>
              <a:gd name="connsiteX50" fmla="*/ 2405308 w 3413760"/>
              <a:gd name="connsiteY50" fmla="*/ 2926194 h 3505627"/>
              <a:gd name="connsiteX51" fmla="*/ 2528928 w 3413760"/>
              <a:gd name="connsiteY51" fmla="*/ 2817716 h 3505627"/>
              <a:gd name="connsiteX52" fmla="*/ 722559 w 3413760"/>
              <a:gd name="connsiteY52" fmla="*/ 2685067 h 3505627"/>
              <a:gd name="connsiteX53" fmla="*/ 762693 w 3413760"/>
              <a:gd name="connsiteY53" fmla="*/ 2698076 h 3505627"/>
              <a:gd name="connsiteX54" fmla="*/ 833624 w 3413760"/>
              <a:gd name="connsiteY54" fmla="*/ 2766502 h 3505627"/>
              <a:gd name="connsiteX55" fmla="*/ 941260 w 3413760"/>
              <a:gd name="connsiteY55" fmla="*/ 3051157 h 3505627"/>
              <a:gd name="connsiteX56" fmla="*/ 836935 w 3413760"/>
              <a:gd name="connsiteY56" fmla="*/ 3055553 h 3505627"/>
              <a:gd name="connsiteX57" fmla="*/ 684634 w 3413760"/>
              <a:gd name="connsiteY57" fmla="*/ 3060981 h 3505627"/>
              <a:gd name="connsiteX58" fmla="*/ 592697 w 3413760"/>
              <a:gd name="connsiteY58" fmla="*/ 3031172 h 3505627"/>
              <a:gd name="connsiteX59" fmla="*/ 532642 w 3413760"/>
              <a:gd name="connsiteY59" fmla="*/ 2980578 h 3505627"/>
              <a:gd name="connsiteX60" fmla="*/ 528309 w 3413760"/>
              <a:gd name="connsiteY60" fmla="*/ 2963980 h 3505627"/>
              <a:gd name="connsiteX61" fmla="*/ 532745 w 3413760"/>
              <a:gd name="connsiteY61" fmla="*/ 2964907 h 3505627"/>
              <a:gd name="connsiteX62" fmla="*/ 683533 w 3413760"/>
              <a:gd name="connsiteY62" fmla="*/ 2945849 h 3505627"/>
              <a:gd name="connsiteX63" fmla="*/ 785529 w 3413760"/>
              <a:gd name="connsiteY63" fmla="*/ 2949035 h 3505627"/>
              <a:gd name="connsiteX64" fmla="*/ 785331 w 3413760"/>
              <a:gd name="connsiteY64" fmla="*/ 2934170 h 3505627"/>
              <a:gd name="connsiteX65" fmla="*/ 722559 w 3413760"/>
              <a:gd name="connsiteY65" fmla="*/ 2685067 h 3505627"/>
              <a:gd name="connsiteX66" fmla="*/ 2742592 w 3413760"/>
              <a:gd name="connsiteY66" fmla="*/ 2638264 h 3505627"/>
              <a:gd name="connsiteX67" fmla="*/ 2711716 w 3413760"/>
              <a:gd name="connsiteY67" fmla="*/ 2865543 h 3505627"/>
              <a:gd name="connsiteX68" fmla="*/ 2768445 w 3413760"/>
              <a:gd name="connsiteY68" fmla="*/ 2865543 h 3505627"/>
              <a:gd name="connsiteX69" fmla="*/ 2825079 w 3413760"/>
              <a:gd name="connsiteY69" fmla="*/ 2875383 h 3505627"/>
              <a:gd name="connsiteX70" fmla="*/ 2953246 w 3413760"/>
              <a:gd name="connsiteY70" fmla="*/ 2896796 h 3505627"/>
              <a:gd name="connsiteX71" fmla="*/ 2825990 w 3413760"/>
              <a:gd name="connsiteY71" fmla="*/ 2979247 h 3505627"/>
              <a:gd name="connsiteX72" fmla="*/ 2769649 w 3413760"/>
              <a:gd name="connsiteY72" fmla="*/ 2999007 h 3505627"/>
              <a:gd name="connsiteX73" fmla="*/ 2630940 w 3413760"/>
              <a:gd name="connsiteY73" fmla="*/ 3018985 h 3505627"/>
              <a:gd name="connsiteX74" fmla="*/ 2531756 w 3413760"/>
              <a:gd name="connsiteY74" fmla="*/ 3005984 h 3505627"/>
              <a:gd name="connsiteX75" fmla="*/ 2628516 w 3413760"/>
              <a:gd name="connsiteY75" fmla="*/ 2750323 h 3505627"/>
              <a:gd name="connsiteX76" fmla="*/ 2742592 w 3413760"/>
              <a:gd name="connsiteY76" fmla="*/ 2638264 h 3505627"/>
              <a:gd name="connsiteX77" fmla="*/ 573283 w 3413760"/>
              <a:gd name="connsiteY77" fmla="*/ 2506018 h 3505627"/>
              <a:gd name="connsiteX78" fmla="*/ 680610 w 3413760"/>
              <a:gd name="connsiteY78" fmla="*/ 2724304 h 3505627"/>
              <a:gd name="connsiteX79" fmla="*/ 731121 w 3413760"/>
              <a:gd name="connsiteY79" fmla="*/ 2899345 h 3505627"/>
              <a:gd name="connsiteX80" fmla="*/ 682527 w 3413760"/>
              <a:gd name="connsiteY80" fmla="*/ 2891368 h 3505627"/>
              <a:gd name="connsiteX81" fmla="*/ 629814 w 3413760"/>
              <a:gd name="connsiteY81" fmla="*/ 2886956 h 3505627"/>
              <a:gd name="connsiteX82" fmla="*/ 531335 w 3413760"/>
              <a:gd name="connsiteY82" fmla="*/ 2860534 h 3505627"/>
              <a:gd name="connsiteX83" fmla="*/ 381853 w 3413760"/>
              <a:gd name="connsiteY83" fmla="*/ 2775519 h 3505627"/>
              <a:gd name="connsiteX84" fmla="*/ 334876 w 3413760"/>
              <a:gd name="connsiteY84" fmla="*/ 2710875 h 3505627"/>
              <a:gd name="connsiteX85" fmla="*/ 381054 w 3413760"/>
              <a:gd name="connsiteY85" fmla="*/ 2716102 h 3505627"/>
              <a:gd name="connsiteX86" fmla="*/ 529719 w 3413760"/>
              <a:gd name="connsiteY86" fmla="*/ 2738846 h 3505627"/>
              <a:gd name="connsiteX87" fmla="*/ 567945 w 3413760"/>
              <a:gd name="connsiteY87" fmla="*/ 2750427 h 3505627"/>
              <a:gd name="connsiteX88" fmla="*/ 572080 w 3413760"/>
              <a:gd name="connsiteY88" fmla="*/ 2509203 h 3505627"/>
              <a:gd name="connsiteX89" fmla="*/ 2901332 w 3413760"/>
              <a:gd name="connsiteY89" fmla="*/ 2426026 h 3505627"/>
              <a:gd name="connsiteX90" fmla="*/ 2930813 w 3413760"/>
              <a:gd name="connsiteY90" fmla="*/ 2678316 h 3505627"/>
              <a:gd name="connsiteX91" fmla="*/ 3051122 w 3413760"/>
              <a:gd name="connsiteY91" fmla="*/ 2655056 h 3505627"/>
              <a:gd name="connsiteX92" fmla="*/ 3132794 w 3413760"/>
              <a:gd name="connsiteY92" fmla="*/ 2639490 h 3505627"/>
              <a:gd name="connsiteX93" fmla="*/ 3051827 w 3413760"/>
              <a:gd name="connsiteY93" fmla="*/ 2728708 h 3505627"/>
              <a:gd name="connsiteX94" fmla="*/ 2995392 w 3413760"/>
              <a:gd name="connsiteY94" fmla="*/ 2787294 h 3505627"/>
              <a:gd name="connsiteX95" fmla="*/ 2824786 w 3413760"/>
              <a:gd name="connsiteY95" fmla="*/ 2823765 h 3505627"/>
              <a:gd name="connsiteX96" fmla="*/ 2768350 w 3413760"/>
              <a:gd name="connsiteY96" fmla="*/ 2819555 h 3505627"/>
              <a:gd name="connsiteX97" fmla="*/ 2763511 w 3413760"/>
              <a:gd name="connsiteY97" fmla="*/ 2819555 h 3505627"/>
              <a:gd name="connsiteX98" fmla="*/ 2768152 w 3413760"/>
              <a:gd name="connsiteY98" fmla="*/ 2804610 h 3505627"/>
              <a:gd name="connsiteX99" fmla="*/ 2821657 w 3413760"/>
              <a:gd name="connsiteY99" fmla="*/ 2546691 h 3505627"/>
              <a:gd name="connsiteX100" fmla="*/ 2894996 w 3413760"/>
              <a:gd name="connsiteY100" fmla="*/ 2426228 h 3505627"/>
              <a:gd name="connsiteX101" fmla="*/ 468562 w 3413760"/>
              <a:gd name="connsiteY101" fmla="*/ 2267358 h 3505627"/>
              <a:gd name="connsiteX102" fmla="*/ 486368 w 3413760"/>
              <a:gd name="connsiteY102" fmla="*/ 2287336 h 3505627"/>
              <a:gd name="connsiteX103" fmla="*/ 502360 w 3413760"/>
              <a:gd name="connsiteY103" fmla="*/ 2682099 h 3505627"/>
              <a:gd name="connsiteX104" fmla="*/ 400261 w 3413760"/>
              <a:gd name="connsiteY104" fmla="*/ 2642466 h 3505627"/>
              <a:gd name="connsiteX105" fmla="*/ 380348 w 3413760"/>
              <a:gd name="connsiteY105" fmla="*/ 2633852 h 3505627"/>
              <a:gd name="connsiteX106" fmla="*/ 193845 w 3413760"/>
              <a:gd name="connsiteY106" fmla="*/ 2519446 h 3505627"/>
              <a:gd name="connsiteX107" fmla="*/ 152000 w 3413760"/>
              <a:gd name="connsiteY107" fmla="*/ 2455828 h 3505627"/>
              <a:gd name="connsiteX108" fmla="*/ 172016 w 3413760"/>
              <a:gd name="connsiteY108" fmla="*/ 2458392 h 3505627"/>
              <a:gd name="connsiteX109" fmla="*/ 193133 w 3413760"/>
              <a:gd name="connsiteY109" fmla="*/ 2459424 h 3505627"/>
              <a:gd name="connsiteX110" fmla="*/ 378931 w 3413760"/>
              <a:gd name="connsiteY110" fmla="*/ 2506840 h 3505627"/>
              <a:gd name="connsiteX111" fmla="*/ 387485 w 3413760"/>
              <a:gd name="connsiteY111" fmla="*/ 2511865 h 3505627"/>
              <a:gd name="connsiteX112" fmla="*/ 467160 w 3413760"/>
              <a:gd name="connsiteY112" fmla="*/ 2271569 h 3505627"/>
              <a:gd name="connsiteX113" fmla="*/ 3002124 w 3413760"/>
              <a:gd name="connsiteY113" fmla="*/ 2206006 h 3505627"/>
              <a:gd name="connsiteX114" fmla="*/ 3004944 w 3413760"/>
              <a:gd name="connsiteY114" fmla="*/ 2206006 h 3505627"/>
              <a:gd name="connsiteX115" fmla="*/ 3047400 w 3413760"/>
              <a:gd name="connsiteY115" fmla="*/ 2339470 h 3505627"/>
              <a:gd name="connsiteX116" fmla="*/ 3076865 w 3413760"/>
              <a:gd name="connsiteY116" fmla="*/ 2431866 h 3505627"/>
              <a:gd name="connsiteX117" fmla="*/ 3246267 w 3413760"/>
              <a:gd name="connsiteY117" fmla="*/ 2382289 h 3505627"/>
              <a:gd name="connsiteX118" fmla="*/ 3303210 w 3413760"/>
              <a:gd name="connsiteY118" fmla="*/ 2375118 h 3505627"/>
              <a:gd name="connsiteX119" fmla="*/ 3287004 w 3413760"/>
              <a:gd name="connsiteY119" fmla="*/ 2396734 h 3505627"/>
              <a:gd name="connsiteX120" fmla="*/ 3247075 w 3413760"/>
              <a:gd name="connsiteY120" fmla="*/ 2457166 h 3505627"/>
              <a:gd name="connsiteX121" fmla="*/ 3050204 w 3413760"/>
              <a:gd name="connsiteY121" fmla="*/ 2577629 h 3505627"/>
              <a:gd name="connsiteX122" fmla="*/ 2995083 w 3413760"/>
              <a:gd name="connsiteY122" fmla="*/ 2600357 h 3505627"/>
              <a:gd name="connsiteX123" fmla="*/ 2992976 w 3413760"/>
              <a:gd name="connsiteY123" fmla="*/ 2590937 h 3505627"/>
              <a:gd name="connsiteX124" fmla="*/ 3002124 w 3413760"/>
              <a:gd name="connsiteY124" fmla="*/ 2206006 h 3505627"/>
              <a:gd name="connsiteX125" fmla="*/ 367169 w 3413760"/>
              <a:gd name="connsiteY125" fmla="*/ 2047556 h 3505627"/>
              <a:gd name="connsiteX126" fmla="*/ 372499 w 3413760"/>
              <a:gd name="connsiteY126" fmla="*/ 2050838 h 3505627"/>
              <a:gd name="connsiteX127" fmla="*/ 373909 w 3413760"/>
              <a:gd name="connsiteY127" fmla="*/ 2052983 h 3505627"/>
              <a:gd name="connsiteX128" fmla="*/ 389188 w 3413760"/>
              <a:gd name="connsiteY128" fmla="*/ 2074389 h 3505627"/>
              <a:gd name="connsiteX129" fmla="*/ 377925 w 3413760"/>
              <a:gd name="connsiteY129" fmla="*/ 2412308 h 3505627"/>
              <a:gd name="connsiteX130" fmla="*/ 357212 w 3413760"/>
              <a:gd name="connsiteY130" fmla="*/ 2463304 h 3505627"/>
              <a:gd name="connsiteX131" fmla="*/ 192127 w 3413760"/>
              <a:gd name="connsiteY131" fmla="*/ 2365698 h 3505627"/>
              <a:gd name="connsiteX132" fmla="*/ 177450 w 3413760"/>
              <a:gd name="connsiteY132" fmla="*/ 2355253 h 3505627"/>
              <a:gd name="connsiteX133" fmla="*/ 90123 w 3413760"/>
              <a:gd name="connsiteY133" fmla="*/ 2174148 h 3505627"/>
              <a:gd name="connsiteX134" fmla="*/ 190622 w 3413760"/>
              <a:gd name="connsiteY134" fmla="*/ 2217386 h 3505627"/>
              <a:gd name="connsiteX135" fmla="*/ 284673 w 3413760"/>
              <a:gd name="connsiteY135" fmla="*/ 2285190 h 3505627"/>
              <a:gd name="connsiteX136" fmla="*/ 364950 w 3413760"/>
              <a:gd name="connsiteY136" fmla="*/ 2050733 h 3505627"/>
              <a:gd name="connsiteX137" fmla="*/ 3072041 w 3413760"/>
              <a:gd name="connsiteY137" fmla="*/ 1986614 h 3505627"/>
              <a:gd name="connsiteX138" fmla="*/ 3102124 w 3413760"/>
              <a:gd name="connsiteY138" fmla="*/ 2061073 h 3505627"/>
              <a:gd name="connsiteX139" fmla="*/ 3182497 w 3413760"/>
              <a:gd name="connsiteY139" fmla="*/ 2192900 h 3505627"/>
              <a:gd name="connsiteX140" fmla="*/ 3243748 w 3413760"/>
              <a:gd name="connsiteY140" fmla="*/ 2151106 h 3505627"/>
              <a:gd name="connsiteX141" fmla="*/ 3363265 w 3413760"/>
              <a:gd name="connsiteY141" fmla="*/ 2047048 h 3505627"/>
              <a:gd name="connsiteX142" fmla="*/ 3274331 w 3413760"/>
              <a:gd name="connsiteY142" fmla="*/ 2282731 h 3505627"/>
              <a:gd name="connsiteX143" fmla="*/ 3245665 w 3413760"/>
              <a:gd name="connsiteY143" fmla="*/ 2306806 h 3505627"/>
              <a:gd name="connsiteX144" fmla="*/ 3105435 w 3413760"/>
              <a:gd name="connsiteY144" fmla="*/ 2359246 h 3505627"/>
              <a:gd name="connsiteX145" fmla="*/ 3068620 w 3413760"/>
              <a:gd name="connsiteY145" fmla="*/ 1988760 h 3505627"/>
              <a:gd name="connsiteX146" fmla="*/ 323097 w 3413760"/>
              <a:gd name="connsiteY146" fmla="*/ 1804993 h 3505627"/>
              <a:gd name="connsiteX147" fmla="*/ 243929 w 3413760"/>
              <a:gd name="connsiteY147" fmla="*/ 2210313 h 3505627"/>
              <a:gd name="connsiteX148" fmla="*/ 189917 w 3413760"/>
              <a:gd name="connsiteY148" fmla="*/ 2162889 h 3505627"/>
              <a:gd name="connsiteX149" fmla="*/ 85307 w 3413760"/>
              <a:gd name="connsiteY149" fmla="*/ 2065888 h 3505627"/>
              <a:gd name="connsiteX150" fmla="*/ 13267 w 3413760"/>
              <a:gd name="connsiteY150" fmla="*/ 1865434 h 3505627"/>
              <a:gd name="connsiteX151" fmla="*/ 38923 w 3413760"/>
              <a:gd name="connsiteY151" fmla="*/ 1885508 h 3505627"/>
              <a:gd name="connsiteX152" fmla="*/ 188111 w 3413760"/>
              <a:gd name="connsiteY152" fmla="*/ 2007302 h 3505627"/>
              <a:gd name="connsiteX153" fmla="*/ 190622 w 3413760"/>
              <a:gd name="connsiteY153" fmla="*/ 2010262 h 3505627"/>
              <a:gd name="connsiteX154" fmla="*/ 318368 w 3413760"/>
              <a:gd name="connsiteY154" fmla="*/ 1805106 h 3505627"/>
              <a:gd name="connsiteX155" fmla="*/ 3098489 w 3413760"/>
              <a:gd name="connsiteY155" fmla="*/ 1746302 h 3505627"/>
              <a:gd name="connsiteX156" fmla="*/ 3101309 w 3413760"/>
              <a:gd name="connsiteY156" fmla="*/ 1746302 h 3505627"/>
              <a:gd name="connsiteX157" fmla="*/ 3241436 w 3413760"/>
              <a:gd name="connsiteY157" fmla="*/ 1945328 h 3505627"/>
              <a:gd name="connsiteX158" fmla="*/ 3250901 w 3413760"/>
              <a:gd name="connsiteY158" fmla="*/ 1958845 h 3505627"/>
              <a:gd name="connsiteX159" fmla="*/ 3413760 w 3413760"/>
              <a:gd name="connsiteY159" fmla="*/ 1778991 h 3505627"/>
              <a:gd name="connsiteX160" fmla="*/ 3328358 w 3413760"/>
              <a:gd name="connsiteY160" fmla="*/ 2012222 h 3505627"/>
              <a:gd name="connsiteX161" fmla="*/ 3242956 w 3413760"/>
              <a:gd name="connsiteY161" fmla="*/ 2096608 h 3505627"/>
              <a:gd name="connsiteX162" fmla="*/ 3210655 w 3413760"/>
              <a:gd name="connsiteY162" fmla="*/ 2122216 h 3505627"/>
              <a:gd name="connsiteX163" fmla="*/ 3098489 w 3413760"/>
              <a:gd name="connsiteY163" fmla="*/ 1746302 h 3505627"/>
              <a:gd name="connsiteX164" fmla="*/ 315866 w 3413760"/>
              <a:gd name="connsiteY164" fmla="*/ 1553735 h 3505627"/>
              <a:gd name="connsiteX165" fmla="*/ 288998 w 3413760"/>
              <a:gd name="connsiteY165" fmla="*/ 1720194 h 3505627"/>
              <a:gd name="connsiteX166" fmla="*/ 187208 w 3413760"/>
              <a:gd name="connsiteY166" fmla="*/ 1904768 h 3505627"/>
              <a:gd name="connsiteX167" fmla="*/ 172919 w 3413760"/>
              <a:gd name="connsiteY167" fmla="*/ 1945127 h 3505627"/>
              <a:gd name="connsiteX168" fmla="*/ 0 w 3413760"/>
              <a:gd name="connsiteY168" fmla="*/ 1602393 h 3505627"/>
              <a:gd name="connsiteX169" fmla="*/ 165275 w 3413760"/>
              <a:gd name="connsiteY169" fmla="*/ 1728389 h 3505627"/>
              <a:gd name="connsiteX170" fmla="*/ 184990 w 3413760"/>
              <a:gd name="connsiteY170" fmla="*/ 1693659 h 3505627"/>
              <a:gd name="connsiteX171" fmla="*/ 307319 w 3413760"/>
              <a:gd name="connsiteY171" fmla="*/ 1555687 h 3505627"/>
              <a:gd name="connsiteX172" fmla="*/ 3111772 w 3413760"/>
              <a:gd name="connsiteY172" fmla="*/ 1466066 h 3505627"/>
              <a:gd name="connsiteX173" fmla="*/ 3115495 w 3413760"/>
              <a:gd name="connsiteY173" fmla="*/ 1475800 h 3505627"/>
              <a:gd name="connsiteX174" fmla="*/ 3238315 w 3413760"/>
              <a:gd name="connsiteY174" fmla="*/ 1632614 h 3505627"/>
              <a:gd name="connsiteX175" fmla="*/ 3262164 w 3413760"/>
              <a:gd name="connsiteY175" fmla="*/ 1680554 h 3505627"/>
              <a:gd name="connsiteX176" fmla="*/ 3399780 w 3413760"/>
              <a:gd name="connsiteY176" fmla="*/ 1510514 h 3505627"/>
              <a:gd name="connsiteX177" fmla="*/ 3406410 w 3413760"/>
              <a:gd name="connsiteY177" fmla="*/ 1534992 h 3505627"/>
              <a:gd name="connsiteX178" fmla="*/ 3255027 w 3413760"/>
              <a:gd name="connsiteY178" fmla="*/ 1885508 h 3505627"/>
              <a:gd name="connsiteX179" fmla="*/ 3240635 w 3413760"/>
              <a:gd name="connsiteY179" fmla="*/ 1864821 h 3505627"/>
              <a:gd name="connsiteX180" fmla="*/ 3110671 w 3413760"/>
              <a:gd name="connsiteY180" fmla="*/ 1469130 h 3505627"/>
              <a:gd name="connsiteX181" fmla="*/ 63367 w 3413760"/>
              <a:gd name="connsiteY181" fmla="*/ 1270628 h 3505627"/>
              <a:gd name="connsiteX182" fmla="*/ 69909 w 3413760"/>
              <a:gd name="connsiteY182" fmla="*/ 1271757 h 3505627"/>
              <a:gd name="connsiteX183" fmla="*/ 172919 w 3413760"/>
              <a:gd name="connsiteY183" fmla="*/ 1439225 h 3505627"/>
              <a:gd name="connsiteX184" fmla="*/ 181972 w 3413760"/>
              <a:gd name="connsiteY184" fmla="*/ 1431652 h 3505627"/>
              <a:gd name="connsiteX185" fmla="*/ 269291 w 3413760"/>
              <a:gd name="connsiteY185" fmla="*/ 1368242 h 3505627"/>
              <a:gd name="connsiteX186" fmla="*/ 365862 w 3413760"/>
              <a:gd name="connsiteY186" fmla="*/ 1323383 h 3505627"/>
              <a:gd name="connsiteX187" fmla="*/ 371287 w 3413760"/>
              <a:gd name="connsiteY187" fmla="*/ 1322770 h 3505627"/>
              <a:gd name="connsiteX188" fmla="*/ 366266 w 3413760"/>
              <a:gd name="connsiteY188" fmla="*/ 1360363 h 3505627"/>
              <a:gd name="connsiteX189" fmla="*/ 183889 w 3413760"/>
              <a:gd name="connsiteY189" fmla="*/ 1608442 h 3505627"/>
              <a:gd name="connsiteX190" fmla="*/ 151192 w 3413760"/>
              <a:gd name="connsiteY190" fmla="*/ 1656374 h 3505627"/>
              <a:gd name="connsiteX191" fmla="*/ 60357 w 3413760"/>
              <a:gd name="connsiteY191" fmla="*/ 1271854 h 3505627"/>
              <a:gd name="connsiteX192" fmla="*/ 3335091 w 3413760"/>
              <a:gd name="connsiteY192" fmla="*/ 1199339 h 3505627"/>
              <a:gd name="connsiteX193" fmla="*/ 3361040 w 3413760"/>
              <a:gd name="connsiteY193" fmla="*/ 1356467 h 3505627"/>
              <a:gd name="connsiteX194" fmla="*/ 3263669 w 3413760"/>
              <a:gd name="connsiteY194" fmla="*/ 1576487 h 3505627"/>
              <a:gd name="connsiteX195" fmla="*/ 3236818 w 3413760"/>
              <a:gd name="connsiteY195" fmla="*/ 1520563 h 3505627"/>
              <a:gd name="connsiteX196" fmla="*/ 3181990 w 3413760"/>
              <a:gd name="connsiteY196" fmla="*/ 1456339 h 3505627"/>
              <a:gd name="connsiteX197" fmla="*/ 3035321 w 3413760"/>
              <a:gd name="connsiteY197" fmla="*/ 1239278 h 3505627"/>
              <a:gd name="connsiteX198" fmla="*/ 3031408 w 3413760"/>
              <a:gd name="connsiteY198" fmla="*/ 1224439 h 3505627"/>
              <a:gd name="connsiteX199" fmla="*/ 3035115 w 3413760"/>
              <a:gd name="connsiteY199" fmla="*/ 1225665 h 3505627"/>
              <a:gd name="connsiteX200" fmla="*/ 3234695 w 3413760"/>
              <a:gd name="connsiteY200" fmla="*/ 1342022 h 3505627"/>
              <a:gd name="connsiteX201" fmla="*/ 3247479 w 3413760"/>
              <a:gd name="connsiteY201" fmla="*/ 1357894 h 3505627"/>
              <a:gd name="connsiteX202" fmla="*/ 176443 w 3413760"/>
              <a:gd name="connsiteY202" fmla="*/ 955550 h 3505627"/>
              <a:gd name="connsiteX203" fmla="*/ 176443 w 3413760"/>
              <a:gd name="connsiteY203" fmla="*/ 956074 h 3505627"/>
              <a:gd name="connsiteX204" fmla="*/ 257814 w 3413760"/>
              <a:gd name="connsiteY204" fmla="*/ 1173224 h 3505627"/>
              <a:gd name="connsiteX205" fmla="*/ 363548 w 3413760"/>
              <a:gd name="connsiteY205" fmla="*/ 1138092 h 3505627"/>
              <a:gd name="connsiteX206" fmla="*/ 457798 w 3413760"/>
              <a:gd name="connsiteY206" fmla="*/ 1107363 h 3505627"/>
              <a:gd name="connsiteX207" fmla="*/ 384467 w 3413760"/>
              <a:gd name="connsiteY207" fmla="*/ 1221865 h 3505627"/>
              <a:gd name="connsiteX208" fmla="*/ 364649 w 3413760"/>
              <a:gd name="connsiteY208" fmla="*/ 1238779 h 3505627"/>
              <a:gd name="connsiteX209" fmla="*/ 295144 w 3413760"/>
              <a:gd name="connsiteY209" fmla="*/ 1304437 h 3505627"/>
              <a:gd name="connsiteX210" fmla="*/ 185386 w 3413760"/>
              <a:gd name="connsiteY210" fmla="*/ 1374896 h 3505627"/>
              <a:gd name="connsiteX211" fmla="*/ 180967 w 3413760"/>
              <a:gd name="connsiteY211" fmla="*/ 1368557 h 3505627"/>
              <a:gd name="connsiteX212" fmla="*/ 174328 w 3413760"/>
              <a:gd name="connsiteY212" fmla="*/ 959866 h 3505627"/>
              <a:gd name="connsiteX213" fmla="*/ 3202101 w 3413760"/>
              <a:gd name="connsiteY213" fmla="*/ 853121 h 3505627"/>
              <a:gd name="connsiteX214" fmla="*/ 3230370 w 3413760"/>
              <a:gd name="connsiteY214" fmla="*/ 926879 h 3505627"/>
              <a:gd name="connsiteX215" fmla="*/ 3272429 w 3413760"/>
              <a:gd name="connsiteY215" fmla="*/ 1064125 h 3505627"/>
              <a:gd name="connsiteX216" fmla="*/ 3233903 w 3413760"/>
              <a:gd name="connsiteY216" fmla="*/ 1239392 h 3505627"/>
              <a:gd name="connsiteX217" fmla="*/ 3216493 w 3413760"/>
              <a:gd name="connsiteY217" fmla="*/ 1258651 h 3505627"/>
              <a:gd name="connsiteX218" fmla="*/ 3042069 w 3413760"/>
              <a:gd name="connsiteY218" fmla="*/ 1156319 h 3505627"/>
              <a:gd name="connsiteX219" fmla="*/ 3034814 w 3413760"/>
              <a:gd name="connsiteY219" fmla="*/ 1151294 h 3505627"/>
              <a:gd name="connsiteX220" fmla="*/ 2945792 w 3413760"/>
              <a:gd name="connsiteY220" fmla="*/ 1020193 h 3505627"/>
              <a:gd name="connsiteX221" fmla="*/ 3033412 w 3413760"/>
              <a:gd name="connsiteY221" fmla="*/ 1034122 h 3505627"/>
              <a:gd name="connsiteX222" fmla="*/ 3154433 w 3413760"/>
              <a:gd name="connsiteY222" fmla="*/ 1065367 h 3505627"/>
              <a:gd name="connsiteX223" fmla="*/ 3198687 w 3413760"/>
              <a:gd name="connsiteY223" fmla="*/ 857533 h 3505627"/>
              <a:gd name="connsiteX224" fmla="*/ 313045 w 3413760"/>
              <a:gd name="connsiteY224" fmla="*/ 743934 h 3505627"/>
              <a:gd name="connsiteX225" fmla="*/ 360230 w 3413760"/>
              <a:gd name="connsiteY225" fmla="*/ 821175 h 3505627"/>
              <a:gd name="connsiteX226" fmla="*/ 376919 w 3413760"/>
              <a:gd name="connsiteY226" fmla="*/ 968060 h 3505627"/>
              <a:gd name="connsiteX227" fmla="*/ 510107 w 3413760"/>
              <a:gd name="connsiteY227" fmla="*/ 936919 h 3505627"/>
              <a:gd name="connsiteX228" fmla="*/ 602852 w 3413760"/>
              <a:gd name="connsiteY228" fmla="*/ 937121 h 3505627"/>
              <a:gd name="connsiteX229" fmla="*/ 511121 w 3413760"/>
              <a:gd name="connsiteY229" fmla="*/ 1027057 h 3505627"/>
              <a:gd name="connsiteX230" fmla="*/ 363137 w 3413760"/>
              <a:gd name="connsiteY230" fmla="*/ 1086877 h 3505627"/>
              <a:gd name="connsiteX231" fmla="*/ 294138 w 3413760"/>
              <a:gd name="connsiteY231" fmla="*/ 1117300 h 3505627"/>
              <a:gd name="connsiteX232" fmla="*/ 313045 w 3413760"/>
              <a:gd name="connsiteY232" fmla="*/ 743934 h 3505627"/>
              <a:gd name="connsiteX233" fmla="*/ 3053839 w 3413760"/>
              <a:gd name="connsiteY233" fmla="*/ 640182 h 3505627"/>
              <a:gd name="connsiteX234" fmla="*/ 3089443 w 3413760"/>
              <a:gd name="connsiteY234" fmla="*/ 744240 h 3505627"/>
              <a:gd name="connsiteX235" fmla="*/ 3089237 w 3413760"/>
              <a:gd name="connsiteY235" fmla="*/ 998175 h 3505627"/>
              <a:gd name="connsiteX236" fmla="*/ 3032406 w 3413760"/>
              <a:gd name="connsiteY236" fmla="*/ 977787 h 3505627"/>
              <a:gd name="connsiteX237" fmla="*/ 2922449 w 3413760"/>
              <a:gd name="connsiteY237" fmla="*/ 967947 h 3505627"/>
              <a:gd name="connsiteX238" fmla="*/ 2802948 w 3413760"/>
              <a:gd name="connsiteY238" fmla="*/ 901892 h 3505627"/>
              <a:gd name="connsiteX239" fmla="*/ 2775693 w 3413760"/>
              <a:gd name="connsiteY239" fmla="*/ 856509 h 3505627"/>
              <a:gd name="connsiteX240" fmla="*/ 2802750 w 3413760"/>
              <a:gd name="connsiteY240" fmla="*/ 859888 h 3505627"/>
              <a:gd name="connsiteX241" fmla="*/ 3006552 w 3413760"/>
              <a:gd name="connsiteY241" fmla="*/ 875455 h 3505627"/>
              <a:gd name="connsiteX242" fmla="*/ 3013285 w 3413760"/>
              <a:gd name="connsiteY242" fmla="*/ 792487 h 3505627"/>
              <a:gd name="connsiteX243" fmla="*/ 3029594 w 3413760"/>
              <a:gd name="connsiteY243" fmla="*/ 732465 h 3505627"/>
              <a:gd name="connsiteX244" fmla="*/ 3051915 w 3413760"/>
              <a:gd name="connsiteY244" fmla="*/ 644586 h 3505627"/>
              <a:gd name="connsiteX245" fmla="*/ 474297 w 3413760"/>
              <a:gd name="connsiteY245" fmla="*/ 490733 h 3505627"/>
              <a:gd name="connsiteX246" fmla="*/ 505782 w 3413760"/>
              <a:gd name="connsiteY246" fmla="*/ 548303 h 3505627"/>
              <a:gd name="connsiteX247" fmla="*/ 535857 w 3413760"/>
              <a:gd name="connsiteY247" fmla="*/ 755104 h 3505627"/>
              <a:gd name="connsiteX248" fmla="*/ 658986 w 3413760"/>
              <a:gd name="connsiteY248" fmla="*/ 729497 h 3505627"/>
              <a:gd name="connsiteX249" fmla="*/ 749925 w 3413760"/>
              <a:gd name="connsiteY249" fmla="*/ 710551 h 3505627"/>
              <a:gd name="connsiteX250" fmla="*/ 741069 w 3413760"/>
              <a:gd name="connsiteY250" fmla="*/ 730416 h 3505627"/>
              <a:gd name="connsiteX251" fmla="*/ 660000 w 3413760"/>
              <a:gd name="connsiteY251" fmla="*/ 823417 h 3505627"/>
              <a:gd name="connsiteX252" fmla="*/ 554368 w 3413760"/>
              <a:gd name="connsiteY252" fmla="*/ 875253 h 3505627"/>
              <a:gd name="connsiteX253" fmla="*/ 509600 w 3413760"/>
              <a:gd name="connsiteY253" fmla="*/ 884479 h 3505627"/>
              <a:gd name="connsiteX254" fmla="*/ 421592 w 3413760"/>
              <a:gd name="connsiteY254" fmla="*/ 913869 h 3505627"/>
              <a:gd name="connsiteX255" fmla="*/ 425315 w 3413760"/>
              <a:gd name="connsiteY255" fmla="*/ 884785 h 3505627"/>
              <a:gd name="connsiteX256" fmla="*/ 471279 w 3413760"/>
              <a:gd name="connsiteY256" fmla="*/ 490829 h 3505627"/>
              <a:gd name="connsiteX257" fmla="*/ 2886544 w 3413760"/>
              <a:gd name="connsiteY257" fmla="*/ 412887 h 3505627"/>
              <a:gd name="connsiteX258" fmla="*/ 2955653 w 3413760"/>
              <a:gd name="connsiteY258" fmla="*/ 837362 h 3505627"/>
              <a:gd name="connsiteX259" fmla="*/ 2801744 w 3413760"/>
              <a:gd name="connsiteY259" fmla="*/ 810625 h 3505627"/>
              <a:gd name="connsiteX260" fmla="*/ 2745213 w 3413760"/>
              <a:gd name="connsiteY260" fmla="*/ 785938 h 3505627"/>
              <a:gd name="connsiteX261" fmla="*/ 2732437 w 3413760"/>
              <a:gd name="connsiteY261" fmla="*/ 777437 h 3505627"/>
              <a:gd name="connsiteX262" fmla="*/ 2659906 w 3413760"/>
              <a:gd name="connsiteY262" fmla="*/ 642432 h 3505627"/>
              <a:gd name="connsiteX263" fmla="*/ 2743796 w 3413760"/>
              <a:gd name="connsiteY263" fmla="*/ 667330 h 3505627"/>
              <a:gd name="connsiteX264" fmla="*/ 2800342 w 3413760"/>
              <a:gd name="connsiteY264" fmla="*/ 684638 h 3505627"/>
              <a:gd name="connsiteX265" fmla="*/ 2860699 w 3413760"/>
              <a:gd name="connsiteY265" fmla="*/ 702454 h 3505627"/>
              <a:gd name="connsiteX266" fmla="*/ 2885237 w 3413760"/>
              <a:gd name="connsiteY266" fmla="*/ 418621 h 3505627"/>
              <a:gd name="connsiteX267" fmla="*/ 811588 w 3413760"/>
              <a:gd name="connsiteY267" fmla="*/ 370076 h 3505627"/>
              <a:gd name="connsiteX268" fmla="*/ 818123 w 3413760"/>
              <a:gd name="connsiteY268" fmla="*/ 373141 h 3505627"/>
              <a:gd name="connsiteX269" fmla="*/ 807256 w 3413760"/>
              <a:gd name="connsiteY269" fmla="*/ 385650 h 3505627"/>
              <a:gd name="connsiteX270" fmla="*/ 736048 w 3413760"/>
              <a:gd name="connsiteY270" fmla="*/ 529970 h 3505627"/>
              <a:gd name="connsiteX271" fmla="*/ 690273 w 3413760"/>
              <a:gd name="connsiteY271" fmla="*/ 617438 h 3505627"/>
              <a:gd name="connsiteX272" fmla="*/ 657989 w 3413760"/>
              <a:gd name="connsiteY272" fmla="*/ 648788 h 3505627"/>
              <a:gd name="connsiteX273" fmla="*/ 566947 w 3413760"/>
              <a:gd name="connsiteY273" fmla="*/ 701640 h 3505627"/>
              <a:gd name="connsiteX274" fmla="*/ 589576 w 3413760"/>
              <a:gd name="connsiteY274" fmla="*/ 541544 h 3505627"/>
              <a:gd name="connsiteX275" fmla="*/ 655977 w 3413760"/>
              <a:gd name="connsiteY275" fmla="*/ 454681 h 3505627"/>
              <a:gd name="connsiteX276" fmla="*/ 807256 w 3413760"/>
              <a:gd name="connsiteY276" fmla="*/ 371512 h 3505627"/>
              <a:gd name="connsiteX277" fmla="*/ 811588 w 3413760"/>
              <a:gd name="connsiteY277" fmla="*/ 370076 h 3505627"/>
              <a:gd name="connsiteX278" fmla="*/ 2574306 w 3413760"/>
              <a:gd name="connsiteY278" fmla="*/ 340783 h 3505627"/>
              <a:gd name="connsiteX279" fmla="*/ 2601562 w 3413760"/>
              <a:gd name="connsiteY279" fmla="*/ 345493 h 3505627"/>
              <a:gd name="connsiteX280" fmla="*/ 2741586 w 3413760"/>
              <a:gd name="connsiteY280" fmla="*/ 437680 h 3505627"/>
              <a:gd name="connsiteX281" fmla="*/ 2744604 w 3413760"/>
              <a:gd name="connsiteY281" fmla="*/ 440639 h 3505627"/>
              <a:gd name="connsiteX282" fmla="*/ 2799027 w 3413760"/>
              <a:gd name="connsiteY282" fmla="*/ 537027 h 3505627"/>
              <a:gd name="connsiteX283" fmla="*/ 2826893 w 3413760"/>
              <a:gd name="connsiteY283" fmla="*/ 662200 h 3505627"/>
              <a:gd name="connsiteX284" fmla="*/ 2800136 w 3413760"/>
              <a:gd name="connsiteY284" fmla="*/ 651853 h 3505627"/>
              <a:gd name="connsiteX285" fmla="*/ 2743400 w 3413760"/>
              <a:gd name="connsiteY285" fmla="*/ 626044 h 3505627"/>
              <a:gd name="connsiteX286" fmla="*/ 2656382 w 3413760"/>
              <a:gd name="connsiteY286" fmla="*/ 544923 h 3505627"/>
              <a:gd name="connsiteX287" fmla="*/ 2602370 w 3413760"/>
              <a:gd name="connsiteY287" fmla="*/ 416379 h 3505627"/>
              <a:gd name="connsiteX288" fmla="*/ 2574306 w 3413760"/>
              <a:gd name="connsiteY288" fmla="*/ 340783 h 3505627"/>
              <a:gd name="connsiteX289" fmla="*/ 1577339 w 3413760"/>
              <a:gd name="connsiteY289" fmla="*/ 0 h 3505627"/>
              <a:gd name="connsiteX290" fmla="*/ 1856739 w 3413760"/>
              <a:gd name="connsiteY290" fmla="*/ 0 h 3505627"/>
              <a:gd name="connsiteX291" fmla="*/ 1856739 w 3413760"/>
              <a:gd name="connsiteY291" fmla="*/ 157163 h 3505627"/>
              <a:gd name="connsiteX292" fmla="*/ 1577339 w 3413760"/>
              <a:gd name="connsiteY292" fmla="*/ 157163 h 3505627"/>
              <a:gd name="connsiteX0-1" fmla="*/ 2332271 w 3413760"/>
              <a:gd name="connsiteY0-2" fmla="*/ 2931316 h 3505627"/>
              <a:gd name="connsiteX1-3" fmla="*/ 2336595 w 3413760"/>
              <a:gd name="connsiteY1-4" fmla="*/ 2932541 h 3505627"/>
              <a:gd name="connsiteX2-5" fmla="*/ 2327146 w 3413760"/>
              <a:gd name="connsiteY2-6" fmla="*/ 2953124 h 3505627"/>
              <a:gd name="connsiteX3-7" fmla="*/ 2227146 w 3413760"/>
              <a:gd name="connsiteY3-8" fmla="*/ 3190759 h 3505627"/>
              <a:gd name="connsiteX4-9" fmla="*/ 2409324 w 3413760"/>
              <a:gd name="connsiteY4-10" fmla="*/ 3248023 h 3505627"/>
              <a:gd name="connsiteX5-11" fmla="*/ 2517364 w 3413760"/>
              <a:gd name="connsiteY5-12" fmla="*/ 3258064 h 3505627"/>
              <a:gd name="connsiteX6-13" fmla="*/ 2486584 w 3413760"/>
              <a:gd name="connsiteY6-14" fmla="*/ 3278856 h 3505627"/>
              <a:gd name="connsiteX7-15" fmla="*/ 2409625 w 3413760"/>
              <a:gd name="connsiteY7-16" fmla="*/ 3317472 h 3505627"/>
              <a:gd name="connsiteX8-17" fmla="*/ 2095478 w 3413760"/>
              <a:gd name="connsiteY8-18" fmla="*/ 3264096 h 3505627"/>
              <a:gd name="connsiteX9-19" fmla="*/ 1871249 w 3413760"/>
              <a:gd name="connsiteY9-20" fmla="*/ 3327715 h 3505627"/>
              <a:gd name="connsiteX10-21" fmla="*/ 2089031 w 3413760"/>
              <a:gd name="connsiteY10-22" fmla="*/ 3394294 h 3505627"/>
              <a:gd name="connsiteX11-23" fmla="*/ 2089229 w 3413760"/>
              <a:gd name="connsiteY11-24" fmla="*/ 3406682 h 3505627"/>
              <a:gd name="connsiteX12-25" fmla="*/ 2042251 w 3413760"/>
              <a:gd name="connsiteY12-26" fmla="*/ 3490053 h 3505627"/>
              <a:gd name="connsiteX13-27" fmla="*/ 1783835 w 3413760"/>
              <a:gd name="connsiteY13-28" fmla="*/ 3370630 h 3505627"/>
              <a:gd name="connsiteX14-29" fmla="*/ 1474100 w 3413760"/>
              <a:gd name="connsiteY14-30" fmla="*/ 3505627 h 3505627"/>
              <a:gd name="connsiteX15-31" fmla="*/ 1455193 w 3413760"/>
              <a:gd name="connsiteY15-32" fmla="*/ 3496618 h 3505627"/>
              <a:gd name="connsiteX16-33" fmla="*/ 1419684 w 3413760"/>
              <a:gd name="connsiteY16-34" fmla="*/ 3429015 h 3505627"/>
              <a:gd name="connsiteX17-35" fmla="*/ 1634758 w 3413760"/>
              <a:gd name="connsiteY17-36" fmla="*/ 3339595 h 3505627"/>
              <a:gd name="connsiteX18-37" fmla="*/ 1396943 w 3413760"/>
              <a:gd name="connsiteY18-38" fmla="*/ 3273008 h 3505627"/>
              <a:gd name="connsiteX19-39" fmla="*/ 1223018 w 3413760"/>
              <a:gd name="connsiteY19-40" fmla="*/ 3352798 h 3505627"/>
              <a:gd name="connsiteX20-41" fmla="*/ 1081188 w 3413760"/>
              <a:gd name="connsiteY20-42" fmla="*/ 3354959 h 3505627"/>
              <a:gd name="connsiteX21-43" fmla="*/ 989030 w 3413760"/>
              <a:gd name="connsiteY21-44" fmla="*/ 3315730 h 3505627"/>
              <a:gd name="connsiteX22-45" fmla="*/ 1080175 w 3413760"/>
              <a:gd name="connsiteY22-46" fmla="*/ 3276501 h 3505627"/>
              <a:gd name="connsiteX23-47" fmla="*/ 1235090 w 3413760"/>
              <a:gd name="connsiteY23-48" fmla="*/ 3217907 h 3505627"/>
              <a:gd name="connsiteX24-49" fmla="*/ 1237402 w 3413760"/>
              <a:gd name="connsiteY24-50" fmla="*/ 3206938 h 3505627"/>
              <a:gd name="connsiteX25-51" fmla="*/ 1175034 w 3413760"/>
              <a:gd name="connsiteY25-52" fmla="*/ 3121317 h 3505627"/>
              <a:gd name="connsiteX26-53" fmla="*/ 1135097 w 3413760"/>
              <a:gd name="connsiteY26-54" fmla="*/ 2954866 h 3505627"/>
              <a:gd name="connsiteX27-55" fmla="*/ 1385181 w 3413760"/>
              <a:gd name="connsiteY27-56" fmla="*/ 3195985 h 3505627"/>
              <a:gd name="connsiteX28-57" fmla="*/ 2050306 w 3413760"/>
              <a:gd name="connsiteY28-58" fmla="*/ 3215762 h 3505627"/>
              <a:gd name="connsiteX29-59" fmla="*/ 2332271 w 3413760"/>
              <a:gd name="connsiteY29-60" fmla="*/ 2931316 h 3505627"/>
              <a:gd name="connsiteX30-61" fmla="*/ 917410 w 3413760"/>
              <a:gd name="connsiteY30-62" fmla="*/ 2829080 h 3505627"/>
              <a:gd name="connsiteX31-63" fmla="*/ 1076951 w 3413760"/>
              <a:gd name="connsiteY31-64" fmla="*/ 2988571 h 3505627"/>
              <a:gd name="connsiteX32-65" fmla="*/ 1170718 w 3413760"/>
              <a:gd name="connsiteY32-66" fmla="*/ 3185847 h 3505627"/>
              <a:gd name="connsiteX33-67" fmla="*/ 1079367 w 3413760"/>
              <a:gd name="connsiteY33-68" fmla="*/ 3202438 h 3505627"/>
              <a:gd name="connsiteX34-69" fmla="*/ 869933 w 3413760"/>
              <a:gd name="connsiteY34-70" fmla="*/ 3239828 h 3505627"/>
              <a:gd name="connsiteX35-71" fmla="*/ 838646 w 3413760"/>
              <a:gd name="connsiteY35-72" fmla="*/ 3232859 h 3505627"/>
              <a:gd name="connsiteX36-73" fmla="*/ 734337 w 3413760"/>
              <a:gd name="connsiteY36-74" fmla="*/ 3158401 h 3505627"/>
              <a:gd name="connsiteX37-75" fmla="*/ 820642 w 3413760"/>
              <a:gd name="connsiteY37-76" fmla="*/ 3150707 h 3505627"/>
              <a:gd name="connsiteX38-77" fmla="*/ 837339 w 3413760"/>
              <a:gd name="connsiteY38-78" fmla="*/ 3144456 h 3505627"/>
              <a:gd name="connsiteX39-79" fmla="*/ 1001410 w 3413760"/>
              <a:gd name="connsiteY39-80" fmla="*/ 3104823 h 3505627"/>
              <a:gd name="connsiteX40-81" fmla="*/ 998495 w 3413760"/>
              <a:gd name="connsiteY40-82" fmla="*/ 3095605 h 3505627"/>
              <a:gd name="connsiteX41-83" fmla="*/ 915509 w 3413760"/>
              <a:gd name="connsiteY41-84" fmla="*/ 2830314 h 3505627"/>
              <a:gd name="connsiteX42-85" fmla="*/ 917410 w 3413760"/>
              <a:gd name="connsiteY42-86" fmla="*/ 2829080 h 3505627"/>
              <a:gd name="connsiteX43-87" fmla="*/ 2531954 w 3413760"/>
              <a:gd name="connsiteY43-88" fmla="*/ 2817515 h 3505627"/>
              <a:gd name="connsiteX44-89" fmla="*/ 2479241 w 3413760"/>
              <a:gd name="connsiteY44-90" fmla="*/ 3067546 h 3505627"/>
              <a:gd name="connsiteX45-91" fmla="*/ 2631938 w 3413760"/>
              <a:gd name="connsiteY45-92" fmla="*/ 3109130 h 3505627"/>
              <a:gd name="connsiteX46-93" fmla="*/ 2731534 w 3413760"/>
              <a:gd name="connsiteY46-94" fmla="*/ 3103081 h 3505627"/>
              <a:gd name="connsiteX47-95" fmla="*/ 2646528 w 3413760"/>
              <a:gd name="connsiteY47-96" fmla="*/ 3167717 h 3505627"/>
              <a:gd name="connsiteX48-97" fmla="*/ 2632548 w 3413760"/>
              <a:gd name="connsiteY48-98" fmla="*/ 3177758 h 3505627"/>
              <a:gd name="connsiteX49-99" fmla="*/ 2408318 w 3413760"/>
              <a:gd name="connsiteY49-100" fmla="*/ 3188412 h 3505627"/>
              <a:gd name="connsiteX50-101" fmla="*/ 2299978 w 3413760"/>
              <a:gd name="connsiteY50-102" fmla="*/ 3155836 h 3505627"/>
              <a:gd name="connsiteX51-103" fmla="*/ 2405308 w 3413760"/>
              <a:gd name="connsiteY51-104" fmla="*/ 2926194 h 3505627"/>
              <a:gd name="connsiteX52-105" fmla="*/ 2528928 w 3413760"/>
              <a:gd name="connsiteY52-106" fmla="*/ 2817716 h 3505627"/>
              <a:gd name="connsiteX53-107" fmla="*/ 2531954 w 3413760"/>
              <a:gd name="connsiteY53-108" fmla="*/ 2817515 h 3505627"/>
              <a:gd name="connsiteX54-109" fmla="*/ 722559 w 3413760"/>
              <a:gd name="connsiteY54-110" fmla="*/ 2685067 h 3505627"/>
              <a:gd name="connsiteX55-111" fmla="*/ 762693 w 3413760"/>
              <a:gd name="connsiteY55-112" fmla="*/ 2698076 h 3505627"/>
              <a:gd name="connsiteX56-113" fmla="*/ 833624 w 3413760"/>
              <a:gd name="connsiteY56-114" fmla="*/ 2766502 h 3505627"/>
              <a:gd name="connsiteX57-115" fmla="*/ 941260 w 3413760"/>
              <a:gd name="connsiteY57-116" fmla="*/ 3051157 h 3505627"/>
              <a:gd name="connsiteX58-117" fmla="*/ 836935 w 3413760"/>
              <a:gd name="connsiteY58-118" fmla="*/ 3055553 h 3505627"/>
              <a:gd name="connsiteX59-119" fmla="*/ 684634 w 3413760"/>
              <a:gd name="connsiteY59-120" fmla="*/ 3060981 h 3505627"/>
              <a:gd name="connsiteX60-121" fmla="*/ 592697 w 3413760"/>
              <a:gd name="connsiteY60-122" fmla="*/ 3031172 h 3505627"/>
              <a:gd name="connsiteX61-123" fmla="*/ 532642 w 3413760"/>
              <a:gd name="connsiteY61-124" fmla="*/ 2980578 h 3505627"/>
              <a:gd name="connsiteX62-125" fmla="*/ 528309 w 3413760"/>
              <a:gd name="connsiteY62-126" fmla="*/ 2963980 h 3505627"/>
              <a:gd name="connsiteX63-127" fmla="*/ 532745 w 3413760"/>
              <a:gd name="connsiteY63-128" fmla="*/ 2964907 h 3505627"/>
              <a:gd name="connsiteX64-129" fmla="*/ 683533 w 3413760"/>
              <a:gd name="connsiteY64-130" fmla="*/ 2945849 h 3505627"/>
              <a:gd name="connsiteX65-131" fmla="*/ 785529 w 3413760"/>
              <a:gd name="connsiteY65-132" fmla="*/ 2949035 h 3505627"/>
              <a:gd name="connsiteX66-133" fmla="*/ 785331 w 3413760"/>
              <a:gd name="connsiteY66-134" fmla="*/ 2934170 h 3505627"/>
              <a:gd name="connsiteX67-135" fmla="*/ 722559 w 3413760"/>
              <a:gd name="connsiteY67-136" fmla="*/ 2685067 h 3505627"/>
              <a:gd name="connsiteX68-137" fmla="*/ 2742592 w 3413760"/>
              <a:gd name="connsiteY68-138" fmla="*/ 2638264 h 3505627"/>
              <a:gd name="connsiteX69-139" fmla="*/ 2711716 w 3413760"/>
              <a:gd name="connsiteY69-140" fmla="*/ 2865543 h 3505627"/>
              <a:gd name="connsiteX70-141" fmla="*/ 2768445 w 3413760"/>
              <a:gd name="connsiteY70-142" fmla="*/ 2865543 h 3505627"/>
              <a:gd name="connsiteX71-143" fmla="*/ 2825079 w 3413760"/>
              <a:gd name="connsiteY71-144" fmla="*/ 2875383 h 3505627"/>
              <a:gd name="connsiteX72-145" fmla="*/ 2953246 w 3413760"/>
              <a:gd name="connsiteY72-146" fmla="*/ 2896796 h 3505627"/>
              <a:gd name="connsiteX73-147" fmla="*/ 2825990 w 3413760"/>
              <a:gd name="connsiteY73-148" fmla="*/ 2979247 h 3505627"/>
              <a:gd name="connsiteX74-149" fmla="*/ 2769649 w 3413760"/>
              <a:gd name="connsiteY74-150" fmla="*/ 2999007 h 3505627"/>
              <a:gd name="connsiteX75-151" fmla="*/ 2630940 w 3413760"/>
              <a:gd name="connsiteY75-152" fmla="*/ 3018985 h 3505627"/>
              <a:gd name="connsiteX76-153" fmla="*/ 2531756 w 3413760"/>
              <a:gd name="connsiteY76-154" fmla="*/ 3005984 h 3505627"/>
              <a:gd name="connsiteX77-155" fmla="*/ 2628516 w 3413760"/>
              <a:gd name="connsiteY77-156" fmla="*/ 2750323 h 3505627"/>
              <a:gd name="connsiteX78-157" fmla="*/ 2742592 w 3413760"/>
              <a:gd name="connsiteY78-158" fmla="*/ 2638264 h 3505627"/>
              <a:gd name="connsiteX79-159" fmla="*/ 573283 w 3413760"/>
              <a:gd name="connsiteY79-160" fmla="*/ 2506018 h 3505627"/>
              <a:gd name="connsiteX80-161" fmla="*/ 680610 w 3413760"/>
              <a:gd name="connsiteY80-162" fmla="*/ 2724304 h 3505627"/>
              <a:gd name="connsiteX81-163" fmla="*/ 731121 w 3413760"/>
              <a:gd name="connsiteY81-164" fmla="*/ 2899345 h 3505627"/>
              <a:gd name="connsiteX82-165" fmla="*/ 682527 w 3413760"/>
              <a:gd name="connsiteY82-166" fmla="*/ 2891368 h 3505627"/>
              <a:gd name="connsiteX83-167" fmla="*/ 629814 w 3413760"/>
              <a:gd name="connsiteY83-168" fmla="*/ 2886956 h 3505627"/>
              <a:gd name="connsiteX84-169" fmla="*/ 531335 w 3413760"/>
              <a:gd name="connsiteY84-170" fmla="*/ 2860534 h 3505627"/>
              <a:gd name="connsiteX85-171" fmla="*/ 381853 w 3413760"/>
              <a:gd name="connsiteY85-172" fmla="*/ 2775519 h 3505627"/>
              <a:gd name="connsiteX86-173" fmla="*/ 334876 w 3413760"/>
              <a:gd name="connsiteY86-174" fmla="*/ 2710875 h 3505627"/>
              <a:gd name="connsiteX87-175" fmla="*/ 381054 w 3413760"/>
              <a:gd name="connsiteY87-176" fmla="*/ 2716102 h 3505627"/>
              <a:gd name="connsiteX88-177" fmla="*/ 529719 w 3413760"/>
              <a:gd name="connsiteY88-178" fmla="*/ 2738846 h 3505627"/>
              <a:gd name="connsiteX89-179" fmla="*/ 567945 w 3413760"/>
              <a:gd name="connsiteY89-180" fmla="*/ 2750427 h 3505627"/>
              <a:gd name="connsiteX90-181" fmla="*/ 572080 w 3413760"/>
              <a:gd name="connsiteY90-182" fmla="*/ 2509203 h 3505627"/>
              <a:gd name="connsiteX91-183" fmla="*/ 573283 w 3413760"/>
              <a:gd name="connsiteY91-184" fmla="*/ 2506018 h 3505627"/>
              <a:gd name="connsiteX92-185" fmla="*/ 2901332 w 3413760"/>
              <a:gd name="connsiteY92-186" fmla="*/ 2426026 h 3505627"/>
              <a:gd name="connsiteX93-187" fmla="*/ 2930813 w 3413760"/>
              <a:gd name="connsiteY93-188" fmla="*/ 2678316 h 3505627"/>
              <a:gd name="connsiteX94-189" fmla="*/ 3051122 w 3413760"/>
              <a:gd name="connsiteY94-190" fmla="*/ 2655056 h 3505627"/>
              <a:gd name="connsiteX95-191" fmla="*/ 3132794 w 3413760"/>
              <a:gd name="connsiteY95-192" fmla="*/ 2639490 h 3505627"/>
              <a:gd name="connsiteX96-193" fmla="*/ 3051827 w 3413760"/>
              <a:gd name="connsiteY96-194" fmla="*/ 2728708 h 3505627"/>
              <a:gd name="connsiteX97-195" fmla="*/ 2995392 w 3413760"/>
              <a:gd name="connsiteY97-196" fmla="*/ 2787294 h 3505627"/>
              <a:gd name="connsiteX98-197" fmla="*/ 2824786 w 3413760"/>
              <a:gd name="connsiteY98-198" fmla="*/ 2823765 h 3505627"/>
              <a:gd name="connsiteX99-199" fmla="*/ 2768350 w 3413760"/>
              <a:gd name="connsiteY99-200" fmla="*/ 2819555 h 3505627"/>
              <a:gd name="connsiteX100-201" fmla="*/ 2763511 w 3413760"/>
              <a:gd name="connsiteY100-202" fmla="*/ 2819555 h 3505627"/>
              <a:gd name="connsiteX101-203" fmla="*/ 2768152 w 3413760"/>
              <a:gd name="connsiteY101-204" fmla="*/ 2804610 h 3505627"/>
              <a:gd name="connsiteX102-205" fmla="*/ 2821657 w 3413760"/>
              <a:gd name="connsiteY102-206" fmla="*/ 2546691 h 3505627"/>
              <a:gd name="connsiteX103-207" fmla="*/ 2894996 w 3413760"/>
              <a:gd name="connsiteY103-208" fmla="*/ 2426228 h 3505627"/>
              <a:gd name="connsiteX104-209" fmla="*/ 2901332 w 3413760"/>
              <a:gd name="connsiteY104-210" fmla="*/ 2426026 h 3505627"/>
              <a:gd name="connsiteX105-211" fmla="*/ 468562 w 3413760"/>
              <a:gd name="connsiteY105-212" fmla="*/ 2267358 h 3505627"/>
              <a:gd name="connsiteX106-213" fmla="*/ 486368 w 3413760"/>
              <a:gd name="connsiteY106-214" fmla="*/ 2287336 h 3505627"/>
              <a:gd name="connsiteX107-215" fmla="*/ 502360 w 3413760"/>
              <a:gd name="connsiteY107-216" fmla="*/ 2682099 h 3505627"/>
              <a:gd name="connsiteX108-217" fmla="*/ 400261 w 3413760"/>
              <a:gd name="connsiteY108-218" fmla="*/ 2642466 h 3505627"/>
              <a:gd name="connsiteX109-219" fmla="*/ 380348 w 3413760"/>
              <a:gd name="connsiteY109-220" fmla="*/ 2633852 h 3505627"/>
              <a:gd name="connsiteX110-221" fmla="*/ 193845 w 3413760"/>
              <a:gd name="connsiteY110-222" fmla="*/ 2519446 h 3505627"/>
              <a:gd name="connsiteX111-223" fmla="*/ 152000 w 3413760"/>
              <a:gd name="connsiteY111-224" fmla="*/ 2455828 h 3505627"/>
              <a:gd name="connsiteX112-225" fmla="*/ 172016 w 3413760"/>
              <a:gd name="connsiteY112-226" fmla="*/ 2458392 h 3505627"/>
              <a:gd name="connsiteX113-227" fmla="*/ 193133 w 3413760"/>
              <a:gd name="connsiteY113-228" fmla="*/ 2459424 h 3505627"/>
              <a:gd name="connsiteX114-229" fmla="*/ 378931 w 3413760"/>
              <a:gd name="connsiteY114-230" fmla="*/ 2506840 h 3505627"/>
              <a:gd name="connsiteX115-231" fmla="*/ 387485 w 3413760"/>
              <a:gd name="connsiteY115-232" fmla="*/ 2511865 h 3505627"/>
              <a:gd name="connsiteX116-233" fmla="*/ 467160 w 3413760"/>
              <a:gd name="connsiteY116-234" fmla="*/ 2271569 h 3505627"/>
              <a:gd name="connsiteX117-235" fmla="*/ 468562 w 3413760"/>
              <a:gd name="connsiteY117-236" fmla="*/ 2267358 h 3505627"/>
              <a:gd name="connsiteX118-237" fmla="*/ 3002124 w 3413760"/>
              <a:gd name="connsiteY118-238" fmla="*/ 2206006 h 3505627"/>
              <a:gd name="connsiteX119-239" fmla="*/ 3004944 w 3413760"/>
              <a:gd name="connsiteY119-240" fmla="*/ 2206006 h 3505627"/>
              <a:gd name="connsiteX120-241" fmla="*/ 3047400 w 3413760"/>
              <a:gd name="connsiteY120-242" fmla="*/ 2339470 h 3505627"/>
              <a:gd name="connsiteX121-243" fmla="*/ 3076865 w 3413760"/>
              <a:gd name="connsiteY121-244" fmla="*/ 2431866 h 3505627"/>
              <a:gd name="connsiteX122-245" fmla="*/ 3246267 w 3413760"/>
              <a:gd name="connsiteY122-246" fmla="*/ 2382289 h 3505627"/>
              <a:gd name="connsiteX123-247" fmla="*/ 3303210 w 3413760"/>
              <a:gd name="connsiteY123-248" fmla="*/ 2375118 h 3505627"/>
              <a:gd name="connsiteX124-249" fmla="*/ 3287004 w 3413760"/>
              <a:gd name="connsiteY124-250" fmla="*/ 2396734 h 3505627"/>
              <a:gd name="connsiteX125-251" fmla="*/ 3247075 w 3413760"/>
              <a:gd name="connsiteY125-252" fmla="*/ 2457166 h 3505627"/>
              <a:gd name="connsiteX126-253" fmla="*/ 3050204 w 3413760"/>
              <a:gd name="connsiteY126-254" fmla="*/ 2577629 h 3505627"/>
              <a:gd name="connsiteX127-255" fmla="*/ 2995083 w 3413760"/>
              <a:gd name="connsiteY127-256" fmla="*/ 2600357 h 3505627"/>
              <a:gd name="connsiteX128-257" fmla="*/ 2992976 w 3413760"/>
              <a:gd name="connsiteY128-258" fmla="*/ 2590937 h 3505627"/>
              <a:gd name="connsiteX129-259" fmla="*/ 3002124 w 3413760"/>
              <a:gd name="connsiteY129-260" fmla="*/ 2206006 h 3505627"/>
              <a:gd name="connsiteX130-261" fmla="*/ 367169 w 3413760"/>
              <a:gd name="connsiteY130-262" fmla="*/ 2047556 h 3505627"/>
              <a:gd name="connsiteX131-263" fmla="*/ 372499 w 3413760"/>
              <a:gd name="connsiteY131-264" fmla="*/ 2050838 h 3505627"/>
              <a:gd name="connsiteX132-265" fmla="*/ 373909 w 3413760"/>
              <a:gd name="connsiteY132-266" fmla="*/ 2052983 h 3505627"/>
              <a:gd name="connsiteX133-267" fmla="*/ 389188 w 3413760"/>
              <a:gd name="connsiteY133-268" fmla="*/ 2074389 h 3505627"/>
              <a:gd name="connsiteX134-269" fmla="*/ 377925 w 3413760"/>
              <a:gd name="connsiteY134-270" fmla="*/ 2412308 h 3505627"/>
              <a:gd name="connsiteX135-271" fmla="*/ 357212 w 3413760"/>
              <a:gd name="connsiteY135-272" fmla="*/ 2463304 h 3505627"/>
              <a:gd name="connsiteX136-273" fmla="*/ 192127 w 3413760"/>
              <a:gd name="connsiteY136-274" fmla="*/ 2365698 h 3505627"/>
              <a:gd name="connsiteX137-275" fmla="*/ 177450 w 3413760"/>
              <a:gd name="connsiteY137-276" fmla="*/ 2355253 h 3505627"/>
              <a:gd name="connsiteX138-277" fmla="*/ 90123 w 3413760"/>
              <a:gd name="connsiteY138-278" fmla="*/ 2174148 h 3505627"/>
              <a:gd name="connsiteX139-279" fmla="*/ 190622 w 3413760"/>
              <a:gd name="connsiteY139-280" fmla="*/ 2217386 h 3505627"/>
              <a:gd name="connsiteX140-281" fmla="*/ 284673 w 3413760"/>
              <a:gd name="connsiteY140-282" fmla="*/ 2285190 h 3505627"/>
              <a:gd name="connsiteX141-283" fmla="*/ 364950 w 3413760"/>
              <a:gd name="connsiteY141-284" fmla="*/ 2050733 h 3505627"/>
              <a:gd name="connsiteX142-285" fmla="*/ 367169 w 3413760"/>
              <a:gd name="connsiteY142-286" fmla="*/ 2047556 h 3505627"/>
              <a:gd name="connsiteX143-287" fmla="*/ 3072041 w 3413760"/>
              <a:gd name="connsiteY143-288" fmla="*/ 1986614 h 3505627"/>
              <a:gd name="connsiteX144-289" fmla="*/ 3102124 w 3413760"/>
              <a:gd name="connsiteY144-290" fmla="*/ 2061073 h 3505627"/>
              <a:gd name="connsiteX145-291" fmla="*/ 3182497 w 3413760"/>
              <a:gd name="connsiteY145-292" fmla="*/ 2192900 h 3505627"/>
              <a:gd name="connsiteX146-293" fmla="*/ 3243748 w 3413760"/>
              <a:gd name="connsiteY146-294" fmla="*/ 2151106 h 3505627"/>
              <a:gd name="connsiteX147-295" fmla="*/ 3363265 w 3413760"/>
              <a:gd name="connsiteY147-296" fmla="*/ 2047048 h 3505627"/>
              <a:gd name="connsiteX148-297" fmla="*/ 3274331 w 3413760"/>
              <a:gd name="connsiteY148-298" fmla="*/ 2282731 h 3505627"/>
              <a:gd name="connsiteX149-299" fmla="*/ 3245665 w 3413760"/>
              <a:gd name="connsiteY149-300" fmla="*/ 2306806 h 3505627"/>
              <a:gd name="connsiteX150-301" fmla="*/ 3105435 w 3413760"/>
              <a:gd name="connsiteY150-302" fmla="*/ 2359246 h 3505627"/>
              <a:gd name="connsiteX151-303" fmla="*/ 3068620 w 3413760"/>
              <a:gd name="connsiteY151-304" fmla="*/ 1988760 h 3505627"/>
              <a:gd name="connsiteX152-305" fmla="*/ 3072041 w 3413760"/>
              <a:gd name="connsiteY152-306" fmla="*/ 1986614 h 3505627"/>
              <a:gd name="connsiteX153-307" fmla="*/ 323097 w 3413760"/>
              <a:gd name="connsiteY153-308" fmla="*/ 1804993 h 3505627"/>
              <a:gd name="connsiteX154-309" fmla="*/ 243929 w 3413760"/>
              <a:gd name="connsiteY154-310" fmla="*/ 2210313 h 3505627"/>
              <a:gd name="connsiteX155-311" fmla="*/ 189917 w 3413760"/>
              <a:gd name="connsiteY155-312" fmla="*/ 2162889 h 3505627"/>
              <a:gd name="connsiteX156-313" fmla="*/ 85307 w 3413760"/>
              <a:gd name="connsiteY156-314" fmla="*/ 2065888 h 3505627"/>
              <a:gd name="connsiteX157-315" fmla="*/ 13267 w 3413760"/>
              <a:gd name="connsiteY157-316" fmla="*/ 1865434 h 3505627"/>
              <a:gd name="connsiteX158-317" fmla="*/ 38923 w 3413760"/>
              <a:gd name="connsiteY158-318" fmla="*/ 1885508 h 3505627"/>
              <a:gd name="connsiteX159-319" fmla="*/ 188111 w 3413760"/>
              <a:gd name="connsiteY159-320" fmla="*/ 2007302 h 3505627"/>
              <a:gd name="connsiteX160-321" fmla="*/ 190622 w 3413760"/>
              <a:gd name="connsiteY160-322" fmla="*/ 2010262 h 3505627"/>
              <a:gd name="connsiteX161-323" fmla="*/ 318368 w 3413760"/>
              <a:gd name="connsiteY161-324" fmla="*/ 1805106 h 3505627"/>
              <a:gd name="connsiteX162-325" fmla="*/ 323097 w 3413760"/>
              <a:gd name="connsiteY162-326" fmla="*/ 1804993 h 3505627"/>
              <a:gd name="connsiteX163-327" fmla="*/ 3098489 w 3413760"/>
              <a:gd name="connsiteY163-328" fmla="*/ 1746302 h 3505627"/>
              <a:gd name="connsiteX164-329" fmla="*/ 3101309 w 3413760"/>
              <a:gd name="connsiteY164-330" fmla="*/ 1746302 h 3505627"/>
              <a:gd name="connsiteX165-331" fmla="*/ 3241436 w 3413760"/>
              <a:gd name="connsiteY165-332" fmla="*/ 1945328 h 3505627"/>
              <a:gd name="connsiteX166-333" fmla="*/ 3250901 w 3413760"/>
              <a:gd name="connsiteY166-334" fmla="*/ 1958845 h 3505627"/>
              <a:gd name="connsiteX167-335" fmla="*/ 3413760 w 3413760"/>
              <a:gd name="connsiteY167-336" fmla="*/ 1778991 h 3505627"/>
              <a:gd name="connsiteX168-337" fmla="*/ 3328358 w 3413760"/>
              <a:gd name="connsiteY168-338" fmla="*/ 2012222 h 3505627"/>
              <a:gd name="connsiteX169-339" fmla="*/ 3242956 w 3413760"/>
              <a:gd name="connsiteY169-340" fmla="*/ 2096608 h 3505627"/>
              <a:gd name="connsiteX170-341" fmla="*/ 3210655 w 3413760"/>
              <a:gd name="connsiteY170-342" fmla="*/ 2122216 h 3505627"/>
              <a:gd name="connsiteX171-343" fmla="*/ 3098489 w 3413760"/>
              <a:gd name="connsiteY171-344" fmla="*/ 1746302 h 3505627"/>
              <a:gd name="connsiteX172-345" fmla="*/ 315866 w 3413760"/>
              <a:gd name="connsiteY172-346" fmla="*/ 1553735 h 3505627"/>
              <a:gd name="connsiteX173-347" fmla="*/ 288998 w 3413760"/>
              <a:gd name="connsiteY173-348" fmla="*/ 1720194 h 3505627"/>
              <a:gd name="connsiteX174-349" fmla="*/ 187208 w 3413760"/>
              <a:gd name="connsiteY174-350" fmla="*/ 1904768 h 3505627"/>
              <a:gd name="connsiteX175-351" fmla="*/ 172919 w 3413760"/>
              <a:gd name="connsiteY175-352" fmla="*/ 1945127 h 3505627"/>
              <a:gd name="connsiteX176-353" fmla="*/ 0 w 3413760"/>
              <a:gd name="connsiteY176-354" fmla="*/ 1602393 h 3505627"/>
              <a:gd name="connsiteX177-355" fmla="*/ 165275 w 3413760"/>
              <a:gd name="connsiteY177-356" fmla="*/ 1728389 h 3505627"/>
              <a:gd name="connsiteX178-357" fmla="*/ 184990 w 3413760"/>
              <a:gd name="connsiteY178-358" fmla="*/ 1693659 h 3505627"/>
              <a:gd name="connsiteX179-359" fmla="*/ 307319 w 3413760"/>
              <a:gd name="connsiteY179-360" fmla="*/ 1555687 h 3505627"/>
              <a:gd name="connsiteX180-361" fmla="*/ 315866 w 3413760"/>
              <a:gd name="connsiteY180-362" fmla="*/ 1553735 h 3505627"/>
              <a:gd name="connsiteX181-363" fmla="*/ 3111772 w 3413760"/>
              <a:gd name="connsiteY181-364" fmla="*/ 1466066 h 3505627"/>
              <a:gd name="connsiteX182-365" fmla="*/ 3115495 w 3413760"/>
              <a:gd name="connsiteY182-366" fmla="*/ 1475800 h 3505627"/>
              <a:gd name="connsiteX183-367" fmla="*/ 3238315 w 3413760"/>
              <a:gd name="connsiteY183-368" fmla="*/ 1632614 h 3505627"/>
              <a:gd name="connsiteX184-369" fmla="*/ 3262164 w 3413760"/>
              <a:gd name="connsiteY184-370" fmla="*/ 1680554 h 3505627"/>
              <a:gd name="connsiteX185-371" fmla="*/ 3399780 w 3413760"/>
              <a:gd name="connsiteY185-372" fmla="*/ 1510514 h 3505627"/>
              <a:gd name="connsiteX186-373" fmla="*/ 3406410 w 3413760"/>
              <a:gd name="connsiteY186-374" fmla="*/ 1534992 h 3505627"/>
              <a:gd name="connsiteX187-375" fmla="*/ 3255027 w 3413760"/>
              <a:gd name="connsiteY187-376" fmla="*/ 1885508 h 3505627"/>
              <a:gd name="connsiteX188-377" fmla="*/ 3240635 w 3413760"/>
              <a:gd name="connsiteY188-378" fmla="*/ 1864821 h 3505627"/>
              <a:gd name="connsiteX189-379" fmla="*/ 3110671 w 3413760"/>
              <a:gd name="connsiteY189-380" fmla="*/ 1469130 h 3505627"/>
              <a:gd name="connsiteX190-381" fmla="*/ 3111772 w 3413760"/>
              <a:gd name="connsiteY190-382" fmla="*/ 1466066 h 3505627"/>
              <a:gd name="connsiteX191-383" fmla="*/ 63367 w 3413760"/>
              <a:gd name="connsiteY191-384" fmla="*/ 1270628 h 3505627"/>
              <a:gd name="connsiteX192-385" fmla="*/ 69909 w 3413760"/>
              <a:gd name="connsiteY192-386" fmla="*/ 1271757 h 3505627"/>
              <a:gd name="connsiteX193-387" fmla="*/ 172919 w 3413760"/>
              <a:gd name="connsiteY193-388" fmla="*/ 1439225 h 3505627"/>
              <a:gd name="connsiteX194-389" fmla="*/ 181972 w 3413760"/>
              <a:gd name="connsiteY194-390" fmla="*/ 1431652 h 3505627"/>
              <a:gd name="connsiteX195-391" fmla="*/ 269291 w 3413760"/>
              <a:gd name="connsiteY195-392" fmla="*/ 1368242 h 3505627"/>
              <a:gd name="connsiteX196-393" fmla="*/ 365862 w 3413760"/>
              <a:gd name="connsiteY196-394" fmla="*/ 1323383 h 3505627"/>
              <a:gd name="connsiteX197-395" fmla="*/ 371287 w 3413760"/>
              <a:gd name="connsiteY197-396" fmla="*/ 1322770 h 3505627"/>
              <a:gd name="connsiteX198-397" fmla="*/ 366266 w 3413760"/>
              <a:gd name="connsiteY198-398" fmla="*/ 1360363 h 3505627"/>
              <a:gd name="connsiteX199-399" fmla="*/ 183889 w 3413760"/>
              <a:gd name="connsiteY199-400" fmla="*/ 1608442 h 3505627"/>
              <a:gd name="connsiteX200-401" fmla="*/ 151192 w 3413760"/>
              <a:gd name="connsiteY200-402" fmla="*/ 1656374 h 3505627"/>
              <a:gd name="connsiteX201-403" fmla="*/ 60357 w 3413760"/>
              <a:gd name="connsiteY201-404" fmla="*/ 1271854 h 3505627"/>
              <a:gd name="connsiteX202-405" fmla="*/ 63367 w 3413760"/>
              <a:gd name="connsiteY202-406" fmla="*/ 1270628 h 3505627"/>
              <a:gd name="connsiteX203-407" fmla="*/ 3335091 w 3413760"/>
              <a:gd name="connsiteY203-408" fmla="*/ 1199339 h 3505627"/>
              <a:gd name="connsiteX204-409" fmla="*/ 3361040 w 3413760"/>
              <a:gd name="connsiteY204-410" fmla="*/ 1356467 h 3505627"/>
              <a:gd name="connsiteX205-411" fmla="*/ 3263669 w 3413760"/>
              <a:gd name="connsiteY205-412" fmla="*/ 1576487 h 3505627"/>
              <a:gd name="connsiteX206-413" fmla="*/ 3236818 w 3413760"/>
              <a:gd name="connsiteY206-414" fmla="*/ 1520563 h 3505627"/>
              <a:gd name="connsiteX207-415" fmla="*/ 3181990 w 3413760"/>
              <a:gd name="connsiteY207-416" fmla="*/ 1456339 h 3505627"/>
              <a:gd name="connsiteX208-417" fmla="*/ 3035321 w 3413760"/>
              <a:gd name="connsiteY208-418" fmla="*/ 1239278 h 3505627"/>
              <a:gd name="connsiteX209-419" fmla="*/ 3031408 w 3413760"/>
              <a:gd name="connsiteY209-420" fmla="*/ 1224439 h 3505627"/>
              <a:gd name="connsiteX210-421" fmla="*/ 3035115 w 3413760"/>
              <a:gd name="connsiteY210-422" fmla="*/ 1225665 h 3505627"/>
              <a:gd name="connsiteX211-423" fmla="*/ 3234695 w 3413760"/>
              <a:gd name="connsiteY211-424" fmla="*/ 1342022 h 3505627"/>
              <a:gd name="connsiteX212-425" fmla="*/ 3247479 w 3413760"/>
              <a:gd name="connsiteY212-426" fmla="*/ 1357894 h 3505627"/>
              <a:gd name="connsiteX213-427" fmla="*/ 3335091 w 3413760"/>
              <a:gd name="connsiteY213-428" fmla="*/ 1199339 h 3505627"/>
              <a:gd name="connsiteX214-429" fmla="*/ 176443 w 3413760"/>
              <a:gd name="connsiteY214-430" fmla="*/ 955550 h 3505627"/>
              <a:gd name="connsiteX215-431" fmla="*/ 176443 w 3413760"/>
              <a:gd name="connsiteY215-432" fmla="*/ 956074 h 3505627"/>
              <a:gd name="connsiteX216-433" fmla="*/ 257814 w 3413760"/>
              <a:gd name="connsiteY216-434" fmla="*/ 1173224 h 3505627"/>
              <a:gd name="connsiteX217-435" fmla="*/ 363548 w 3413760"/>
              <a:gd name="connsiteY217-436" fmla="*/ 1138092 h 3505627"/>
              <a:gd name="connsiteX218-437" fmla="*/ 457798 w 3413760"/>
              <a:gd name="connsiteY218-438" fmla="*/ 1107363 h 3505627"/>
              <a:gd name="connsiteX219-439" fmla="*/ 384467 w 3413760"/>
              <a:gd name="connsiteY219-440" fmla="*/ 1221865 h 3505627"/>
              <a:gd name="connsiteX220-441" fmla="*/ 364649 w 3413760"/>
              <a:gd name="connsiteY220-442" fmla="*/ 1238779 h 3505627"/>
              <a:gd name="connsiteX221-443" fmla="*/ 295144 w 3413760"/>
              <a:gd name="connsiteY221-444" fmla="*/ 1304437 h 3505627"/>
              <a:gd name="connsiteX222-445" fmla="*/ 185386 w 3413760"/>
              <a:gd name="connsiteY222-446" fmla="*/ 1374896 h 3505627"/>
              <a:gd name="connsiteX223-447" fmla="*/ 180967 w 3413760"/>
              <a:gd name="connsiteY223-448" fmla="*/ 1368557 h 3505627"/>
              <a:gd name="connsiteX224-449" fmla="*/ 174328 w 3413760"/>
              <a:gd name="connsiteY224-450" fmla="*/ 959866 h 3505627"/>
              <a:gd name="connsiteX225-451" fmla="*/ 176443 w 3413760"/>
              <a:gd name="connsiteY225-452" fmla="*/ 955550 h 3505627"/>
              <a:gd name="connsiteX226-453" fmla="*/ 3202101 w 3413760"/>
              <a:gd name="connsiteY226-454" fmla="*/ 853121 h 3505627"/>
              <a:gd name="connsiteX227-455" fmla="*/ 3230370 w 3413760"/>
              <a:gd name="connsiteY227-456" fmla="*/ 926879 h 3505627"/>
              <a:gd name="connsiteX228-457" fmla="*/ 3272429 w 3413760"/>
              <a:gd name="connsiteY228-458" fmla="*/ 1064125 h 3505627"/>
              <a:gd name="connsiteX229-459" fmla="*/ 3233903 w 3413760"/>
              <a:gd name="connsiteY229-460" fmla="*/ 1239392 h 3505627"/>
              <a:gd name="connsiteX230-461" fmla="*/ 3216493 w 3413760"/>
              <a:gd name="connsiteY230-462" fmla="*/ 1258651 h 3505627"/>
              <a:gd name="connsiteX231-463" fmla="*/ 3042069 w 3413760"/>
              <a:gd name="connsiteY231-464" fmla="*/ 1156319 h 3505627"/>
              <a:gd name="connsiteX232-465" fmla="*/ 3034814 w 3413760"/>
              <a:gd name="connsiteY232-466" fmla="*/ 1151294 h 3505627"/>
              <a:gd name="connsiteX233-467" fmla="*/ 2945792 w 3413760"/>
              <a:gd name="connsiteY233-468" fmla="*/ 1020193 h 3505627"/>
              <a:gd name="connsiteX234-469" fmla="*/ 3033412 w 3413760"/>
              <a:gd name="connsiteY234-470" fmla="*/ 1034122 h 3505627"/>
              <a:gd name="connsiteX235-471" fmla="*/ 3154433 w 3413760"/>
              <a:gd name="connsiteY235-472" fmla="*/ 1065367 h 3505627"/>
              <a:gd name="connsiteX236-473" fmla="*/ 3198687 w 3413760"/>
              <a:gd name="connsiteY236-474" fmla="*/ 857533 h 3505627"/>
              <a:gd name="connsiteX237-475" fmla="*/ 3202101 w 3413760"/>
              <a:gd name="connsiteY237-476" fmla="*/ 853121 h 3505627"/>
              <a:gd name="connsiteX238-477" fmla="*/ 313045 w 3413760"/>
              <a:gd name="connsiteY238-478" fmla="*/ 743934 h 3505627"/>
              <a:gd name="connsiteX239-479" fmla="*/ 360230 w 3413760"/>
              <a:gd name="connsiteY239-480" fmla="*/ 821175 h 3505627"/>
              <a:gd name="connsiteX240-481" fmla="*/ 376919 w 3413760"/>
              <a:gd name="connsiteY240-482" fmla="*/ 968060 h 3505627"/>
              <a:gd name="connsiteX241-483" fmla="*/ 510107 w 3413760"/>
              <a:gd name="connsiteY241-484" fmla="*/ 936919 h 3505627"/>
              <a:gd name="connsiteX242-485" fmla="*/ 602852 w 3413760"/>
              <a:gd name="connsiteY242-486" fmla="*/ 937121 h 3505627"/>
              <a:gd name="connsiteX243-487" fmla="*/ 511121 w 3413760"/>
              <a:gd name="connsiteY243-488" fmla="*/ 1027057 h 3505627"/>
              <a:gd name="connsiteX244-489" fmla="*/ 363137 w 3413760"/>
              <a:gd name="connsiteY244-490" fmla="*/ 1086877 h 3505627"/>
              <a:gd name="connsiteX245-491" fmla="*/ 294138 w 3413760"/>
              <a:gd name="connsiteY245-492" fmla="*/ 1117300 h 3505627"/>
              <a:gd name="connsiteX246-493" fmla="*/ 313045 w 3413760"/>
              <a:gd name="connsiteY246-494" fmla="*/ 743934 h 3505627"/>
              <a:gd name="connsiteX247-495" fmla="*/ 3053839 w 3413760"/>
              <a:gd name="connsiteY247-496" fmla="*/ 640182 h 3505627"/>
              <a:gd name="connsiteX248-497" fmla="*/ 3089443 w 3413760"/>
              <a:gd name="connsiteY248-498" fmla="*/ 744240 h 3505627"/>
              <a:gd name="connsiteX249-499" fmla="*/ 3089237 w 3413760"/>
              <a:gd name="connsiteY249-500" fmla="*/ 998175 h 3505627"/>
              <a:gd name="connsiteX250-501" fmla="*/ 3032406 w 3413760"/>
              <a:gd name="connsiteY250-502" fmla="*/ 977787 h 3505627"/>
              <a:gd name="connsiteX251-503" fmla="*/ 2922449 w 3413760"/>
              <a:gd name="connsiteY251-504" fmla="*/ 967947 h 3505627"/>
              <a:gd name="connsiteX252-505" fmla="*/ 2802948 w 3413760"/>
              <a:gd name="connsiteY252-506" fmla="*/ 901892 h 3505627"/>
              <a:gd name="connsiteX253-507" fmla="*/ 2775693 w 3413760"/>
              <a:gd name="connsiteY253-508" fmla="*/ 856509 h 3505627"/>
              <a:gd name="connsiteX254-509" fmla="*/ 2802750 w 3413760"/>
              <a:gd name="connsiteY254-510" fmla="*/ 859888 h 3505627"/>
              <a:gd name="connsiteX255-511" fmla="*/ 3006552 w 3413760"/>
              <a:gd name="connsiteY255-512" fmla="*/ 875455 h 3505627"/>
              <a:gd name="connsiteX256-513" fmla="*/ 3013285 w 3413760"/>
              <a:gd name="connsiteY256-514" fmla="*/ 792487 h 3505627"/>
              <a:gd name="connsiteX257-515" fmla="*/ 3029594 w 3413760"/>
              <a:gd name="connsiteY257-516" fmla="*/ 732465 h 3505627"/>
              <a:gd name="connsiteX258-517" fmla="*/ 3051915 w 3413760"/>
              <a:gd name="connsiteY258-518" fmla="*/ 644586 h 3505627"/>
              <a:gd name="connsiteX259-519" fmla="*/ 3053839 w 3413760"/>
              <a:gd name="connsiteY259-520" fmla="*/ 640182 h 3505627"/>
              <a:gd name="connsiteX260-521" fmla="*/ 474297 w 3413760"/>
              <a:gd name="connsiteY260-522" fmla="*/ 490733 h 3505627"/>
              <a:gd name="connsiteX261-523" fmla="*/ 505782 w 3413760"/>
              <a:gd name="connsiteY261-524" fmla="*/ 548303 h 3505627"/>
              <a:gd name="connsiteX262-525" fmla="*/ 535857 w 3413760"/>
              <a:gd name="connsiteY262-526" fmla="*/ 755104 h 3505627"/>
              <a:gd name="connsiteX263-527" fmla="*/ 658986 w 3413760"/>
              <a:gd name="connsiteY263-528" fmla="*/ 729497 h 3505627"/>
              <a:gd name="connsiteX264-529" fmla="*/ 749925 w 3413760"/>
              <a:gd name="connsiteY264-530" fmla="*/ 710551 h 3505627"/>
              <a:gd name="connsiteX265-531" fmla="*/ 741069 w 3413760"/>
              <a:gd name="connsiteY265-532" fmla="*/ 730416 h 3505627"/>
              <a:gd name="connsiteX266-533" fmla="*/ 660000 w 3413760"/>
              <a:gd name="connsiteY266-534" fmla="*/ 823417 h 3505627"/>
              <a:gd name="connsiteX267-535" fmla="*/ 554368 w 3413760"/>
              <a:gd name="connsiteY267-536" fmla="*/ 875253 h 3505627"/>
              <a:gd name="connsiteX268-537" fmla="*/ 509600 w 3413760"/>
              <a:gd name="connsiteY268-538" fmla="*/ 884479 h 3505627"/>
              <a:gd name="connsiteX269-539" fmla="*/ 421592 w 3413760"/>
              <a:gd name="connsiteY269-540" fmla="*/ 913869 h 3505627"/>
              <a:gd name="connsiteX270-541" fmla="*/ 425315 w 3413760"/>
              <a:gd name="connsiteY270-542" fmla="*/ 884785 h 3505627"/>
              <a:gd name="connsiteX271-543" fmla="*/ 471279 w 3413760"/>
              <a:gd name="connsiteY271-544" fmla="*/ 490829 h 3505627"/>
              <a:gd name="connsiteX272-545" fmla="*/ 474297 w 3413760"/>
              <a:gd name="connsiteY272-546" fmla="*/ 490733 h 3505627"/>
              <a:gd name="connsiteX273-547" fmla="*/ 2886544 w 3413760"/>
              <a:gd name="connsiteY273-548" fmla="*/ 412887 h 3505627"/>
              <a:gd name="connsiteX274-549" fmla="*/ 2955653 w 3413760"/>
              <a:gd name="connsiteY274-550" fmla="*/ 837362 h 3505627"/>
              <a:gd name="connsiteX275-551" fmla="*/ 2801744 w 3413760"/>
              <a:gd name="connsiteY275-552" fmla="*/ 810625 h 3505627"/>
              <a:gd name="connsiteX276-553" fmla="*/ 2745213 w 3413760"/>
              <a:gd name="connsiteY276-554" fmla="*/ 785938 h 3505627"/>
              <a:gd name="connsiteX277-555" fmla="*/ 2732437 w 3413760"/>
              <a:gd name="connsiteY277-556" fmla="*/ 777437 h 3505627"/>
              <a:gd name="connsiteX278-557" fmla="*/ 2659906 w 3413760"/>
              <a:gd name="connsiteY278-558" fmla="*/ 642432 h 3505627"/>
              <a:gd name="connsiteX279-559" fmla="*/ 2743796 w 3413760"/>
              <a:gd name="connsiteY279-560" fmla="*/ 667330 h 3505627"/>
              <a:gd name="connsiteX280-561" fmla="*/ 2800342 w 3413760"/>
              <a:gd name="connsiteY280-562" fmla="*/ 684638 h 3505627"/>
              <a:gd name="connsiteX281-563" fmla="*/ 2860699 w 3413760"/>
              <a:gd name="connsiteY281-564" fmla="*/ 702454 h 3505627"/>
              <a:gd name="connsiteX282-565" fmla="*/ 2885237 w 3413760"/>
              <a:gd name="connsiteY282-566" fmla="*/ 418621 h 3505627"/>
              <a:gd name="connsiteX283-567" fmla="*/ 2886544 w 3413760"/>
              <a:gd name="connsiteY283-568" fmla="*/ 412887 h 3505627"/>
              <a:gd name="connsiteX284-569" fmla="*/ 811588 w 3413760"/>
              <a:gd name="connsiteY284-570" fmla="*/ 370076 h 3505627"/>
              <a:gd name="connsiteX285-571" fmla="*/ 818123 w 3413760"/>
              <a:gd name="connsiteY285-572" fmla="*/ 373141 h 3505627"/>
              <a:gd name="connsiteX286-573" fmla="*/ 807256 w 3413760"/>
              <a:gd name="connsiteY286-574" fmla="*/ 385650 h 3505627"/>
              <a:gd name="connsiteX287-575" fmla="*/ 736048 w 3413760"/>
              <a:gd name="connsiteY287-576" fmla="*/ 529970 h 3505627"/>
              <a:gd name="connsiteX288-577" fmla="*/ 690273 w 3413760"/>
              <a:gd name="connsiteY288-578" fmla="*/ 617438 h 3505627"/>
              <a:gd name="connsiteX289-579" fmla="*/ 657989 w 3413760"/>
              <a:gd name="connsiteY289-580" fmla="*/ 648788 h 3505627"/>
              <a:gd name="connsiteX290-581" fmla="*/ 566947 w 3413760"/>
              <a:gd name="connsiteY290-582" fmla="*/ 701640 h 3505627"/>
              <a:gd name="connsiteX291-583" fmla="*/ 589576 w 3413760"/>
              <a:gd name="connsiteY291-584" fmla="*/ 541544 h 3505627"/>
              <a:gd name="connsiteX292-585" fmla="*/ 655977 w 3413760"/>
              <a:gd name="connsiteY292-586"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856739 w 3413760"/>
              <a:gd name="connsiteY308" fmla="*/ 157163 h 3505627"/>
              <a:gd name="connsiteX309" fmla="*/ 1577339 w 3413760"/>
              <a:gd name="connsiteY309" fmla="*/ 0 h 3505627"/>
              <a:gd name="connsiteX0-587" fmla="*/ 2332271 w 3413760"/>
              <a:gd name="connsiteY0-588" fmla="*/ 2931316 h 3505627"/>
              <a:gd name="connsiteX1-589" fmla="*/ 2336595 w 3413760"/>
              <a:gd name="connsiteY1-590" fmla="*/ 2932541 h 3505627"/>
              <a:gd name="connsiteX2-591" fmla="*/ 2327146 w 3413760"/>
              <a:gd name="connsiteY2-592" fmla="*/ 2953124 h 3505627"/>
              <a:gd name="connsiteX3-593" fmla="*/ 2227146 w 3413760"/>
              <a:gd name="connsiteY3-594" fmla="*/ 3190759 h 3505627"/>
              <a:gd name="connsiteX4-595" fmla="*/ 2409324 w 3413760"/>
              <a:gd name="connsiteY4-596" fmla="*/ 3248023 h 3505627"/>
              <a:gd name="connsiteX5-597" fmla="*/ 2517364 w 3413760"/>
              <a:gd name="connsiteY5-598" fmla="*/ 3258064 h 3505627"/>
              <a:gd name="connsiteX6-599" fmla="*/ 2486584 w 3413760"/>
              <a:gd name="connsiteY6-600" fmla="*/ 3278856 h 3505627"/>
              <a:gd name="connsiteX7-601" fmla="*/ 2409625 w 3413760"/>
              <a:gd name="connsiteY7-602" fmla="*/ 3317472 h 3505627"/>
              <a:gd name="connsiteX8-603" fmla="*/ 2095478 w 3413760"/>
              <a:gd name="connsiteY8-604" fmla="*/ 3264096 h 3505627"/>
              <a:gd name="connsiteX9-605" fmla="*/ 1871249 w 3413760"/>
              <a:gd name="connsiteY9-606" fmla="*/ 3327715 h 3505627"/>
              <a:gd name="connsiteX10-607" fmla="*/ 2089031 w 3413760"/>
              <a:gd name="connsiteY10-608" fmla="*/ 3394294 h 3505627"/>
              <a:gd name="connsiteX11-609" fmla="*/ 2089229 w 3413760"/>
              <a:gd name="connsiteY11-610" fmla="*/ 3406682 h 3505627"/>
              <a:gd name="connsiteX12-611" fmla="*/ 2042251 w 3413760"/>
              <a:gd name="connsiteY12-612" fmla="*/ 3490053 h 3505627"/>
              <a:gd name="connsiteX13-613" fmla="*/ 1783835 w 3413760"/>
              <a:gd name="connsiteY13-614" fmla="*/ 3370630 h 3505627"/>
              <a:gd name="connsiteX14-615" fmla="*/ 1474100 w 3413760"/>
              <a:gd name="connsiteY14-616" fmla="*/ 3505627 h 3505627"/>
              <a:gd name="connsiteX15-617" fmla="*/ 1455193 w 3413760"/>
              <a:gd name="connsiteY15-618" fmla="*/ 3496618 h 3505627"/>
              <a:gd name="connsiteX16-619" fmla="*/ 1419684 w 3413760"/>
              <a:gd name="connsiteY16-620" fmla="*/ 3429015 h 3505627"/>
              <a:gd name="connsiteX17-621" fmla="*/ 1634758 w 3413760"/>
              <a:gd name="connsiteY17-622" fmla="*/ 3339595 h 3505627"/>
              <a:gd name="connsiteX18-623" fmla="*/ 1396943 w 3413760"/>
              <a:gd name="connsiteY18-624" fmla="*/ 3273008 h 3505627"/>
              <a:gd name="connsiteX19-625" fmla="*/ 1223018 w 3413760"/>
              <a:gd name="connsiteY19-626" fmla="*/ 3352798 h 3505627"/>
              <a:gd name="connsiteX20-627" fmla="*/ 1081188 w 3413760"/>
              <a:gd name="connsiteY20-628" fmla="*/ 3354959 h 3505627"/>
              <a:gd name="connsiteX21-629" fmla="*/ 989030 w 3413760"/>
              <a:gd name="connsiteY21-630" fmla="*/ 3315730 h 3505627"/>
              <a:gd name="connsiteX22-631" fmla="*/ 1080175 w 3413760"/>
              <a:gd name="connsiteY22-632" fmla="*/ 3276501 h 3505627"/>
              <a:gd name="connsiteX23-633" fmla="*/ 1235090 w 3413760"/>
              <a:gd name="connsiteY23-634" fmla="*/ 3217907 h 3505627"/>
              <a:gd name="connsiteX24-635" fmla="*/ 1237402 w 3413760"/>
              <a:gd name="connsiteY24-636" fmla="*/ 3206938 h 3505627"/>
              <a:gd name="connsiteX25-637" fmla="*/ 1175034 w 3413760"/>
              <a:gd name="connsiteY25-638" fmla="*/ 3121317 h 3505627"/>
              <a:gd name="connsiteX26-639" fmla="*/ 1135097 w 3413760"/>
              <a:gd name="connsiteY26-640" fmla="*/ 2954866 h 3505627"/>
              <a:gd name="connsiteX27-641" fmla="*/ 1385181 w 3413760"/>
              <a:gd name="connsiteY27-642" fmla="*/ 3195985 h 3505627"/>
              <a:gd name="connsiteX28-643" fmla="*/ 2050306 w 3413760"/>
              <a:gd name="connsiteY28-644" fmla="*/ 3215762 h 3505627"/>
              <a:gd name="connsiteX29-645" fmla="*/ 2332271 w 3413760"/>
              <a:gd name="connsiteY29-646" fmla="*/ 2931316 h 3505627"/>
              <a:gd name="connsiteX30-647" fmla="*/ 917410 w 3413760"/>
              <a:gd name="connsiteY30-648" fmla="*/ 2829080 h 3505627"/>
              <a:gd name="connsiteX31-649" fmla="*/ 1076951 w 3413760"/>
              <a:gd name="connsiteY31-650" fmla="*/ 2988571 h 3505627"/>
              <a:gd name="connsiteX32-651" fmla="*/ 1170718 w 3413760"/>
              <a:gd name="connsiteY32-652" fmla="*/ 3185847 h 3505627"/>
              <a:gd name="connsiteX33-653" fmla="*/ 1079367 w 3413760"/>
              <a:gd name="connsiteY33-654" fmla="*/ 3202438 h 3505627"/>
              <a:gd name="connsiteX34-655" fmla="*/ 869933 w 3413760"/>
              <a:gd name="connsiteY34-656" fmla="*/ 3239828 h 3505627"/>
              <a:gd name="connsiteX35-657" fmla="*/ 838646 w 3413760"/>
              <a:gd name="connsiteY35-658" fmla="*/ 3232859 h 3505627"/>
              <a:gd name="connsiteX36-659" fmla="*/ 734337 w 3413760"/>
              <a:gd name="connsiteY36-660" fmla="*/ 3158401 h 3505627"/>
              <a:gd name="connsiteX37-661" fmla="*/ 820642 w 3413760"/>
              <a:gd name="connsiteY37-662" fmla="*/ 3150707 h 3505627"/>
              <a:gd name="connsiteX38-663" fmla="*/ 837339 w 3413760"/>
              <a:gd name="connsiteY38-664" fmla="*/ 3144456 h 3505627"/>
              <a:gd name="connsiteX39-665" fmla="*/ 1001410 w 3413760"/>
              <a:gd name="connsiteY39-666" fmla="*/ 3104823 h 3505627"/>
              <a:gd name="connsiteX40-667" fmla="*/ 998495 w 3413760"/>
              <a:gd name="connsiteY40-668" fmla="*/ 3095605 h 3505627"/>
              <a:gd name="connsiteX41-669" fmla="*/ 915509 w 3413760"/>
              <a:gd name="connsiteY41-670" fmla="*/ 2830314 h 3505627"/>
              <a:gd name="connsiteX42-671" fmla="*/ 917410 w 3413760"/>
              <a:gd name="connsiteY42-672" fmla="*/ 2829080 h 3505627"/>
              <a:gd name="connsiteX43-673" fmla="*/ 2531954 w 3413760"/>
              <a:gd name="connsiteY43-674" fmla="*/ 2817515 h 3505627"/>
              <a:gd name="connsiteX44-675" fmla="*/ 2479241 w 3413760"/>
              <a:gd name="connsiteY44-676" fmla="*/ 3067546 h 3505627"/>
              <a:gd name="connsiteX45-677" fmla="*/ 2631938 w 3413760"/>
              <a:gd name="connsiteY45-678" fmla="*/ 3109130 h 3505627"/>
              <a:gd name="connsiteX46-679" fmla="*/ 2731534 w 3413760"/>
              <a:gd name="connsiteY46-680" fmla="*/ 3103081 h 3505627"/>
              <a:gd name="connsiteX47-681" fmla="*/ 2646528 w 3413760"/>
              <a:gd name="connsiteY47-682" fmla="*/ 3167717 h 3505627"/>
              <a:gd name="connsiteX48-683" fmla="*/ 2632548 w 3413760"/>
              <a:gd name="connsiteY48-684" fmla="*/ 3177758 h 3505627"/>
              <a:gd name="connsiteX49-685" fmla="*/ 2408318 w 3413760"/>
              <a:gd name="connsiteY49-686" fmla="*/ 3188412 h 3505627"/>
              <a:gd name="connsiteX50-687" fmla="*/ 2299978 w 3413760"/>
              <a:gd name="connsiteY50-688" fmla="*/ 3155836 h 3505627"/>
              <a:gd name="connsiteX51-689" fmla="*/ 2405308 w 3413760"/>
              <a:gd name="connsiteY51-690" fmla="*/ 2926194 h 3505627"/>
              <a:gd name="connsiteX52-691" fmla="*/ 2528928 w 3413760"/>
              <a:gd name="connsiteY52-692" fmla="*/ 2817716 h 3505627"/>
              <a:gd name="connsiteX53-693" fmla="*/ 2531954 w 3413760"/>
              <a:gd name="connsiteY53-694" fmla="*/ 2817515 h 3505627"/>
              <a:gd name="connsiteX54-695" fmla="*/ 722559 w 3413760"/>
              <a:gd name="connsiteY54-696" fmla="*/ 2685067 h 3505627"/>
              <a:gd name="connsiteX55-697" fmla="*/ 762693 w 3413760"/>
              <a:gd name="connsiteY55-698" fmla="*/ 2698076 h 3505627"/>
              <a:gd name="connsiteX56-699" fmla="*/ 833624 w 3413760"/>
              <a:gd name="connsiteY56-700" fmla="*/ 2766502 h 3505627"/>
              <a:gd name="connsiteX57-701" fmla="*/ 941260 w 3413760"/>
              <a:gd name="connsiteY57-702" fmla="*/ 3051157 h 3505627"/>
              <a:gd name="connsiteX58-703" fmla="*/ 836935 w 3413760"/>
              <a:gd name="connsiteY58-704" fmla="*/ 3055553 h 3505627"/>
              <a:gd name="connsiteX59-705" fmla="*/ 684634 w 3413760"/>
              <a:gd name="connsiteY59-706" fmla="*/ 3060981 h 3505627"/>
              <a:gd name="connsiteX60-707" fmla="*/ 592697 w 3413760"/>
              <a:gd name="connsiteY60-708" fmla="*/ 3031172 h 3505627"/>
              <a:gd name="connsiteX61-709" fmla="*/ 532642 w 3413760"/>
              <a:gd name="connsiteY61-710" fmla="*/ 2980578 h 3505627"/>
              <a:gd name="connsiteX62-711" fmla="*/ 528309 w 3413760"/>
              <a:gd name="connsiteY62-712" fmla="*/ 2963980 h 3505627"/>
              <a:gd name="connsiteX63-713" fmla="*/ 532745 w 3413760"/>
              <a:gd name="connsiteY63-714" fmla="*/ 2964907 h 3505627"/>
              <a:gd name="connsiteX64-715" fmla="*/ 683533 w 3413760"/>
              <a:gd name="connsiteY64-716" fmla="*/ 2945849 h 3505627"/>
              <a:gd name="connsiteX65-717" fmla="*/ 785529 w 3413760"/>
              <a:gd name="connsiteY65-718" fmla="*/ 2949035 h 3505627"/>
              <a:gd name="connsiteX66-719" fmla="*/ 785331 w 3413760"/>
              <a:gd name="connsiteY66-720" fmla="*/ 2934170 h 3505627"/>
              <a:gd name="connsiteX67-721" fmla="*/ 722559 w 3413760"/>
              <a:gd name="connsiteY67-722" fmla="*/ 2685067 h 3505627"/>
              <a:gd name="connsiteX68-723" fmla="*/ 2742592 w 3413760"/>
              <a:gd name="connsiteY68-724" fmla="*/ 2638264 h 3505627"/>
              <a:gd name="connsiteX69-725" fmla="*/ 2711716 w 3413760"/>
              <a:gd name="connsiteY69-726" fmla="*/ 2865543 h 3505627"/>
              <a:gd name="connsiteX70-727" fmla="*/ 2768445 w 3413760"/>
              <a:gd name="connsiteY70-728" fmla="*/ 2865543 h 3505627"/>
              <a:gd name="connsiteX71-729" fmla="*/ 2825079 w 3413760"/>
              <a:gd name="connsiteY71-730" fmla="*/ 2875383 h 3505627"/>
              <a:gd name="connsiteX72-731" fmla="*/ 2953246 w 3413760"/>
              <a:gd name="connsiteY72-732" fmla="*/ 2896796 h 3505627"/>
              <a:gd name="connsiteX73-733" fmla="*/ 2825990 w 3413760"/>
              <a:gd name="connsiteY73-734" fmla="*/ 2979247 h 3505627"/>
              <a:gd name="connsiteX74-735" fmla="*/ 2769649 w 3413760"/>
              <a:gd name="connsiteY74-736" fmla="*/ 2999007 h 3505627"/>
              <a:gd name="connsiteX75-737" fmla="*/ 2630940 w 3413760"/>
              <a:gd name="connsiteY75-738" fmla="*/ 3018985 h 3505627"/>
              <a:gd name="connsiteX76-739" fmla="*/ 2531756 w 3413760"/>
              <a:gd name="connsiteY76-740" fmla="*/ 3005984 h 3505627"/>
              <a:gd name="connsiteX77-741" fmla="*/ 2628516 w 3413760"/>
              <a:gd name="connsiteY77-742" fmla="*/ 2750323 h 3505627"/>
              <a:gd name="connsiteX78-743" fmla="*/ 2742592 w 3413760"/>
              <a:gd name="connsiteY78-744" fmla="*/ 2638264 h 3505627"/>
              <a:gd name="connsiteX79-745" fmla="*/ 573283 w 3413760"/>
              <a:gd name="connsiteY79-746" fmla="*/ 2506018 h 3505627"/>
              <a:gd name="connsiteX80-747" fmla="*/ 680610 w 3413760"/>
              <a:gd name="connsiteY80-748" fmla="*/ 2724304 h 3505627"/>
              <a:gd name="connsiteX81-749" fmla="*/ 731121 w 3413760"/>
              <a:gd name="connsiteY81-750" fmla="*/ 2899345 h 3505627"/>
              <a:gd name="connsiteX82-751" fmla="*/ 682527 w 3413760"/>
              <a:gd name="connsiteY82-752" fmla="*/ 2891368 h 3505627"/>
              <a:gd name="connsiteX83-753" fmla="*/ 629814 w 3413760"/>
              <a:gd name="connsiteY83-754" fmla="*/ 2886956 h 3505627"/>
              <a:gd name="connsiteX84-755" fmla="*/ 531335 w 3413760"/>
              <a:gd name="connsiteY84-756" fmla="*/ 2860534 h 3505627"/>
              <a:gd name="connsiteX85-757" fmla="*/ 381853 w 3413760"/>
              <a:gd name="connsiteY85-758" fmla="*/ 2775519 h 3505627"/>
              <a:gd name="connsiteX86-759" fmla="*/ 334876 w 3413760"/>
              <a:gd name="connsiteY86-760" fmla="*/ 2710875 h 3505627"/>
              <a:gd name="connsiteX87-761" fmla="*/ 381054 w 3413760"/>
              <a:gd name="connsiteY87-762" fmla="*/ 2716102 h 3505627"/>
              <a:gd name="connsiteX88-763" fmla="*/ 529719 w 3413760"/>
              <a:gd name="connsiteY88-764" fmla="*/ 2738846 h 3505627"/>
              <a:gd name="connsiteX89-765" fmla="*/ 567945 w 3413760"/>
              <a:gd name="connsiteY89-766" fmla="*/ 2750427 h 3505627"/>
              <a:gd name="connsiteX90-767" fmla="*/ 572080 w 3413760"/>
              <a:gd name="connsiteY90-768" fmla="*/ 2509203 h 3505627"/>
              <a:gd name="connsiteX91-769" fmla="*/ 573283 w 3413760"/>
              <a:gd name="connsiteY91-770" fmla="*/ 2506018 h 3505627"/>
              <a:gd name="connsiteX92-771" fmla="*/ 2901332 w 3413760"/>
              <a:gd name="connsiteY92-772" fmla="*/ 2426026 h 3505627"/>
              <a:gd name="connsiteX93-773" fmla="*/ 2930813 w 3413760"/>
              <a:gd name="connsiteY93-774" fmla="*/ 2678316 h 3505627"/>
              <a:gd name="connsiteX94-775" fmla="*/ 3051122 w 3413760"/>
              <a:gd name="connsiteY94-776" fmla="*/ 2655056 h 3505627"/>
              <a:gd name="connsiteX95-777" fmla="*/ 3132794 w 3413760"/>
              <a:gd name="connsiteY95-778" fmla="*/ 2639490 h 3505627"/>
              <a:gd name="connsiteX96-779" fmla="*/ 3051827 w 3413760"/>
              <a:gd name="connsiteY96-780" fmla="*/ 2728708 h 3505627"/>
              <a:gd name="connsiteX97-781" fmla="*/ 2995392 w 3413760"/>
              <a:gd name="connsiteY97-782" fmla="*/ 2787294 h 3505627"/>
              <a:gd name="connsiteX98-783" fmla="*/ 2824786 w 3413760"/>
              <a:gd name="connsiteY98-784" fmla="*/ 2823765 h 3505627"/>
              <a:gd name="connsiteX99-785" fmla="*/ 2768350 w 3413760"/>
              <a:gd name="connsiteY99-786" fmla="*/ 2819555 h 3505627"/>
              <a:gd name="connsiteX100-787" fmla="*/ 2763511 w 3413760"/>
              <a:gd name="connsiteY100-788" fmla="*/ 2819555 h 3505627"/>
              <a:gd name="connsiteX101-789" fmla="*/ 2768152 w 3413760"/>
              <a:gd name="connsiteY101-790" fmla="*/ 2804610 h 3505627"/>
              <a:gd name="connsiteX102-791" fmla="*/ 2821657 w 3413760"/>
              <a:gd name="connsiteY102-792" fmla="*/ 2546691 h 3505627"/>
              <a:gd name="connsiteX103-793" fmla="*/ 2894996 w 3413760"/>
              <a:gd name="connsiteY103-794" fmla="*/ 2426228 h 3505627"/>
              <a:gd name="connsiteX104-795" fmla="*/ 2901332 w 3413760"/>
              <a:gd name="connsiteY104-796" fmla="*/ 2426026 h 3505627"/>
              <a:gd name="connsiteX105-797" fmla="*/ 468562 w 3413760"/>
              <a:gd name="connsiteY105-798" fmla="*/ 2267358 h 3505627"/>
              <a:gd name="connsiteX106-799" fmla="*/ 486368 w 3413760"/>
              <a:gd name="connsiteY106-800" fmla="*/ 2287336 h 3505627"/>
              <a:gd name="connsiteX107-801" fmla="*/ 502360 w 3413760"/>
              <a:gd name="connsiteY107-802" fmla="*/ 2682099 h 3505627"/>
              <a:gd name="connsiteX108-803" fmla="*/ 400261 w 3413760"/>
              <a:gd name="connsiteY108-804" fmla="*/ 2642466 h 3505627"/>
              <a:gd name="connsiteX109-805" fmla="*/ 380348 w 3413760"/>
              <a:gd name="connsiteY109-806" fmla="*/ 2633852 h 3505627"/>
              <a:gd name="connsiteX110-807" fmla="*/ 193845 w 3413760"/>
              <a:gd name="connsiteY110-808" fmla="*/ 2519446 h 3505627"/>
              <a:gd name="connsiteX111-809" fmla="*/ 152000 w 3413760"/>
              <a:gd name="connsiteY111-810" fmla="*/ 2455828 h 3505627"/>
              <a:gd name="connsiteX112-811" fmla="*/ 172016 w 3413760"/>
              <a:gd name="connsiteY112-812" fmla="*/ 2458392 h 3505627"/>
              <a:gd name="connsiteX113-813" fmla="*/ 193133 w 3413760"/>
              <a:gd name="connsiteY113-814" fmla="*/ 2459424 h 3505627"/>
              <a:gd name="connsiteX114-815" fmla="*/ 378931 w 3413760"/>
              <a:gd name="connsiteY114-816" fmla="*/ 2506840 h 3505627"/>
              <a:gd name="connsiteX115-817" fmla="*/ 387485 w 3413760"/>
              <a:gd name="connsiteY115-818" fmla="*/ 2511865 h 3505627"/>
              <a:gd name="connsiteX116-819" fmla="*/ 467160 w 3413760"/>
              <a:gd name="connsiteY116-820" fmla="*/ 2271569 h 3505627"/>
              <a:gd name="connsiteX117-821" fmla="*/ 468562 w 3413760"/>
              <a:gd name="connsiteY117-822" fmla="*/ 2267358 h 3505627"/>
              <a:gd name="connsiteX118-823" fmla="*/ 3002124 w 3413760"/>
              <a:gd name="connsiteY118-824" fmla="*/ 2206006 h 3505627"/>
              <a:gd name="connsiteX119-825" fmla="*/ 3004944 w 3413760"/>
              <a:gd name="connsiteY119-826" fmla="*/ 2206006 h 3505627"/>
              <a:gd name="connsiteX120-827" fmla="*/ 3047400 w 3413760"/>
              <a:gd name="connsiteY120-828" fmla="*/ 2339470 h 3505627"/>
              <a:gd name="connsiteX121-829" fmla="*/ 3076865 w 3413760"/>
              <a:gd name="connsiteY121-830" fmla="*/ 2431866 h 3505627"/>
              <a:gd name="connsiteX122-831" fmla="*/ 3246267 w 3413760"/>
              <a:gd name="connsiteY122-832" fmla="*/ 2382289 h 3505627"/>
              <a:gd name="connsiteX123-833" fmla="*/ 3303210 w 3413760"/>
              <a:gd name="connsiteY123-834" fmla="*/ 2375118 h 3505627"/>
              <a:gd name="connsiteX124-835" fmla="*/ 3287004 w 3413760"/>
              <a:gd name="connsiteY124-836" fmla="*/ 2396734 h 3505627"/>
              <a:gd name="connsiteX125-837" fmla="*/ 3247075 w 3413760"/>
              <a:gd name="connsiteY125-838" fmla="*/ 2457166 h 3505627"/>
              <a:gd name="connsiteX126-839" fmla="*/ 3050204 w 3413760"/>
              <a:gd name="connsiteY126-840" fmla="*/ 2577629 h 3505627"/>
              <a:gd name="connsiteX127-841" fmla="*/ 2995083 w 3413760"/>
              <a:gd name="connsiteY127-842" fmla="*/ 2600357 h 3505627"/>
              <a:gd name="connsiteX128-843" fmla="*/ 2992976 w 3413760"/>
              <a:gd name="connsiteY128-844" fmla="*/ 2590937 h 3505627"/>
              <a:gd name="connsiteX129-845" fmla="*/ 3002124 w 3413760"/>
              <a:gd name="connsiteY129-846" fmla="*/ 2206006 h 3505627"/>
              <a:gd name="connsiteX130-847" fmla="*/ 367169 w 3413760"/>
              <a:gd name="connsiteY130-848" fmla="*/ 2047556 h 3505627"/>
              <a:gd name="connsiteX131-849" fmla="*/ 372499 w 3413760"/>
              <a:gd name="connsiteY131-850" fmla="*/ 2050838 h 3505627"/>
              <a:gd name="connsiteX132-851" fmla="*/ 373909 w 3413760"/>
              <a:gd name="connsiteY132-852" fmla="*/ 2052983 h 3505627"/>
              <a:gd name="connsiteX133-853" fmla="*/ 389188 w 3413760"/>
              <a:gd name="connsiteY133-854" fmla="*/ 2074389 h 3505627"/>
              <a:gd name="connsiteX134-855" fmla="*/ 377925 w 3413760"/>
              <a:gd name="connsiteY134-856" fmla="*/ 2412308 h 3505627"/>
              <a:gd name="connsiteX135-857" fmla="*/ 357212 w 3413760"/>
              <a:gd name="connsiteY135-858" fmla="*/ 2463304 h 3505627"/>
              <a:gd name="connsiteX136-859" fmla="*/ 192127 w 3413760"/>
              <a:gd name="connsiteY136-860" fmla="*/ 2365698 h 3505627"/>
              <a:gd name="connsiteX137-861" fmla="*/ 177450 w 3413760"/>
              <a:gd name="connsiteY137-862" fmla="*/ 2355253 h 3505627"/>
              <a:gd name="connsiteX138-863" fmla="*/ 90123 w 3413760"/>
              <a:gd name="connsiteY138-864" fmla="*/ 2174148 h 3505627"/>
              <a:gd name="connsiteX139-865" fmla="*/ 190622 w 3413760"/>
              <a:gd name="connsiteY139-866" fmla="*/ 2217386 h 3505627"/>
              <a:gd name="connsiteX140-867" fmla="*/ 284673 w 3413760"/>
              <a:gd name="connsiteY140-868" fmla="*/ 2285190 h 3505627"/>
              <a:gd name="connsiteX141-869" fmla="*/ 364950 w 3413760"/>
              <a:gd name="connsiteY141-870" fmla="*/ 2050733 h 3505627"/>
              <a:gd name="connsiteX142-871" fmla="*/ 367169 w 3413760"/>
              <a:gd name="connsiteY142-872" fmla="*/ 2047556 h 3505627"/>
              <a:gd name="connsiteX143-873" fmla="*/ 3072041 w 3413760"/>
              <a:gd name="connsiteY143-874" fmla="*/ 1986614 h 3505627"/>
              <a:gd name="connsiteX144-875" fmla="*/ 3102124 w 3413760"/>
              <a:gd name="connsiteY144-876" fmla="*/ 2061073 h 3505627"/>
              <a:gd name="connsiteX145-877" fmla="*/ 3182497 w 3413760"/>
              <a:gd name="connsiteY145-878" fmla="*/ 2192900 h 3505627"/>
              <a:gd name="connsiteX146-879" fmla="*/ 3243748 w 3413760"/>
              <a:gd name="connsiteY146-880" fmla="*/ 2151106 h 3505627"/>
              <a:gd name="connsiteX147-881" fmla="*/ 3363265 w 3413760"/>
              <a:gd name="connsiteY147-882" fmla="*/ 2047048 h 3505627"/>
              <a:gd name="connsiteX148-883" fmla="*/ 3274331 w 3413760"/>
              <a:gd name="connsiteY148-884" fmla="*/ 2282731 h 3505627"/>
              <a:gd name="connsiteX149-885" fmla="*/ 3245665 w 3413760"/>
              <a:gd name="connsiteY149-886" fmla="*/ 2306806 h 3505627"/>
              <a:gd name="connsiteX150-887" fmla="*/ 3105435 w 3413760"/>
              <a:gd name="connsiteY150-888" fmla="*/ 2359246 h 3505627"/>
              <a:gd name="connsiteX151-889" fmla="*/ 3068620 w 3413760"/>
              <a:gd name="connsiteY151-890" fmla="*/ 1988760 h 3505627"/>
              <a:gd name="connsiteX152-891" fmla="*/ 3072041 w 3413760"/>
              <a:gd name="connsiteY152-892" fmla="*/ 1986614 h 3505627"/>
              <a:gd name="connsiteX153-893" fmla="*/ 323097 w 3413760"/>
              <a:gd name="connsiteY153-894" fmla="*/ 1804993 h 3505627"/>
              <a:gd name="connsiteX154-895" fmla="*/ 243929 w 3413760"/>
              <a:gd name="connsiteY154-896" fmla="*/ 2210313 h 3505627"/>
              <a:gd name="connsiteX155-897" fmla="*/ 189917 w 3413760"/>
              <a:gd name="connsiteY155-898" fmla="*/ 2162889 h 3505627"/>
              <a:gd name="connsiteX156-899" fmla="*/ 85307 w 3413760"/>
              <a:gd name="connsiteY156-900" fmla="*/ 2065888 h 3505627"/>
              <a:gd name="connsiteX157-901" fmla="*/ 13267 w 3413760"/>
              <a:gd name="connsiteY157-902" fmla="*/ 1865434 h 3505627"/>
              <a:gd name="connsiteX158-903" fmla="*/ 38923 w 3413760"/>
              <a:gd name="connsiteY158-904" fmla="*/ 1885508 h 3505627"/>
              <a:gd name="connsiteX159-905" fmla="*/ 188111 w 3413760"/>
              <a:gd name="connsiteY159-906" fmla="*/ 2007302 h 3505627"/>
              <a:gd name="connsiteX160-907" fmla="*/ 190622 w 3413760"/>
              <a:gd name="connsiteY160-908" fmla="*/ 2010262 h 3505627"/>
              <a:gd name="connsiteX161-909" fmla="*/ 318368 w 3413760"/>
              <a:gd name="connsiteY161-910" fmla="*/ 1805106 h 3505627"/>
              <a:gd name="connsiteX162-911" fmla="*/ 323097 w 3413760"/>
              <a:gd name="connsiteY162-912" fmla="*/ 1804993 h 3505627"/>
              <a:gd name="connsiteX163-913" fmla="*/ 3098489 w 3413760"/>
              <a:gd name="connsiteY163-914" fmla="*/ 1746302 h 3505627"/>
              <a:gd name="connsiteX164-915" fmla="*/ 3101309 w 3413760"/>
              <a:gd name="connsiteY164-916" fmla="*/ 1746302 h 3505627"/>
              <a:gd name="connsiteX165-917" fmla="*/ 3241436 w 3413760"/>
              <a:gd name="connsiteY165-918" fmla="*/ 1945328 h 3505627"/>
              <a:gd name="connsiteX166-919" fmla="*/ 3250901 w 3413760"/>
              <a:gd name="connsiteY166-920" fmla="*/ 1958845 h 3505627"/>
              <a:gd name="connsiteX167-921" fmla="*/ 3413760 w 3413760"/>
              <a:gd name="connsiteY167-922" fmla="*/ 1778991 h 3505627"/>
              <a:gd name="connsiteX168-923" fmla="*/ 3328358 w 3413760"/>
              <a:gd name="connsiteY168-924" fmla="*/ 2012222 h 3505627"/>
              <a:gd name="connsiteX169-925" fmla="*/ 3242956 w 3413760"/>
              <a:gd name="connsiteY169-926" fmla="*/ 2096608 h 3505627"/>
              <a:gd name="connsiteX170-927" fmla="*/ 3210655 w 3413760"/>
              <a:gd name="connsiteY170-928" fmla="*/ 2122216 h 3505627"/>
              <a:gd name="connsiteX171-929" fmla="*/ 3098489 w 3413760"/>
              <a:gd name="connsiteY171-930" fmla="*/ 1746302 h 3505627"/>
              <a:gd name="connsiteX172-931" fmla="*/ 315866 w 3413760"/>
              <a:gd name="connsiteY172-932" fmla="*/ 1553735 h 3505627"/>
              <a:gd name="connsiteX173-933" fmla="*/ 288998 w 3413760"/>
              <a:gd name="connsiteY173-934" fmla="*/ 1720194 h 3505627"/>
              <a:gd name="connsiteX174-935" fmla="*/ 187208 w 3413760"/>
              <a:gd name="connsiteY174-936" fmla="*/ 1904768 h 3505627"/>
              <a:gd name="connsiteX175-937" fmla="*/ 172919 w 3413760"/>
              <a:gd name="connsiteY175-938" fmla="*/ 1945127 h 3505627"/>
              <a:gd name="connsiteX176-939" fmla="*/ 0 w 3413760"/>
              <a:gd name="connsiteY176-940" fmla="*/ 1602393 h 3505627"/>
              <a:gd name="connsiteX177-941" fmla="*/ 165275 w 3413760"/>
              <a:gd name="connsiteY177-942" fmla="*/ 1728389 h 3505627"/>
              <a:gd name="connsiteX178-943" fmla="*/ 184990 w 3413760"/>
              <a:gd name="connsiteY178-944" fmla="*/ 1693659 h 3505627"/>
              <a:gd name="connsiteX179-945" fmla="*/ 307319 w 3413760"/>
              <a:gd name="connsiteY179-946" fmla="*/ 1555687 h 3505627"/>
              <a:gd name="connsiteX180-947" fmla="*/ 315866 w 3413760"/>
              <a:gd name="connsiteY180-948" fmla="*/ 1553735 h 3505627"/>
              <a:gd name="connsiteX181-949" fmla="*/ 3111772 w 3413760"/>
              <a:gd name="connsiteY181-950" fmla="*/ 1466066 h 3505627"/>
              <a:gd name="connsiteX182-951" fmla="*/ 3115495 w 3413760"/>
              <a:gd name="connsiteY182-952" fmla="*/ 1475800 h 3505627"/>
              <a:gd name="connsiteX183-953" fmla="*/ 3238315 w 3413760"/>
              <a:gd name="connsiteY183-954" fmla="*/ 1632614 h 3505627"/>
              <a:gd name="connsiteX184-955" fmla="*/ 3262164 w 3413760"/>
              <a:gd name="connsiteY184-956" fmla="*/ 1680554 h 3505627"/>
              <a:gd name="connsiteX185-957" fmla="*/ 3399780 w 3413760"/>
              <a:gd name="connsiteY185-958" fmla="*/ 1510514 h 3505627"/>
              <a:gd name="connsiteX186-959" fmla="*/ 3406410 w 3413760"/>
              <a:gd name="connsiteY186-960" fmla="*/ 1534992 h 3505627"/>
              <a:gd name="connsiteX187-961" fmla="*/ 3255027 w 3413760"/>
              <a:gd name="connsiteY187-962" fmla="*/ 1885508 h 3505627"/>
              <a:gd name="connsiteX188-963" fmla="*/ 3240635 w 3413760"/>
              <a:gd name="connsiteY188-964" fmla="*/ 1864821 h 3505627"/>
              <a:gd name="connsiteX189-965" fmla="*/ 3110671 w 3413760"/>
              <a:gd name="connsiteY189-966" fmla="*/ 1469130 h 3505627"/>
              <a:gd name="connsiteX190-967" fmla="*/ 3111772 w 3413760"/>
              <a:gd name="connsiteY190-968" fmla="*/ 1466066 h 3505627"/>
              <a:gd name="connsiteX191-969" fmla="*/ 63367 w 3413760"/>
              <a:gd name="connsiteY191-970" fmla="*/ 1270628 h 3505627"/>
              <a:gd name="connsiteX192-971" fmla="*/ 69909 w 3413760"/>
              <a:gd name="connsiteY192-972" fmla="*/ 1271757 h 3505627"/>
              <a:gd name="connsiteX193-973" fmla="*/ 172919 w 3413760"/>
              <a:gd name="connsiteY193-974" fmla="*/ 1439225 h 3505627"/>
              <a:gd name="connsiteX194-975" fmla="*/ 181972 w 3413760"/>
              <a:gd name="connsiteY194-976" fmla="*/ 1431652 h 3505627"/>
              <a:gd name="connsiteX195-977" fmla="*/ 269291 w 3413760"/>
              <a:gd name="connsiteY195-978" fmla="*/ 1368242 h 3505627"/>
              <a:gd name="connsiteX196-979" fmla="*/ 365862 w 3413760"/>
              <a:gd name="connsiteY196-980" fmla="*/ 1323383 h 3505627"/>
              <a:gd name="connsiteX197-981" fmla="*/ 371287 w 3413760"/>
              <a:gd name="connsiteY197-982" fmla="*/ 1322770 h 3505627"/>
              <a:gd name="connsiteX198-983" fmla="*/ 366266 w 3413760"/>
              <a:gd name="connsiteY198-984" fmla="*/ 1360363 h 3505627"/>
              <a:gd name="connsiteX199-985" fmla="*/ 183889 w 3413760"/>
              <a:gd name="connsiteY199-986" fmla="*/ 1608442 h 3505627"/>
              <a:gd name="connsiteX200-987" fmla="*/ 151192 w 3413760"/>
              <a:gd name="connsiteY200-988" fmla="*/ 1656374 h 3505627"/>
              <a:gd name="connsiteX201-989" fmla="*/ 60357 w 3413760"/>
              <a:gd name="connsiteY201-990" fmla="*/ 1271854 h 3505627"/>
              <a:gd name="connsiteX202-991" fmla="*/ 63367 w 3413760"/>
              <a:gd name="connsiteY202-992" fmla="*/ 1270628 h 3505627"/>
              <a:gd name="connsiteX203-993" fmla="*/ 3335091 w 3413760"/>
              <a:gd name="connsiteY203-994" fmla="*/ 1199339 h 3505627"/>
              <a:gd name="connsiteX204-995" fmla="*/ 3361040 w 3413760"/>
              <a:gd name="connsiteY204-996" fmla="*/ 1356467 h 3505627"/>
              <a:gd name="connsiteX205-997" fmla="*/ 3263669 w 3413760"/>
              <a:gd name="connsiteY205-998" fmla="*/ 1576487 h 3505627"/>
              <a:gd name="connsiteX206-999" fmla="*/ 3236818 w 3413760"/>
              <a:gd name="connsiteY206-1000" fmla="*/ 1520563 h 3505627"/>
              <a:gd name="connsiteX207-1001" fmla="*/ 3181990 w 3413760"/>
              <a:gd name="connsiteY207-1002" fmla="*/ 1456339 h 3505627"/>
              <a:gd name="connsiteX208-1003" fmla="*/ 3035321 w 3413760"/>
              <a:gd name="connsiteY208-1004" fmla="*/ 1239278 h 3505627"/>
              <a:gd name="connsiteX209-1005" fmla="*/ 3031408 w 3413760"/>
              <a:gd name="connsiteY209-1006" fmla="*/ 1224439 h 3505627"/>
              <a:gd name="connsiteX210-1007" fmla="*/ 3035115 w 3413760"/>
              <a:gd name="connsiteY210-1008" fmla="*/ 1225665 h 3505627"/>
              <a:gd name="connsiteX211-1009" fmla="*/ 3234695 w 3413760"/>
              <a:gd name="connsiteY211-1010" fmla="*/ 1342022 h 3505627"/>
              <a:gd name="connsiteX212-1011" fmla="*/ 3247479 w 3413760"/>
              <a:gd name="connsiteY212-1012" fmla="*/ 1357894 h 3505627"/>
              <a:gd name="connsiteX213-1013" fmla="*/ 3335091 w 3413760"/>
              <a:gd name="connsiteY213-1014" fmla="*/ 1199339 h 3505627"/>
              <a:gd name="connsiteX214-1015" fmla="*/ 176443 w 3413760"/>
              <a:gd name="connsiteY214-1016" fmla="*/ 955550 h 3505627"/>
              <a:gd name="connsiteX215-1017" fmla="*/ 176443 w 3413760"/>
              <a:gd name="connsiteY215-1018" fmla="*/ 956074 h 3505627"/>
              <a:gd name="connsiteX216-1019" fmla="*/ 257814 w 3413760"/>
              <a:gd name="connsiteY216-1020" fmla="*/ 1173224 h 3505627"/>
              <a:gd name="connsiteX217-1021" fmla="*/ 363548 w 3413760"/>
              <a:gd name="connsiteY217-1022" fmla="*/ 1138092 h 3505627"/>
              <a:gd name="connsiteX218-1023" fmla="*/ 457798 w 3413760"/>
              <a:gd name="connsiteY218-1024" fmla="*/ 1107363 h 3505627"/>
              <a:gd name="connsiteX219-1025" fmla="*/ 384467 w 3413760"/>
              <a:gd name="connsiteY219-1026" fmla="*/ 1221865 h 3505627"/>
              <a:gd name="connsiteX220-1027" fmla="*/ 364649 w 3413760"/>
              <a:gd name="connsiteY220-1028" fmla="*/ 1238779 h 3505627"/>
              <a:gd name="connsiteX221-1029" fmla="*/ 295144 w 3413760"/>
              <a:gd name="connsiteY221-1030" fmla="*/ 1304437 h 3505627"/>
              <a:gd name="connsiteX222-1031" fmla="*/ 185386 w 3413760"/>
              <a:gd name="connsiteY222-1032" fmla="*/ 1374896 h 3505627"/>
              <a:gd name="connsiteX223-1033" fmla="*/ 180967 w 3413760"/>
              <a:gd name="connsiteY223-1034" fmla="*/ 1368557 h 3505627"/>
              <a:gd name="connsiteX224-1035" fmla="*/ 174328 w 3413760"/>
              <a:gd name="connsiteY224-1036" fmla="*/ 959866 h 3505627"/>
              <a:gd name="connsiteX225-1037" fmla="*/ 176443 w 3413760"/>
              <a:gd name="connsiteY225-1038" fmla="*/ 955550 h 3505627"/>
              <a:gd name="connsiteX226-1039" fmla="*/ 3202101 w 3413760"/>
              <a:gd name="connsiteY226-1040" fmla="*/ 853121 h 3505627"/>
              <a:gd name="connsiteX227-1041" fmla="*/ 3230370 w 3413760"/>
              <a:gd name="connsiteY227-1042" fmla="*/ 926879 h 3505627"/>
              <a:gd name="connsiteX228-1043" fmla="*/ 3272429 w 3413760"/>
              <a:gd name="connsiteY228-1044" fmla="*/ 1064125 h 3505627"/>
              <a:gd name="connsiteX229-1045" fmla="*/ 3233903 w 3413760"/>
              <a:gd name="connsiteY229-1046" fmla="*/ 1239392 h 3505627"/>
              <a:gd name="connsiteX230-1047" fmla="*/ 3216493 w 3413760"/>
              <a:gd name="connsiteY230-1048" fmla="*/ 1258651 h 3505627"/>
              <a:gd name="connsiteX231-1049" fmla="*/ 3042069 w 3413760"/>
              <a:gd name="connsiteY231-1050" fmla="*/ 1156319 h 3505627"/>
              <a:gd name="connsiteX232-1051" fmla="*/ 3034814 w 3413760"/>
              <a:gd name="connsiteY232-1052" fmla="*/ 1151294 h 3505627"/>
              <a:gd name="connsiteX233-1053" fmla="*/ 2945792 w 3413760"/>
              <a:gd name="connsiteY233-1054" fmla="*/ 1020193 h 3505627"/>
              <a:gd name="connsiteX234-1055" fmla="*/ 3033412 w 3413760"/>
              <a:gd name="connsiteY234-1056" fmla="*/ 1034122 h 3505627"/>
              <a:gd name="connsiteX235-1057" fmla="*/ 3154433 w 3413760"/>
              <a:gd name="connsiteY235-1058" fmla="*/ 1065367 h 3505627"/>
              <a:gd name="connsiteX236-1059" fmla="*/ 3198687 w 3413760"/>
              <a:gd name="connsiteY236-1060" fmla="*/ 857533 h 3505627"/>
              <a:gd name="connsiteX237-1061" fmla="*/ 3202101 w 3413760"/>
              <a:gd name="connsiteY237-1062" fmla="*/ 853121 h 3505627"/>
              <a:gd name="connsiteX238-1063" fmla="*/ 313045 w 3413760"/>
              <a:gd name="connsiteY238-1064" fmla="*/ 743934 h 3505627"/>
              <a:gd name="connsiteX239-1065" fmla="*/ 360230 w 3413760"/>
              <a:gd name="connsiteY239-1066" fmla="*/ 821175 h 3505627"/>
              <a:gd name="connsiteX240-1067" fmla="*/ 376919 w 3413760"/>
              <a:gd name="connsiteY240-1068" fmla="*/ 968060 h 3505627"/>
              <a:gd name="connsiteX241-1069" fmla="*/ 510107 w 3413760"/>
              <a:gd name="connsiteY241-1070" fmla="*/ 936919 h 3505627"/>
              <a:gd name="connsiteX242-1071" fmla="*/ 602852 w 3413760"/>
              <a:gd name="connsiteY242-1072" fmla="*/ 937121 h 3505627"/>
              <a:gd name="connsiteX243-1073" fmla="*/ 511121 w 3413760"/>
              <a:gd name="connsiteY243-1074" fmla="*/ 1027057 h 3505627"/>
              <a:gd name="connsiteX244-1075" fmla="*/ 363137 w 3413760"/>
              <a:gd name="connsiteY244-1076" fmla="*/ 1086877 h 3505627"/>
              <a:gd name="connsiteX245-1077" fmla="*/ 294138 w 3413760"/>
              <a:gd name="connsiteY245-1078" fmla="*/ 1117300 h 3505627"/>
              <a:gd name="connsiteX246-1079" fmla="*/ 313045 w 3413760"/>
              <a:gd name="connsiteY246-1080" fmla="*/ 743934 h 3505627"/>
              <a:gd name="connsiteX247-1081" fmla="*/ 3053839 w 3413760"/>
              <a:gd name="connsiteY247-1082" fmla="*/ 640182 h 3505627"/>
              <a:gd name="connsiteX248-1083" fmla="*/ 3089443 w 3413760"/>
              <a:gd name="connsiteY248-1084" fmla="*/ 744240 h 3505627"/>
              <a:gd name="connsiteX249-1085" fmla="*/ 3089237 w 3413760"/>
              <a:gd name="connsiteY249-1086" fmla="*/ 998175 h 3505627"/>
              <a:gd name="connsiteX250-1087" fmla="*/ 3032406 w 3413760"/>
              <a:gd name="connsiteY250-1088" fmla="*/ 977787 h 3505627"/>
              <a:gd name="connsiteX251-1089" fmla="*/ 2922449 w 3413760"/>
              <a:gd name="connsiteY251-1090" fmla="*/ 967947 h 3505627"/>
              <a:gd name="connsiteX252-1091" fmla="*/ 2802948 w 3413760"/>
              <a:gd name="connsiteY252-1092" fmla="*/ 901892 h 3505627"/>
              <a:gd name="connsiteX253-1093" fmla="*/ 2775693 w 3413760"/>
              <a:gd name="connsiteY253-1094" fmla="*/ 856509 h 3505627"/>
              <a:gd name="connsiteX254-1095" fmla="*/ 2802750 w 3413760"/>
              <a:gd name="connsiteY254-1096" fmla="*/ 859888 h 3505627"/>
              <a:gd name="connsiteX255-1097" fmla="*/ 3006552 w 3413760"/>
              <a:gd name="connsiteY255-1098" fmla="*/ 875455 h 3505627"/>
              <a:gd name="connsiteX256-1099" fmla="*/ 3013285 w 3413760"/>
              <a:gd name="connsiteY256-1100" fmla="*/ 792487 h 3505627"/>
              <a:gd name="connsiteX257-1101" fmla="*/ 3029594 w 3413760"/>
              <a:gd name="connsiteY257-1102" fmla="*/ 732465 h 3505627"/>
              <a:gd name="connsiteX258-1103" fmla="*/ 3051915 w 3413760"/>
              <a:gd name="connsiteY258-1104" fmla="*/ 644586 h 3505627"/>
              <a:gd name="connsiteX259-1105" fmla="*/ 3053839 w 3413760"/>
              <a:gd name="connsiteY259-1106" fmla="*/ 640182 h 3505627"/>
              <a:gd name="connsiteX260-1107" fmla="*/ 474297 w 3413760"/>
              <a:gd name="connsiteY260-1108" fmla="*/ 490733 h 3505627"/>
              <a:gd name="connsiteX261-1109" fmla="*/ 505782 w 3413760"/>
              <a:gd name="connsiteY261-1110" fmla="*/ 548303 h 3505627"/>
              <a:gd name="connsiteX262-1111" fmla="*/ 535857 w 3413760"/>
              <a:gd name="connsiteY262-1112" fmla="*/ 755104 h 3505627"/>
              <a:gd name="connsiteX263-1113" fmla="*/ 658986 w 3413760"/>
              <a:gd name="connsiteY263-1114" fmla="*/ 729497 h 3505627"/>
              <a:gd name="connsiteX264-1115" fmla="*/ 749925 w 3413760"/>
              <a:gd name="connsiteY264-1116" fmla="*/ 710551 h 3505627"/>
              <a:gd name="connsiteX265-1117" fmla="*/ 741069 w 3413760"/>
              <a:gd name="connsiteY265-1118" fmla="*/ 730416 h 3505627"/>
              <a:gd name="connsiteX266-1119" fmla="*/ 660000 w 3413760"/>
              <a:gd name="connsiteY266-1120" fmla="*/ 823417 h 3505627"/>
              <a:gd name="connsiteX267-1121" fmla="*/ 554368 w 3413760"/>
              <a:gd name="connsiteY267-1122" fmla="*/ 875253 h 3505627"/>
              <a:gd name="connsiteX268-1123" fmla="*/ 509600 w 3413760"/>
              <a:gd name="connsiteY268-1124" fmla="*/ 884479 h 3505627"/>
              <a:gd name="connsiteX269-1125" fmla="*/ 421592 w 3413760"/>
              <a:gd name="connsiteY269-1126" fmla="*/ 913869 h 3505627"/>
              <a:gd name="connsiteX270-1127" fmla="*/ 425315 w 3413760"/>
              <a:gd name="connsiteY270-1128" fmla="*/ 884785 h 3505627"/>
              <a:gd name="connsiteX271-1129" fmla="*/ 471279 w 3413760"/>
              <a:gd name="connsiteY271-1130" fmla="*/ 490829 h 3505627"/>
              <a:gd name="connsiteX272-1131" fmla="*/ 474297 w 3413760"/>
              <a:gd name="connsiteY272-1132" fmla="*/ 490733 h 3505627"/>
              <a:gd name="connsiteX273-1133" fmla="*/ 2886544 w 3413760"/>
              <a:gd name="connsiteY273-1134" fmla="*/ 412887 h 3505627"/>
              <a:gd name="connsiteX274-1135" fmla="*/ 2955653 w 3413760"/>
              <a:gd name="connsiteY274-1136" fmla="*/ 837362 h 3505627"/>
              <a:gd name="connsiteX275-1137" fmla="*/ 2801744 w 3413760"/>
              <a:gd name="connsiteY275-1138" fmla="*/ 810625 h 3505627"/>
              <a:gd name="connsiteX276-1139" fmla="*/ 2745213 w 3413760"/>
              <a:gd name="connsiteY276-1140" fmla="*/ 785938 h 3505627"/>
              <a:gd name="connsiteX277-1141" fmla="*/ 2732437 w 3413760"/>
              <a:gd name="connsiteY277-1142" fmla="*/ 777437 h 3505627"/>
              <a:gd name="connsiteX278-1143" fmla="*/ 2659906 w 3413760"/>
              <a:gd name="connsiteY278-1144" fmla="*/ 642432 h 3505627"/>
              <a:gd name="connsiteX279-1145" fmla="*/ 2743796 w 3413760"/>
              <a:gd name="connsiteY279-1146" fmla="*/ 667330 h 3505627"/>
              <a:gd name="connsiteX280-1147" fmla="*/ 2800342 w 3413760"/>
              <a:gd name="connsiteY280-1148" fmla="*/ 684638 h 3505627"/>
              <a:gd name="connsiteX281-1149" fmla="*/ 2860699 w 3413760"/>
              <a:gd name="connsiteY281-1150" fmla="*/ 702454 h 3505627"/>
              <a:gd name="connsiteX282-1151" fmla="*/ 2885237 w 3413760"/>
              <a:gd name="connsiteY282-1152" fmla="*/ 418621 h 3505627"/>
              <a:gd name="connsiteX283-1153" fmla="*/ 2886544 w 3413760"/>
              <a:gd name="connsiteY283-1154" fmla="*/ 412887 h 3505627"/>
              <a:gd name="connsiteX284-1155" fmla="*/ 811588 w 3413760"/>
              <a:gd name="connsiteY284-1156" fmla="*/ 370076 h 3505627"/>
              <a:gd name="connsiteX285-1157" fmla="*/ 818123 w 3413760"/>
              <a:gd name="connsiteY285-1158" fmla="*/ 373141 h 3505627"/>
              <a:gd name="connsiteX286-1159" fmla="*/ 807256 w 3413760"/>
              <a:gd name="connsiteY286-1160" fmla="*/ 385650 h 3505627"/>
              <a:gd name="connsiteX287-1161" fmla="*/ 736048 w 3413760"/>
              <a:gd name="connsiteY287-1162" fmla="*/ 529970 h 3505627"/>
              <a:gd name="connsiteX288-1163" fmla="*/ 690273 w 3413760"/>
              <a:gd name="connsiteY288-1164" fmla="*/ 617438 h 3505627"/>
              <a:gd name="connsiteX289-1165" fmla="*/ 657989 w 3413760"/>
              <a:gd name="connsiteY289-1166" fmla="*/ 648788 h 3505627"/>
              <a:gd name="connsiteX290-1167" fmla="*/ 566947 w 3413760"/>
              <a:gd name="connsiteY290-1168" fmla="*/ 701640 h 3505627"/>
              <a:gd name="connsiteX291-1169" fmla="*/ 589576 w 3413760"/>
              <a:gd name="connsiteY291-1170" fmla="*/ 541544 h 3505627"/>
              <a:gd name="connsiteX292-1171" fmla="*/ 655977 w 3413760"/>
              <a:gd name="connsiteY292-1172" fmla="*/ 454681 h 3505627"/>
              <a:gd name="connsiteX293-1173" fmla="*/ 807256 w 3413760"/>
              <a:gd name="connsiteY293-1174" fmla="*/ 371512 h 3505627"/>
              <a:gd name="connsiteX294-1175" fmla="*/ 811588 w 3413760"/>
              <a:gd name="connsiteY294-1176" fmla="*/ 370076 h 3505627"/>
              <a:gd name="connsiteX295-1177" fmla="*/ 2574306 w 3413760"/>
              <a:gd name="connsiteY295-1178" fmla="*/ 340783 h 3505627"/>
              <a:gd name="connsiteX296-1179" fmla="*/ 2601562 w 3413760"/>
              <a:gd name="connsiteY296-1180" fmla="*/ 345493 h 3505627"/>
              <a:gd name="connsiteX297-1181" fmla="*/ 2741586 w 3413760"/>
              <a:gd name="connsiteY297-1182" fmla="*/ 437680 h 3505627"/>
              <a:gd name="connsiteX298-1183" fmla="*/ 2744604 w 3413760"/>
              <a:gd name="connsiteY298-1184" fmla="*/ 440639 h 3505627"/>
              <a:gd name="connsiteX299-1185" fmla="*/ 2799027 w 3413760"/>
              <a:gd name="connsiteY299-1186" fmla="*/ 537027 h 3505627"/>
              <a:gd name="connsiteX300-1187" fmla="*/ 2826893 w 3413760"/>
              <a:gd name="connsiteY300-1188" fmla="*/ 662200 h 3505627"/>
              <a:gd name="connsiteX301-1189" fmla="*/ 2800136 w 3413760"/>
              <a:gd name="connsiteY301-1190" fmla="*/ 651853 h 3505627"/>
              <a:gd name="connsiteX302-1191" fmla="*/ 2743400 w 3413760"/>
              <a:gd name="connsiteY302-1192" fmla="*/ 626044 h 3505627"/>
              <a:gd name="connsiteX303-1193" fmla="*/ 2656382 w 3413760"/>
              <a:gd name="connsiteY303-1194" fmla="*/ 544923 h 3505627"/>
              <a:gd name="connsiteX304-1195" fmla="*/ 2602370 w 3413760"/>
              <a:gd name="connsiteY304-1196" fmla="*/ 416379 h 3505627"/>
              <a:gd name="connsiteX305-1197" fmla="*/ 2574306 w 3413760"/>
              <a:gd name="connsiteY305-1198" fmla="*/ 340783 h 3505627"/>
              <a:gd name="connsiteX306-1199" fmla="*/ 1577339 w 3413760"/>
              <a:gd name="connsiteY306-1200" fmla="*/ 0 h 3505627"/>
              <a:gd name="connsiteX307-1201" fmla="*/ 1856739 w 3413760"/>
              <a:gd name="connsiteY307-1202" fmla="*/ 0 h 3505627"/>
              <a:gd name="connsiteX308-1203" fmla="*/ 1577339 w 3413760"/>
              <a:gd name="connsiteY308-1204" fmla="*/ 0 h 3505627"/>
              <a:gd name="connsiteX0-1205" fmla="*/ 2332271 w 3413760"/>
              <a:gd name="connsiteY0-1206" fmla="*/ 2590533 h 3164844"/>
              <a:gd name="connsiteX1-1207" fmla="*/ 2336595 w 3413760"/>
              <a:gd name="connsiteY1-1208" fmla="*/ 2591758 h 3164844"/>
              <a:gd name="connsiteX2-1209" fmla="*/ 2327146 w 3413760"/>
              <a:gd name="connsiteY2-1210" fmla="*/ 2612341 h 3164844"/>
              <a:gd name="connsiteX3-1211" fmla="*/ 2227146 w 3413760"/>
              <a:gd name="connsiteY3-1212" fmla="*/ 2849976 h 3164844"/>
              <a:gd name="connsiteX4-1213" fmla="*/ 2409324 w 3413760"/>
              <a:gd name="connsiteY4-1214" fmla="*/ 2907240 h 3164844"/>
              <a:gd name="connsiteX5-1215" fmla="*/ 2517364 w 3413760"/>
              <a:gd name="connsiteY5-1216" fmla="*/ 2917281 h 3164844"/>
              <a:gd name="connsiteX6-1217" fmla="*/ 2486584 w 3413760"/>
              <a:gd name="connsiteY6-1218" fmla="*/ 2938073 h 3164844"/>
              <a:gd name="connsiteX7-1219" fmla="*/ 2409625 w 3413760"/>
              <a:gd name="connsiteY7-1220" fmla="*/ 2976689 h 3164844"/>
              <a:gd name="connsiteX8-1221" fmla="*/ 2095478 w 3413760"/>
              <a:gd name="connsiteY8-1222" fmla="*/ 2923313 h 3164844"/>
              <a:gd name="connsiteX9-1223" fmla="*/ 1871249 w 3413760"/>
              <a:gd name="connsiteY9-1224" fmla="*/ 2986932 h 3164844"/>
              <a:gd name="connsiteX10-1225" fmla="*/ 2089031 w 3413760"/>
              <a:gd name="connsiteY10-1226" fmla="*/ 3053511 h 3164844"/>
              <a:gd name="connsiteX11-1227" fmla="*/ 2089229 w 3413760"/>
              <a:gd name="connsiteY11-1228" fmla="*/ 3065899 h 3164844"/>
              <a:gd name="connsiteX12-1229" fmla="*/ 2042251 w 3413760"/>
              <a:gd name="connsiteY12-1230" fmla="*/ 3149270 h 3164844"/>
              <a:gd name="connsiteX13-1231" fmla="*/ 1783835 w 3413760"/>
              <a:gd name="connsiteY13-1232" fmla="*/ 3029847 h 3164844"/>
              <a:gd name="connsiteX14-1233" fmla="*/ 1474100 w 3413760"/>
              <a:gd name="connsiteY14-1234" fmla="*/ 3164844 h 3164844"/>
              <a:gd name="connsiteX15-1235" fmla="*/ 1455193 w 3413760"/>
              <a:gd name="connsiteY15-1236" fmla="*/ 3155835 h 3164844"/>
              <a:gd name="connsiteX16-1237" fmla="*/ 1419684 w 3413760"/>
              <a:gd name="connsiteY16-1238" fmla="*/ 3088232 h 3164844"/>
              <a:gd name="connsiteX17-1239" fmla="*/ 1634758 w 3413760"/>
              <a:gd name="connsiteY17-1240" fmla="*/ 2998812 h 3164844"/>
              <a:gd name="connsiteX18-1241" fmla="*/ 1396943 w 3413760"/>
              <a:gd name="connsiteY18-1242" fmla="*/ 2932225 h 3164844"/>
              <a:gd name="connsiteX19-1243" fmla="*/ 1223018 w 3413760"/>
              <a:gd name="connsiteY19-1244" fmla="*/ 3012015 h 3164844"/>
              <a:gd name="connsiteX20-1245" fmla="*/ 1081188 w 3413760"/>
              <a:gd name="connsiteY20-1246" fmla="*/ 3014176 h 3164844"/>
              <a:gd name="connsiteX21-1247" fmla="*/ 989030 w 3413760"/>
              <a:gd name="connsiteY21-1248" fmla="*/ 2974947 h 3164844"/>
              <a:gd name="connsiteX22-1249" fmla="*/ 1080175 w 3413760"/>
              <a:gd name="connsiteY22-1250" fmla="*/ 2935718 h 3164844"/>
              <a:gd name="connsiteX23-1251" fmla="*/ 1235090 w 3413760"/>
              <a:gd name="connsiteY23-1252" fmla="*/ 2877124 h 3164844"/>
              <a:gd name="connsiteX24-1253" fmla="*/ 1237402 w 3413760"/>
              <a:gd name="connsiteY24-1254" fmla="*/ 2866155 h 3164844"/>
              <a:gd name="connsiteX25-1255" fmla="*/ 1175034 w 3413760"/>
              <a:gd name="connsiteY25-1256" fmla="*/ 2780534 h 3164844"/>
              <a:gd name="connsiteX26-1257" fmla="*/ 1135097 w 3413760"/>
              <a:gd name="connsiteY26-1258" fmla="*/ 2614083 h 3164844"/>
              <a:gd name="connsiteX27-1259" fmla="*/ 1385181 w 3413760"/>
              <a:gd name="connsiteY27-1260" fmla="*/ 2855202 h 3164844"/>
              <a:gd name="connsiteX28-1261" fmla="*/ 2050306 w 3413760"/>
              <a:gd name="connsiteY28-1262" fmla="*/ 2874979 h 3164844"/>
              <a:gd name="connsiteX29-1263" fmla="*/ 2332271 w 3413760"/>
              <a:gd name="connsiteY29-1264" fmla="*/ 2590533 h 3164844"/>
              <a:gd name="connsiteX30-1265" fmla="*/ 917410 w 3413760"/>
              <a:gd name="connsiteY30-1266" fmla="*/ 2488297 h 3164844"/>
              <a:gd name="connsiteX31-1267" fmla="*/ 1076951 w 3413760"/>
              <a:gd name="connsiteY31-1268" fmla="*/ 2647788 h 3164844"/>
              <a:gd name="connsiteX32-1269" fmla="*/ 1170718 w 3413760"/>
              <a:gd name="connsiteY32-1270" fmla="*/ 2845064 h 3164844"/>
              <a:gd name="connsiteX33-1271" fmla="*/ 1079367 w 3413760"/>
              <a:gd name="connsiteY33-1272" fmla="*/ 2861655 h 3164844"/>
              <a:gd name="connsiteX34-1273" fmla="*/ 869933 w 3413760"/>
              <a:gd name="connsiteY34-1274" fmla="*/ 2899045 h 3164844"/>
              <a:gd name="connsiteX35-1275" fmla="*/ 838646 w 3413760"/>
              <a:gd name="connsiteY35-1276" fmla="*/ 2892076 h 3164844"/>
              <a:gd name="connsiteX36-1277" fmla="*/ 734337 w 3413760"/>
              <a:gd name="connsiteY36-1278" fmla="*/ 2817618 h 3164844"/>
              <a:gd name="connsiteX37-1279" fmla="*/ 820642 w 3413760"/>
              <a:gd name="connsiteY37-1280" fmla="*/ 2809924 h 3164844"/>
              <a:gd name="connsiteX38-1281" fmla="*/ 837339 w 3413760"/>
              <a:gd name="connsiteY38-1282" fmla="*/ 2803673 h 3164844"/>
              <a:gd name="connsiteX39-1283" fmla="*/ 1001410 w 3413760"/>
              <a:gd name="connsiteY39-1284" fmla="*/ 2764040 h 3164844"/>
              <a:gd name="connsiteX40-1285" fmla="*/ 998495 w 3413760"/>
              <a:gd name="connsiteY40-1286" fmla="*/ 2754822 h 3164844"/>
              <a:gd name="connsiteX41-1287" fmla="*/ 915509 w 3413760"/>
              <a:gd name="connsiteY41-1288" fmla="*/ 2489531 h 3164844"/>
              <a:gd name="connsiteX42-1289" fmla="*/ 917410 w 3413760"/>
              <a:gd name="connsiteY42-1290" fmla="*/ 2488297 h 3164844"/>
              <a:gd name="connsiteX43-1291" fmla="*/ 2531954 w 3413760"/>
              <a:gd name="connsiteY43-1292" fmla="*/ 2476732 h 3164844"/>
              <a:gd name="connsiteX44-1293" fmla="*/ 2479241 w 3413760"/>
              <a:gd name="connsiteY44-1294" fmla="*/ 2726763 h 3164844"/>
              <a:gd name="connsiteX45-1295" fmla="*/ 2631938 w 3413760"/>
              <a:gd name="connsiteY45-1296" fmla="*/ 2768347 h 3164844"/>
              <a:gd name="connsiteX46-1297" fmla="*/ 2731534 w 3413760"/>
              <a:gd name="connsiteY46-1298" fmla="*/ 2762298 h 3164844"/>
              <a:gd name="connsiteX47-1299" fmla="*/ 2646528 w 3413760"/>
              <a:gd name="connsiteY47-1300" fmla="*/ 2826934 h 3164844"/>
              <a:gd name="connsiteX48-1301" fmla="*/ 2632548 w 3413760"/>
              <a:gd name="connsiteY48-1302" fmla="*/ 2836975 h 3164844"/>
              <a:gd name="connsiteX49-1303" fmla="*/ 2408318 w 3413760"/>
              <a:gd name="connsiteY49-1304" fmla="*/ 2847629 h 3164844"/>
              <a:gd name="connsiteX50-1305" fmla="*/ 2299978 w 3413760"/>
              <a:gd name="connsiteY50-1306" fmla="*/ 2815053 h 3164844"/>
              <a:gd name="connsiteX51-1307" fmla="*/ 2405308 w 3413760"/>
              <a:gd name="connsiteY51-1308" fmla="*/ 2585411 h 3164844"/>
              <a:gd name="connsiteX52-1309" fmla="*/ 2528928 w 3413760"/>
              <a:gd name="connsiteY52-1310" fmla="*/ 2476933 h 3164844"/>
              <a:gd name="connsiteX53-1311" fmla="*/ 2531954 w 3413760"/>
              <a:gd name="connsiteY53-1312" fmla="*/ 2476732 h 3164844"/>
              <a:gd name="connsiteX54-1313" fmla="*/ 722559 w 3413760"/>
              <a:gd name="connsiteY54-1314" fmla="*/ 2344284 h 3164844"/>
              <a:gd name="connsiteX55-1315" fmla="*/ 762693 w 3413760"/>
              <a:gd name="connsiteY55-1316" fmla="*/ 2357293 h 3164844"/>
              <a:gd name="connsiteX56-1317" fmla="*/ 833624 w 3413760"/>
              <a:gd name="connsiteY56-1318" fmla="*/ 2425719 h 3164844"/>
              <a:gd name="connsiteX57-1319" fmla="*/ 941260 w 3413760"/>
              <a:gd name="connsiteY57-1320" fmla="*/ 2710374 h 3164844"/>
              <a:gd name="connsiteX58-1321" fmla="*/ 836935 w 3413760"/>
              <a:gd name="connsiteY58-1322" fmla="*/ 2714770 h 3164844"/>
              <a:gd name="connsiteX59-1323" fmla="*/ 684634 w 3413760"/>
              <a:gd name="connsiteY59-1324" fmla="*/ 2720198 h 3164844"/>
              <a:gd name="connsiteX60-1325" fmla="*/ 592697 w 3413760"/>
              <a:gd name="connsiteY60-1326" fmla="*/ 2690389 h 3164844"/>
              <a:gd name="connsiteX61-1327" fmla="*/ 532642 w 3413760"/>
              <a:gd name="connsiteY61-1328" fmla="*/ 2639795 h 3164844"/>
              <a:gd name="connsiteX62-1329" fmla="*/ 528309 w 3413760"/>
              <a:gd name="connsiteY62-1330" fmla="*/ 2623197 h 3164844"/>
              <a:gd name="connsiteX63-1331" fmla="*/ 532745 w 3413760"/>
              <a:gd name="connsiteY63-1332" fmla="*/ 2624124 h 3164844"/>
              <a:gd name="connsiteX64-1333" fmla="*/ 683533 w 3413760"/>
              <a:gd name="connsiteY64-1334" fmla="*/ 2605066 h 3164844"/>
              <a:gd name="connsiteX65-1335" fmla="*/ 785529 w 3413760"/>
              <a:gd name="connsiteY65-1336" fmla="*/ 2608252 h 3164844"/>
              <a:gd name="connsiteX66-1337" fmla="*/ 785331 w 3413760"/>
              <a:gd name="connsiteY66-1338" fmla="*/ 2593387 h 3164844"/>
              <a:gd name="connsiteX67-1339" fmla="*/ 722559 w 3413760"/>
              <a:gd name="connsiteY67-1340" fmla="*/ 2344284 h 3164844"/>
              <a:gd name="connsiteX68-1341" fmla="*/ 2742592 w 3413760"/>
              <a:gd name="connsiteY68-1342" fmla="*/ 2297481 h 3164844"/>
              <a:gd name="connsiteX69-1343" fmla="*/ 2711716 w 3413760"/>
              <a:gd name="connsiteY69-1344" fmla="*/ 2524760 h 3164844"/>
              <a:gd name="connsiteX70-1345" fmla="*/ 2768445 w 3413760"/>
              <a:gd name="connsiteY70-1346" fmla="*/ 2524760 h 3164844"/>
              <a:gd name="connsiteX71-1347" fmla="*/ 2825079 w 3413760"/>
              <a:gd name="connsiteY71-1348" fmla="*/ 2534600 h 3164844"/>
              <a:gd name="connsiteX72-1349" fmla="*/ 2953246 w 3413760"/>
              <a:gd name="connsiteY72-1350" fmla="*/ 2556013 h 3164844"/>
              <a:gd name="connsiteX73-1351" fmla="*/ 2825990 w 3413760"/>
              <a:gd name="connsiteY73-1352" fmla="*/ 2638464 h 3164844"/>
              <a:gd name="connsiteX74-1353" fmla="*/ 2769649 w 3413760"/>
              <a:gd name="connsiteY74-1354" fmla="*/ 2658224 h 3164844"/>
              <a:gd name="connsiteX75-1355" fmla="*/ 2630940 w 3413760"/>
              <a:gd name="connsiteY75-1356" fmla="*/ 2678202 h 3164844"/>
              <a:gd name="connsiteX76-1357" fmla="*/ 2531756 w 3413760"/>
              <a:gd name="connsiteY76-1358" fmla="*/ 2665201 h 3164844"/>
              <a:gd name="connsiteX77-1359" fmla="*/ 2628516 w 3413760"/>
              <a:gd name="connsiteY77-1360" fmla="*/ 2409540 h 3164844"/>
              <a:gd name="connsiteX78-1361" fmla="*/ 2742592 w 3413760"/>
              <a:gd name="connsiteY78-1362" fmla="*/ 2297481 h 3164844"/>
              <a:gd name="connsiteX79-1363" fmla="*/ 573283 w 3413760"/>
              <a:gd name="connsiteY79-1364" fmla="*/ 2165235 h 3164844"/>
              <a:gd name="connsiteX80-1365" fmla="*/ 680610 w 3413760"/>
              <a:gd name="connsiteY80-1366" fmla="*/ 2383521 h 3164844"/>
              <a:gd name="connsiteX81-1367" fmla="*/ 731121 w 3413760"/>
              <a:gd name="connsiteY81-1368" fmla="*/ 2558562 h 3164844"/>
              <a:gd name="connsiteX82-1369" fmla="*/ 682527 w 3413760"/>
              <a:gd name="connsiteY82-1370" fmla="*/ 2550585 h 3164844"/>
              <a:gd name="connsiteX83-1371" fmla="*/ 629814 w 3413760"/>
              <a:gd name="connsiteY83-1372" fmla="*/ 2546173 h 3164844"/>
              <a:gd name="connsiteX84-1373" fmla="*/ 531335 w 3413760"/>
              <a:gd name="connsiteY84-1374" fmla="*/ 2519751 h 3164844"/>
              <a:gd name="connsiteX85-1375" fmla="*/ 381853 w 3413760"/>
              <a:gd name="connsiteY85-1376" fmla="*/ 2434736 h 3164844"/>
              <a:gd name="connsiteX86-1377" fmla="*/ 334876 w 3413760"/>
              <a:gd name="connsiteY86-1378" fmla="*/ 2370092 h 3164844"/>
              <a:gd name="connsiteX87-1379" fmla="*/ 381054 w 3413760"/>
              <a:gd name="connsiteY87-1380" fmla="*/ 2375319 h 3164844"/>
              <a:gd name="connsiteX88-1381" fmla="*/ 529719 w 3413760"/>
              <a:gd name="connsiteY88-1382" fmla="*/ 2398063 h 3164844"/>
              <a:gd name="connsiteX89-1383" fmla="*/ 567945 w 3413760"/>
              <a:gd name="connsiteY89-1384" fmla="*/ 2409644 h 3164844"/>
              <a:gd name="connsiteX90-1385" fmla="*/ 572080 w 3413760"/>
              <a:gd name="connsiteY90-1386" fmla="*/ 2168420 h 3164844"/>
              <a:gd name="connsiteX91-1387" fmla="*/ 573283 w 3413760"/>
              <a:gd name="connsiteY91-1388" fmla="*/ 2165235 h 3164844"/>
              <a:gd name="connsiteX92-1389" fmla="*/ 2901332 w 3413760"/>
              <a:gd name="connsiteY92-1390" fmla="*/ 2085243 h 3164844"/>
              <a:gd name="connsiteX93-1391" fmla="*/ 2930813 w 3413760"/>
              <a:gd name="connsiteY93-1392" fmla="*/ 2337533 h 3164844"/>
              <a:gd name="connsiteX94-1393" fmla="*/ 3051122 w 3413760"/>
              <a:gd name="connsiteY94-1394" fmla="*/ 2314273 h 3164844"/>
              <a:gd name="connsiteX95-1395" fmla="*/ 3132794 w 3413760"/>
              <a:gd name="connsiteY95-1396" fmla="*/ 2298707 h 3164844"/>
              <a:gd name="connsiteX96-1397" fmla="*/ 3051827 w 3413760"/>
              <a:gd name="connsiteY96-1398" fmla="*/ 2387925 h 3164844"/>
              <a:gd name="connsiteX97-1399" fmla="*/ 2995392 w 3413760"/>
              <a:gd name="connsiteY97-1400" fmla="*/ 2446511 h 3164844"/>
              <a:gd name="connsiteX98-1401" fmla="*/ 2824786 w 3413760"/>
              <a:gd name="connsiteY98-1402" fmla="*/ 2482982 h 3164844"/>
              <a:gd name="connsiteX99-1403" fmla="*/ 2768350 w 3413760"/>
              <a:gd name="connsiteY99-1404" fmla="*/ 2478772 h 3164844"/>
              <a:gd name="connsiteX100-1405" fmla="*/ 2763511 w 3413760"/>
              <a:gd name="connsiteY100-1406" fmla="*/ 2478772 h 3164844"/>
              <a:gd name="connsiteX101-1407" fmla="*/ 2768152 w 3413760"/>
              <a:gd name="connsiteY101-1408" fmla="*/ 2463827 h 3164844"/>
              <a:gd name="connsiteX102-1409" fmla="*/ 2821657 w 3413760"/>
              <a:gd name="connsiteY102-1410" fmla="*/ 2205908 h 3164844"/>
              <a:gd name="connsiteX103-1411" fmla="*/ 2894996 w 3413760"/>
              <a:gd name="connsiteY103-1412" fmla="*/ 2085445 h 3164844"/>
              <a:gd name="connsiteX104-1413" fmla="*/ 2901332 w 3413760"/>
              <a:gd name="connsiteY104-1414" fmla="*/ 2085243 h 3164844"/>
              <a:gd name="connsiteX105-1415" fmla="*/ 468562 w 3413760"/>
              <a:gd name="connsiteY105-1416" fmla="*/ 1926575 h 3164844"/>
              <a:gd name="connsiteX106-1417" fmla="*/ 486368 w 3413760"/>
              <a:gd name="connsiteY106-1418" fmla="*/ 1946553 h 3164844"/>
              <a:gd name="connsiteX107-1419" fmla="*/ 502360 w 3413760"/>
              <a:gd name="connsiteY107-1420" fmla="*/ 2341316 h 3164844"/>
              <a:gd name="connsiteX108-1421" fmla="*/ 400261 w 3413760"/>
              <a:gd name="connsiteY108-1422" fmla="*/ 2301683 h 3164844"/>
              <a:gd name="connsiteX109-1423" fmla="*/ 380348 w 3413760"/>
              <a:gd name="connsiteY109-1424" fmla="*/ 2293069 h 3164844"/>
              <a:gd name="connsiteX110-1425" fmla="*/ 193845 w 3413760"/>
              <a:gd name="connsiteY110-1426" fmla="*/ 2178663 h 3164844"/>
              <a:gd name="connsiteX111-1427" fmla="*/ 152000 w 3413760"/>
              <a:gd name="connsiteY111-1428" fmla="*/ 2115045 h 3164844"/>
              <a:gd name="connsiteX112-1429" fmla="*/ 172016 w 3413760"/>
              <a:gd name="connsiteY112-1430" fmla="*/ 2117609 h 3164844"/>
              <a:gd name="connsiteX113-1431" fmla="*/ 193133 w 3413760"/>
              <a:gd name="connsiteY113-1432" fmla="*/ 2118641 h 3164844"/>
              <a:gd name="connsiteX114-1433" fmla="*/ 378931 w 3413760"/>
              <a:gd name="connsiteY114-1434" fmla="*/ 2166057 h 3164844"/>
              <a:gd name="connsiteX115-1435" fmla="*/ 387485 w 3413760"/>
              <a:gd name="connsiteY115-1436" fmla="*/ 2171082 h 3164844"/>
              <a:gd name="connsiteX116-1437" fmla="*/ 467160 w 3413760"/>
              <a:gd name="connsiteY116-1438" fmla="*/ 1930786 h 3164844"/>
              <a:gd name="connsiteX117-1439" fmla="*/ 468562 w 3413760"/>
              <a:gd name="connsiteY117-1440" fmla="*/ 1926575 h 3164844"/>
              <a:gd name="connsiteX118-1441" fmla="*/ 3002124 w 3413760"/>
              <a:gd name="connsiteY118-1442" fmla="*/ 1865223 h 3164844"/>
              <a:gd name="connsiteX119-1443" fmla="*/ 3004944 w 3413760"/>
              <a:gd name="connsiteY119-1444" fmla="*/ 1865223 h 3164844"/>
              <a:gd name="connsiteX120-1445" fmla="*/ 3047400 w 3413760"/>
              <a:gd name="connsiteY120-1446" fmla="*/ 1998687 h 3164844"/>
              <a:gd name="connsiteX121-1447" fmla="*/ 3076865 w 3413760"/>
              <a:gd name="connsiteY121-1448" fmla="*/ 2091083 h 3164844"/>
              <a:gd name="connsiteX122-1449" fmla="*/ 3246267 w 3413760"/>
              <a:gd name="connsiteY122-1450" fmla="*/ 2041506 h 3164844"/>
              <a:gd name="connsiteX123-1451" fmla="*/ 3303210 w 3413760"/>
              <a:gd name="connsiteY123-1452" fmla="*/ 2034335 h 3164844"/>
              <a:gd name="connsiteX124-1453" fmla="*/ 3287004 w 3413760"/>
              <a:gd name="connsiteY124-1454" fmla="*/ 2055951 h 3164844"/>
              <a:gd name="connsiteX125-1455" fmla="*/ 3247075 w 3413760"/>
              <a:gd name="connsiteY125-1456" fmla="*/ 2116383 h 3164844"/>
              <a:gd name="connsiteX126-1457" fmla="*/ 3050204 w 3413760"/>
              <a:gd name="connsiteY126-1458" fmla="*/ 2236846 h 3164844"/>
              <a:gd name="connsiteX127-1459" fmla="*/ 2995083 w 3413760"/>
              <a:gd name="connsiteY127-1460" fmla="*/ 2259574 h 3164844"/>
              <a:gd name="connsiteX128-1461" fmla="*/ 2992976 w 3413760"/>
              <a:gd name="connsiteY128-1462" fmla="*/ 2250154 h 3164844"/>
              <a:gd name="connsiteX129-1463" fmla="*/ 3002124 w 3413760"/>
              <a:gd name="connsiteY129-1464" fmla="*/ 1865223 h 3164844"/>
              <a:gd name="connsiteX130-1465" fmla="*/ 367169 w 3413760"/>
              <a:gd name="connsiteY130-1466" fmla="*/ 1706773 h 3164844"/>
              <a:gd name="connsiteX131-1467" fmla="*/ 372499 w 3413760"/>
              <a:gd name="connsiteY131-1468" fmla="*/ 1710055 h 3164844"/>
              <a:gd name="connsiteX132-1469" fmla="*/ 373909 w 3413760"/>
              <a:gd name="connsiteY132-1470" fmla="*/ 1712200 h 3164844"/>
              <a:gd name="connsiteX133-1471" fmla="*/ 389188 w 3413760"/>
              <a:gd name="connsiteY133-1472" fmla="*/ 1733606 h 3164844"/>
              <a:gd name="connsiteX134-1473" fmla="*/ 377925 w 3413760"/>
              <a:gd name="connsiteY134-1474" fmla="*/ 2071525 h 3164844"/>
              <a:gd name="connsiteX135-1475" fmla="*/ 357212 w 3413760"/>
              <a:gd name="connsiteY135-1476" fmla="*/ 2122521 h 3164844"/>
              <a:gd name="connsiteX136-1477" fmla="*/ 192127 w 3413760"/>
              <a:gd name="connsiteY136-1478" fmla="*/ 2024915 h 3164844"/>
              <a:gd name="connsiteX137-1479" fmla="*/ 177450 w 3413760"/>
              <a:gd name="connsiteY137-1480" fmla="*/ 2014470 h 3164844"/>
              <a:gd name="connsiteX138-1481" fmla="*/ 90123 w 3413760"/>
              <a:gd name="connsiteY138-1482" fmla="*/ 1833365 h 3164844"/>
              <a:gd name="connsiteX139-1483" fmla="*/ 190622 w 3413760"/>
              <a:gd name="connsiteY139-1484" fmla="*/ 1876603 h 3164844"/>
              <a:gd name="connsiteX140-1485" fmla="*/ 284673 w 3413760"/>
              <a:gd name="connsiteY140-1486" fmla="*/ 1944407 h 3164844"/>
              <a:gd name="connsiteX141-1487" fmla="*/ 364950 w 3413760"/>
              <a:gd name="connsiteY141-1488" fmla="*/ 1709950 h 3164844"/>
              <a:gd name="connsiteX142-1489" fmla="*/ 367169 w 3413760"/>
              <a:gd name="connsiteY142-1490" fmla="*/ 1706773 h 3164844"/>
              <a:gd name="connsiteX143-1491" fmla="*/ 3072041 w 3413760"/>
              <a:gd name="connsiteY143-1492" fmla="*/ 1645831 h 3164844"/>
              <a:gd name="connsiteX144-1493" fmla="*/ 3102124 w 3413760"/>
              <a:gd name="connsiteY144-1494" fmla="*/ 1720290 h 3164844"/>
              <a:gd name="connsiteX145-1495" fmla="*/ 3182497 w 3413760"/>
              <a:gd name="connsiteY145-1496" fmla="*/ 1852117 h 3164844"/>
              <a:gd name="connsiteX146-1497" fmla="*/ 3243748 w 3413760"/>
              <a:gd name="connsiteY146-1498" fmla="*/ 1810323 h 3164844"/>
              <a:gd name="connsiteX147-1499" fmla="*/ 3363265 w 3413760"/>
              <a:gd name="connsiteY147-1500" fmla="*/ 1706265 h 3164844"/>
              <a:gd name="connsiteX148-1501" fmla="*/ 3274331 w 3413760"/>
              <a:gd name="connsiteY148-1502" fmla="*/ 1941948 h 3164844"/>
              <a:gd name="connsiteX149-1503" fmla="*/ 3245665 w 3413760"/>
              <a:gd name="connsiteY149-1504" fmla="*/ 1966023 h 3164844"/>
              <a:gd name="connsiteX150-1505" fmla="*/ 3105435 w 3413760"/>
              <a:gd name="connsiteY150-1506" fmla="*/ 2018463 h 3164844"/>
              <a:gd name="connsiteX151-1507" fmla="*/ 3068620 w 3413760"/>
              <a:gd name="connsiteY151-1508" fmla="*/ 1647977 h 3164844"/>
              <a:gd name="connsiteX152-1509" fmla="*/ 3072041 w 3413760"/>
              <a:gd name="connsiteY152-1510" fmla="*/ 1645831 h 3164844"/>
              <a:gd name="connsiteX153-1511" fmla="*/ 323097 w 3413760"/>
              <a:gd name="connsiteY153-1512" fmla="*/ 1464210 h 3164844"/>
              <a:gd name="connsiteX154-1513" fmla="*/ 243929 w 3413760"/>
              <a:gd name="connsiteY154-1514" fmla="*/ 1869530 h 3164844"/>
              <a:gd name="connsiteX155-1515" fmla="*/ 189917 w 3413760"/>
              <a:gd name="connsiteY155-1516" fmla="*/ 1822106 h 3164844"/>
              <a:gd name="connsiteX156-1517" fmla="*/ 85307 w 3413760"/>
              <a:gd name="connsiteY156-1518" fmla="*/ 1725105 h 3164844"/>
              <a:gd name="connsiteX157-1519" fmla="*/ 13267 w 3413760"/>
              <a:gd name="connsiteY157-1520" fmla="*/ 1524651 h 3164844"/>
              <a:gd name="connsiteX158-1521" fmla="*/ 38923 w 3413760"/>
              <a:gd name="connsiteY158-1522" fmla="*/ 1544725 h 3164844"/>
              <a:gd name="connsiteX159-1523" fmla="*/ 188111 w 3413760"/>
              <a:gd name="connsiteY159-1524" fmla="*/ 1666519 h 3164844"/>
              <a:gd name="connsiteX160-1525" fmla="*/ 190622 w 3413760"/>
              <a:gd name="connsiteY160-1526" fmla="*/ 1669479 h 3164844"/>
              <a:gd name="connsiteX161-1527" fmla="*/ 318368 w 3413760"/>
              <a:gd name="connsiteY161-1528" fmla="*/ 1464323 h 3164844"/>
              <a:gd name="connsiteX162-1529" fmla="*/ 323097 w 3413760"/>
              <a:gd name="connsiteY162-1530" fmla="*/ 1464210 h 3164844"/>
              <a:gd name="connsiteX163-1531" fmla="*/ 3098489 w 3413760"/>
              <a:gd name="connsiteY163-1532" fmla="*/ 1405519 h 3164844"/>
              <a:gd name="connsiteX164-1533" fmla="*/ 3101309 w 3413760"/>
              <a:gd name="connsiteY164-1534" fmla="*/ 1405519 h 3164844"/>
              <a:gd name="connsiteX165-1535" fmla="*/ 3241436 w 3413760"/>
              <a:gd name="connsiteY165-1536" fmla="*/ 1604545 h 3164844"/>
              <a:gd name="connsiteX166-1537" fmla="*/ 3250901 w 3413760"/>
              <a:gd name="connsiteY166-1538" fmla="*/ 1618062 h 3164844"/>
              <a:gd name="connsiteX167-1539" fmla="*/ 3413760 w 3413760"/>
              <a:gd name="connsiteY167-1540" fmla="*/ 1438208 h 3164844"/>
              <a:gd name="connsiteX168-1541" fmla="*/ 3328358 w 3413760"/>
              <a:gd name="connsiteY168-1542" fmla="*/ 1671439 h 3164844"/>
              <a:gd name="connsiteX169-1543" fmla="*/ 3242956 w 3413760"/>
              <a:gd name="connsiteY169-1544" fmla="*/ 1755825 h 3164844"/>
              <a:gd name="connsiteX170-1545" fmla="*/ 3210655 w 3413760"/>
              <a:gd name="connsiteY170-1546" fmla="*/ 1781433 h 3164844"/>
              <a:gd name="connsiteX171-1547" fmla="*/ 3098489 w 3413760"/>
              <a:gd name="connsiteY171-1548" fmla="*/ 1405519 h 3164844"/>
              <a:gd name="connsiteX172-1549" fmla="*/ 315866 w 3413760"/>
              <a:gd name="connsiteY172-1550" fmla="*/ 1212952 h 3164844"/>
              <a:gd name="connsiteX173-1551" fmla="*/ 288998 w 3413760"/>
              <a:gd name="connsiteY173-1552" fmla="*/ 1379411 h 3164844"/>
              <a:gd name="connsiteX174-1553" fmla="*/ 187208 w 3413760"/>
              <a:gd name="connsiteY174-1554" fmla="*/ 1563985 h 3164844"/>
              <a:gd name="connsiteX175-1555" fmla="*/ 172919 w 3413760"/>
              <a:gd name="connsiteY175-1556" fmla="*/ 1604344 h 3164844"/>
              <a:gd name="connsiteX176-1557" fmla="*/ 0 w 3413760"/>
              <a:gd name="connsiteY176-1558" fmla="*/ 1261610 h 3164844"/>
              <a:gd name="connsiteX177-1559" fmla="*/ 165275 w 3413760"/>
              <a:gd name="connsiteY177-1560" fmla="*/ 1387606 h 3164844"/>
              <a:gd name="connsiteX178-1561" fmla="*/ 184990 w 3413760"/>
              <a:gd name="connsiteY178-1562" fmla="*/ 1352876 h 3164844"/>
              <a:gd name="connsiteX179-1563" fmla="*/ 307319 w 3413760"/>
              <a:gd name="connsiteY179-1564" fmla="*/ 1214904 h 3164844"/>
              <a:gd name="connsiteX180-1565" fmla="*/ 315866 w 3413760"/>
              <a:gd name="connsiteY180-1566" fmla="*/ 1212952 h 3164844"/>
              <a:gd name="connsiteX181-1567" fmla="*/ 3111772 w 3413760"/>
              <a:gd name="connsiteY181-1568" fmla="*/ 1125283 h 3164844"/>
              <a:gd name="connsiteX182-1569" fmla="*/ 3115495 w 3413760"/>
              <a:gd name="connsiteY182-1570" fmla="*/ 1135017 h 3164844"/>
              <a:gd name="connsiteX183-1571" fmla="*/ 3238315 w 3413760"/>
              <a:gd name="connsiteY183-1572" fmla="*/ 1291831 h 3164844"/>
              <a:gd name="connsiteX184-1573" fmla="*/ 3262164 w 3413760"/>
              <a:gd name="connsiteY184-1574" fmla="*/ 1339771 h 3164844"/>
              <a:gd name="connsiteX185-1575" fmla="*/ 3399780 w 3413760"/>
              <a:gd name="connsiteY185-1576" fmla="*/ 1169731 h 3164844"/>
              <a:gd name="connsiteX186-1577" fmla="*/ 3406410 w 3413760"/>
              <a:gd name="connsiteY186-1578" fmla="*/ 1194209 h 3164844"/>
              <a:gd name="connsiteX187-1579" fmla="*/ 3255027 w 3413760"/>
              <a:gd name="connsiteY187-1580" fmla="*/ 1544725 h 3164844"/>
              <a:gd name="connsiteX188-1581" fmla="*/ 3240635 w 3413760"/>
              <a:gd name="connsiteY188-1582" fmla="*/ 1524038 h 3164844"/>
              <a:gd name="connsiteX189-1583" fmla="*/ 3110671 w 3413760"/>
              <a:gd name="connsiteY189-1584" fmla="*/ 1128347 h 3164844"/>
              <a:gd name="connsiteX190-1585" fmla="*/ 3111772 w 3413760"/>
              <a:gd name="connsiteY190-1586" fmla="*/ 1125283 h 3164844"/>
              <a:gd name="connsiteX191-1587" fmla="*/ 63367 w 3413760"/>
              <a:gd name="connsiteY191-1588" fmla="*/ 929845 h 3164844"/>
              <a:gd name="connsiteX192-1589" fmla="*/ 69909 w 3413760"/>
              <a:gd name="connsiteY192-1590" fmla="*/ 930974 h 3164844"/>
              <a:gd name="connsiteX193-1591" fmla="*/ 172919 w 3413760"/>
              <a:gd name="connsiteY193-1592" fmla="*/ 1098442 h 3164844"/>
              <a:gd name="connsiteX194-1593" fmla="*/ 181972 w 3413760"/>
              <a:gd name="connsiteY194-1594" fmla="*/ 1090869 h 3164844"/>
              <a:gd name="connsiteX195-1595" fmla="*/ 269291 w 3413760"/>
              <a:gd name="connsiteY195-1596" fmla="*/ 1027459 h 3164844"/>
              <a:gd name="connsiteX196-1597" fmla="*/ 365862 w 3413760"/>
              <a:gd name="connsiteY196-1598" fmla="*/ 982600 h 3164844"/>
              <a:gd name="connsiteX197-1599" fmla="*/ 371287 w 3413760"/>
              <a:gd name="connsiteY197-1600" fmla="*/ 981987 h 3164844"/>
              <a:gd name="connsiteX198-1601" fmla="*/ 366266 w 3413760"/>
              <a:gd name="connsiteY198-1602" fmla="*/ 1019580 h 3164844"/>
              <a:gd name="connsiteX199-1603" fmla="*/ 183889 w 3413760"/>
              <a:gd name="connsiteY199-1604" fmla="*/ 1267659 h 3164844"/>
              <a:gd name="connsiteX200-1605" fmla="*/ 151192 w 3413760"/>
              <a:gd name="connsiteY200-1606" fmla="*/ 1315591 h 3164844"/>
              <a:gd name="connsiteX201-1607" fmla="*/ 60357 w 3413760"/>
              <a:gd name="connsiteY201-1608" fmla="*/ 931071 h 3164844"/>
              <a:gd name="connsiteX202-1609" fmla="*/ 63367 w 3413760"/>
              <a:gd name="connsiteY202-1610" fmla="*/ 929845 h 3164844"/>
              <a:gd name="connsiteX203-1611" fmla="*/ 3335091 w 3413760"/>
              <a:gd name="connsiteY203-1612" fmla="*/ 858556 h 3164844"/>
              <a:gd name="connsiteX204-1613" fmla="*/ 3361040 w 3413760"/>
              <a:gd name="connsiteY204-1614" fmla="*/ 1015684 h 3164844"/>
              <a:gd name="connsiteX205-1615" fmla="*/ 3263669 w 3413760"/>
              <a:gd name="connsiteY205-1616" fmla="*/ 1235704 h 3164844"/>
              <a:gd name="connsiteX206-1617" fmla="*/ 3236818 w 3413760"/>
              <a:gd name="connsiteY206-1618" fmla="*/ 1179780 h 3164844"/>
              <a:gd name="connsiteX207-1619" fmla="*/ 3181990 w 3413760"/>
              <a:gd name="connsiteY207-1620" fmla="*/ 1115556 h 3164844"/>
              <a:gd name="connsiteX208-1621" fmla="*/ 3035321 w 3413760"/>
              <a:gd name="connsiteY208-1622" fmla="*/ 898495 h 3164844"/>
              <a:gd name="connsiteX209-1623" fmla="*/ 3031408 w 3413760"/>
              <a:gd name="connsiteY209-1624" fmla="*/ 883656 h 3164844"/>
              <a:gd name="connsiteX210-1625" fmla="*/ 3035115 w 3413760"/>
              <a:gd name="connsiteY210-1626" fmla="*/ 884882 h 3164844"/>
              <a:gd name="connsiteX211-1627" fmla="*/ 3234695 w 3413760"/>
              <a:gd name="connsiteY211-1628" fmla="*/ 1001239 h 3164844"/>
              <a:gd name="connsiteX212-1629" fmla="*/ 3247479 w 3413760"/>
              <a:gd name="connsiteY212-1630" fmla="*/ 1017111 h 3164844"/>
              <a:gd name="connsiteX213-1631" fmla="*/ 3335091 w 3413760"/>
              <a:gd name="connsiteY213-1632" fmla="*/ 858556 h 3164844"/>
              <a:gd name="connsiteX214-1633" fmla="*/ 176443 w 3413760"/>
              <a:gd name="connsiteY214-1634" fmla="*/ 614767 h 3164844"/>
              <a:gd name="connsiteX215-1635" fmla="*/ 176443 w 3413760"/>
              <a:gd name="connsiteY215-1636" fmla="*/ 615291 h 3164844"/>
              <a:gd name="connsiteX216-1637" fmla="*/ 257814 w 3413760"/>
              <a:gd name="connsiteY216-1638" fmla="*/ 832441 h 3164844"/>
              <a:gd name="connsiteX217-1639" fmla="*/ 363548 w 3413760"/>
              <a:gd name="connsiteY217-1640" fmla="*/ 797309 h 3164844"/>
              <a:gd name="connsiteX218-1641" fmla="*/ 457798 w 3413760"/>
              <a:gd name="connsiteY218-1642" fmla="*/ 766580 h 3164844"/>
              <a:gd name="connsiteX219-1643" fmla="*/ 384467 w 3413760"/>
              <a:gd name="connsiteY219-1644" fmla="*/ 881082 h 3164844"/>
              <a:gd name="connsiteX220-1645" fmla="*/ 364649 w 3413760"/>
              <a:gd name="connsiteY220-1646" fmla="*/ 897996 h 3164844"/>
              <a:gd name="connsiteX221-1647" fmla="*/ 295144 w 3413760"/>
              <a:gd name="connsiteY221-1648" fmla="*/ 963654 h 3164844"/>
              <a:gd name="connsiteX222-1649" fmla="*/ 185386 w 3413760"/>
              <a:gd name="connsiteY222-1650" fmla="*/ 1034113 h 3164844"/>
              <a:gd name="connsiteX223-1651" fmla="*/ 180967 w 3413760"/>
              <a:gd name="connsiteY223-1652" fmla="*/ 1027774 h 3164844"/>
              <a:gd name="connsiteX224-1653" fmla="*/ 174328 w 3413760"/>
              <a:gd name="connsiteY224-1654" fmla="*/ 619083 h 3164844"/>
              <a:gd name="connsiteX225-1655" fmla="*/ 176443 w 3413760"/>
              <a:gd name="connsiteY225-1656" fmla="*/ 614767 h 3164844"/>
              <a:gd name="connsiteX226-1657" fmla="*/ 3202101 w 3413760"/>
              <a:gd name="connsiteY226-1658" fmla="*/ 512338 h 3164844"/>
              <a:gd name="connsiteX227-1659" fmla="*/ 3230370 w 3413760"/>
              <a:gd name="connsiteY227-1660" fmla="*/ 586096 h 3164844"/>
              <a:gd name="connsiteX228-1661" fmla="*/ 3272429 w 3413760"/>
              <a:gd name="connsiteY228-1662" fmla="*/ 723342 h 3164844"/>
              <a:gd name="connsiteX229-1663" fmla="*/ 3233903 w 3413760"/>
              <a:gd name="connsiteY229-1664" fmla="*/ 898609 h 3164844"/>
              <a:gd name="connsiteX230-1665" fmla="*/ 3216493 w 3413760"/>
              <a:gd name="connsiteY230-1666" fmla="*/ 917868 h 3164844"/>
              <a:gd name="connsiteX231-1667" fmla="*/ 3042069 w 3413760"/>
              <a:gd name="connsiteY231-1668" fmla="*/ 815536 h 3164844"/>
              <a:gd name="connsiteX232-1669" fmla="*/ 3034814 w 3413760"/>
              <a:gd name="connsiteY232-1670" fmla="*/ 810511 h 3164844"/>
              <a:gd name="connsiteX233-1671" fmla="*/ 2945792 w 3413760"/>
              <a:gd name="connsiteY233-1672" fmla="*/ 679410 h 3164844"/>
              <a:gd name="connsiteX234-1673" fmla="*/ 3033412 w 3413760"/>
              <a:gd name="connsiteY234-1674" fmla="*/ 693339 h 3164844"/>
              <a:gd name="connsiteX235-1675" fmla="*/ 3154433 w 3413760"/>
              <a:gd name="connsiteY235-1676" fmla="*/ 724584 h 3164844"/>
              <a:gd name="connsiteX236-1677" fmla="*/ 3198687 w 3413760"/>
              <a:gd name="connsiteY236-1678" fmla="*/ 516750 h 3164844"/>
              <a:gd name="connsiteX237-1679" fmla="*/ 3202101 w 3413760"/>
              <a:gd name="connsiteY237-1680" fmla="*/ 512338 h 3164844"/>
              <a:gd name="connsiteX238-1681" fmla="*/ 313045 w 3413760"/>
              <a:gd name="connsiteY238-1682" fmla="*/ 403151 h 3164844"/>
              <a:gd name="connsiteX239-1683" fmla="*/ 360230 w 3413760"/>
              <a:gd name="connsiteY239-1684" fmla="*/ 480392 h 3164844"/>
              <a:gd name="connsiteX240-1685" fmla="*/ 376919 w 3413760"/>
              <a:gd name="connsiteY240-1686" fmla="*/ 627277 h 3164844"/>
              <a:gd name="connsiteX241-1687" fmla="*/ 510107 w 3413760"/>
              <a:gd name="connsiteY241-1688" fmla="*/ 596136 h 3164844"/>
              <a:gd name="connsiteX242-1689" fmla="*/ 602852 w 3413760"/>
              <a:gd name="connsiteY242-1690" fmla="*/ 596338 h 3164844"/>
              <a:gd name="connsiteX243-1691" fmla="*/ 511121 w 3413760"/>
              <a:gd name="connsiteY243-1692" fmla="*/ 686274 h 3164844"/>
              <a:gd name="connsiteX244-1693" fmla="*/ 363137 w 3413760"/>
              <a:gd name="connsiteY244-1694" fmla="*/ 746094 h 3164844"/>
              <a:gd name="connsiteX245-1695" fmla="*/ 294138 w 3413760"/>
              <a:gd name="connsiteY245-1696" fmla="*/ 776517 h 3164844"/>
              <a:gd name="connsiteX246-1697" fmla="*/ 313045 w 3413760"/>
              <a:gd name="connsiteY246-1698" fmla="*/ 403151 h 3164844"/>
              <a:gd name="connsiteX247-1699" fmla="*/ 3053839 w 3413760"/>
              <a:gd name="connsiteY247-1700" fmla="*/ 299399 h 3164844"/>
              <a:gd name="connsiteX248-1701" fmla="*/ 3089443 w 3413760"/>
              <a:gd name="connsiteY248-1702" fmla="*/ 403457 h 3164844"/>
              <a:gd name="connsiteX249-1703" fmla="*/ 3089237 w 3413760"/>
              <a:gd name="connsiteY249-1704" fmla="*/ 657392 h 3164844"/>
              <a:gd name="connsiteX250-1705" fmla="*/ 3032406 w 3413760"/>
              <a:gd name="connsiteY250-1706" fmla="*/ 637004 h 3164844"/>
              <a:gd name="connsiteX251-1707" fmla="*/ 2922449 w 3413760"/>
              <a:gd name="connsiteY251-1708" fmla="*/ 627164 h 3164844"/>
              <a:gd name="connsiteX252-1709" fmla="*/ 2802948 w 3413760"/>
              <a:gd name="connsiteY252-1710" fmla="*/ 561109 h 3164844"/>
              <a:gd name="connsiteX253-1711" fmla="*/ 2775693 w 3413760"/>
              <a:gd name="connsiteY253-1712" fmla="*/ 515726 h 3164844"/>
              <a:gd name="connsiteX254-1713" fmla="*/ 2802750 w 3413760"/>
              <a:gd name="connsiteY254-1714" fmla="*/ 519105 h 3164844"/>
              <a:gd name="connsiteX255-1715" fmla="*/ 3006552 w 3413760"/>
              <a:gd name="connsiteY255-1716" fmla="*/ 534672 h 3164844"/>
              <a:gd name="connsiteX256-1717" fmla="*/ 3013285 w 3413760"/>
              <a:gd name="connsiteY256-1718" fmla="*/ 451704 h 3164844"/>
              <a:gd name="connsiteX257-1719" fmla="*/ 3029594 w 3413760"/>
              <a:gd name="connsiteY257-1720" fmla="*/ 391682 h 3164844"/>
              <a:gd name="connsiteX258-1721" fmla="*/ 3051915 w 3413760"/>
              <a:gd name="connsiteY258-1722" fmla="*/ 303803 h 3164844"/>
              <a:gd name="connsiteX259-1723" fmla="*/ 3053839 w 3413760"/>
              <a:gd name="connsiteY259-1724" fmla="*/ 299399 h 3164844"/>
              <a:gd name="connsiteX260-1725" fmla="*/ 474297 w 3413760"/>
              <a:gd name="connsiteY260-1726" fmla="*/ 149950 h 3164844"/>
              <a:gd name="connsiteX261-1727" fmla="*/ 505782 w 3413760"/>
              <a:gd name="connsiteY261-1728" fmla="*/ 207520 h 3164844"/>
              <a:gd name="connsiteX262-1729" fmla="*/ 535857 w 3413760"/>
              <a:gd name="connsiteY262-1730" fmla="*/ 414321 h 3164844"/>
              <a:gd name="connsiteX263-1731" fmla="*/ 658986 w 3413760"/>
              <a:gd name="connsiteY263-1732" fmla="*/ 388714 h 3164844"/>
              <a:gd name="connsiteX264-1733" fmla="*/ 749925 w 3413760"/>
              <a:gd name="connsiteY264-1734" fmla="*/ 369768 h 3164844"/>
              <a:gd name="connsiteX265-1735" fmla="*/ 741069 w 3413760"/>
              <a:gd name="connsiteY265-1736" fmla="*/ 389633 h 3164844"/>
              <a:gd name="connsiteX266-1737" fmla="*/ 660000 w 3413760"/>
              <a:gd name="connsiteY266-1738" fmla="*/ 482634 h 3164844"/>
              <a:gd name="connsiteX267-1739" fmla="*/ 554368 w 3413760"/>
              <a:gd name="connsiteY267-1740" fmla="*/ 534470 h 3164844"/>
              <a:gd name="connsiteX268-1741" fmla="*/ 509600 w 3413760"/>
              <a:gd name="connsiteY268-1742" fmla="*/ 543696 h 3164844"/>
              <a:gd name="connsiteX269-1743" fmla="*/ 421592 w 3413760"/>
              <a:gd name="connsiteY269-1744" fmla="*/ 573086 h 3164844"/>
              <a:gd name="connsiteX270-1745" fmla="*/ 425315 w 3413760"/>
              <a:gd name="connsiteY270-1746" fmla="*/ 544002 h 3164844"/>
              <a:gd name="connsiteX271-1747" fmla="*/ 471279 w 3413760"/>
              <a:gd name="connsiteY271-1748" fmla="*/ 150046 h 3164844"/>
              <a:gd name="connsiteX272-1749" fmla="*/ 474297 w 3413760"/>
              <a:gd name="connsiteY272-1750" fmla="*/ 149950 h 3164844"/>
              <a:gd name="connsiteX273-1751" fmla="*/ 2886544 w 3413760"/>
              <a:gd name="connsiteY273-1752" fmla="*/ 72104 h 3164844"/>
              <a:gd name="connsiteX274-1753" fmla="*/ 2955653 w 3413760"/>
              <a:gd name="connsiteY274-1754" fmla="*/ 496579 h 3164844"/>
              <a:gd name="connsiteX275-1755" fmla="*/ 2801744 w 3413760"/>
              <a:gd name="connsiteY275-1756" fmla="*/ 469842 h 3164844"/>
              <a:gd name="connsiteX276-1757" fmla="*/ 2745213 w 3413760"/>
              <a:gd name="connsiteY276-1758" fmla="*/ 445155 h 3164844"/>
              <a:gd name="connsiteX277-1759" fmla="*/ 2732437 w 3413760"/>
              <a:gd name="connsiteY277-1760" fmla="*/ 436654 h 3164844"/>
              <a:gd name="connsiteX278-1761" fmla="*/ 2659906 w 3413760"/>
              <a:gd name="connsiteY278-1762" fmla="*/ 301649 h 3164844"/>
              <a:gd name="connsiteX279-1763" fmla="*/ 2743796 w 3413760"/>
              <a:gd name="connsiteY279-1764" fmla="*/ 326547 h 3164844"/>
              <a:gd name="connsiteX280-1765" fmla="*/ 2800342 w 3413760"/>
              <a:gd name="connsiteY280-1766" fmla="*/ 343855 h 3164844"/>
              <a:gd name="connsiteX281-1767" fmla="*/ 2860699 w 3413760"/>
              <a:gd name="connsiteY281-1768" fmla="*/ 361671 h 3164844"/>
              <a:gd name="connsiteX282-1769" fmla="*/ 2885237 w 3413760"/>
              <a:gd name="connsiteY282-1770" fmla="*/ 77838 h 3164844"/>
              <a:gd name="connsiteX283-1771" fmla="*/ 2886544 w 3413760"/>
              <a:gd name="connsiteY283-1772" fmla="*/ 72104 h 3164844"/>
              <a:gd name="connsiteX284-1773" fmla="*/ 811588 w 3413760"/>
              <a:gd name="connsiteY284-1774" fmla="*/ 29293 h 3164844"/>
              <a:gd name="connsiteX285-1775" fmla="*/ 818123 w 3413760"/>
              <a:gd name="connsiteY285-1776" fmla="*/ 32358 h 3164844"/>
              <a:gd name="connsiteX286-1777" fmla="*/ 807256 w 3413760"/>
              <a:gd name="connsiteY286-1778" fmla="*/ 44867 h 3164844"/>
              <a:gd name="connsiteX287-1779" fmla="*/ 736048 w 3413760"/>
              <a:gd name="connsiteY287-1780" fmla="*/ 189187 h 3164844"/>
              <a:gd name="connsiteX288-1781" fmla="*/ 690273 w 3413760"/>
              <a:gd name="connsiteY288-1782" fmla="*/ 276655 h 3164844"/>
              <a:gd name="connsiteX289-1783" fmla="*/ 657989 w 3413760"/>
              <a:gd name="connsiteY289-1784" fmla="*/ 308005 h 3164844"/>
              <a:gd name="connsiteX290-1785" fmla="*/ 566947 w 3413760"/>
              <a:gd name="connsiteY290-1786" fmla="*/ 360857 h 3164844"/>
              <a:gd name="connsiteX291-1787" fmla="*/ 589576 w 3413760"/>
              <a:gd name="connsiteY291-1788" fmla="*/ 200761 h 3164844"/>
              <a:gd name="connsiteX292-1789" fmla="*/ 655977 w 3413760"/>
              <a:gd name="connsiteY292-1790" fmla="*/ 113898 h 3164844"/>
              <a:gd name="connsiteX293-1791" fmla="*/ 807256 w 3413760"/>
              <a:gd name="connsiteY293-1792" fmla="*/ 30729 h 3164844"/>
              <a:gd name="connsiteX294-1793" fmla="*/ 811588 w 3413760"/>
              <a:gd name="connsiteY294-1794" fmla="*/ 29293 h 3164844"/>
              <a:gd name="connsiteX295-1795" fmla="*/ 2574306 w 3413760"/>
              <a:gd name="connsiteY295-1796" fmla="*/ 0 h 3164844"/>
              <a:gd name="connsiteX296-1797" fmla="*/ 2601562 w 3413760"/>
              <a:gd name="connsiteY296-1798" fmla="*/ 4710 h 3164844"/>
              <a:gd name="connsiteX297-1799" fmla="*/ 2741586 w 3413760"/>
              <a:gd name="connsiteY297-1800" fmla="*/ 96897 h 3164844"/>
              <a:gd name="connsiteX298-1801" fmla="*/ 2744604 w 3413760"/>
              <a:gd name="connsiteY298-1802" fmla="*/ 99856 h 3164844"/>
              <a:gd name="connsiteX299-1803" fmla="*/ 2799027 w 3413760"/>
              <a:gd name="connsiteY299-1804" fmla="*/ 196244 h 3164844"/>
              <a:gd name="connsiteX300-1805" fmla="*/ 2826893 w 3413760"/>
              <a:gd name="connsiteY300-1806" fmla="*/ 321417 h 3164844"/>
              <a:gd name="connsiteX301-1807" fmla="*/ 2800136 w 3413760"/>
              <a:gd name="connsiteY301-1808" fmla="*/ 311070 h 3164844"/>
              <a:gd name="connsiteX302-1809" fmla="*/ 2743400 w 3413760"/>
              <a:gd name="connsiteY302-1810" fmla="*/ 285261 h 3164844"/>
              <a:gd name="connsiteX303-1811" fmla="*/ 2656382 w 3413760"/>
              <a:gd name="connsiteY303-1812" fmla="*/ 204140 h 3164844"/>
              <a:gd name="connsiteX304-1813" fmla="*/ 2602370 w 3413760"/>
              <a:gd name="connsiteY304-1814" fmla="*/ 75596 h 3164844"/>
              <a:gd name="connsiteX305-1815" fmla="*/ 2574306 w 3413760"/>
              <a:gd name="connsiteY305-1816" fmla="*/ 0 h 31648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1173" y="connsiteY293-1174"/>
              </a:cxn>
              <a:cxn ang="0">
                <a:pos x="connsiteX294-1175" y="connsiteY294-1176"/>
              </a:cxn>
              <a:cxn ang="0">
                <a:pos x="connsiteX295-1177" y="connsiteY295-1178"/>
              </a:cxn>
              <a:cxn ang="0">
                <a:pos x="connsiteX296-1179" y="connsiteY296-1180"/>
              </a:cxn>
              <a:cxn ang="0">
                <a:pos x="connsiteX297-1181" y="connsiteY297-1182"/>
              </a:cxn>
              <a:cxn ang="0">
                <a:pos x="connsiteX298-1183" y="connsiteY298-1184"/>
              </a:cxn>
              <a:cxn ang="0">
                <a:pos x="connsiteX299-1185" y="connsiteY299-1186"/>
              </a:cxn>
              <a:cxn ang="0">
                <a:pos x="connsiteX300-1187" y="connsiteY300-1188"/>
              </a:cxn>
              <a:cxn ang="0">
                <a:pos x="connsiteX301-1189" y="connsiteY301-1190"/>
              </a:cxn>
              <a:cxn ang="0">
                <a:pos x="connsiteX302-1191" y="connsiteY302-1192"/>
              </a:cxn>
              <a:cxn ang="0">
                <a:pos x="connsiteX303-1193" y="connsiteY303-1194"/>
              </a:cxn>
              <a:cxn ang="0">
                <a:pos x="connsiteX304-1195" y="connsiteY304-1196"/>
              </a:cxn>
              <a:cxn ang="0">
                <a:pos x="connsiteX305-1197" y="connsiteY305-1198"/>
              </a:cxn>
            </a:cxnLst>
            <a:rect l="l" t="t" r="r" b="b"/>
            <a:pathLst>
              <a:path w="3413760" h="3164844">
                <a:moveTo>
                  <a:pt x="2332271" y="2590533"/>
                </a:moveTo>
                <a:cubicBezTo>
                  <a:pt x="2333680" y="2591758"/>
                  <a:pt x="2334488" y="2591758"/>
                  <a:pt x="2336595" y="2591758"/>
                </a:cubicBezTo>
                <a:cubicBezTo>
                  <a:pt x="2336595" y="2600557"/>
                  <a:pt x="2333585" y="2607324"/>
                  <a:pt x="2327146" y="2612341"/>
                </a:cubicBezTo>
                <a:cubicBezTo>
                  <a:pt x="2316176" y="2710777"/>
                  <a:pt x="2261055" y="2790987"/>
                  <a:pt x="2227146" y="2849976"/>
                </a:cubicBezTo>
                <a:cubicBezTo>
                  <a:pt x="2289823" y="2864824"/>
                  <a:pt x="2348564" y="2892076"/>
                  <a:pt x="2409324" y="2907240"/>
                </a:cubicBezTo>
                <a:cubicBezTo>
                  <a:pt x="2444429" y="2916256"/>
                  <a:pt x="2479835" y="2921475"/>
                  <a:pt x="2517364" y="2917281"/>
                </a:cubicBezTo>
                <a:cubicBezTo>
                  <a:pt x="2506100" y="2919829"/>
                  <a:pt x="2498449" y="2925475"/>
                  <a:pt x="2486584" y="2938073"/>
                </a:cubicBezTo>
                <a:cubicBezTo>
                  <a:pt x="2462140" y="2955680"/>
                  <a:pt x="2436485" y="2968076"/>
                  <a:pt x="2409625" y="2976689"/>
                </a:cubicBezTo>
                <a:cubicBezTo>
                  <a:pt x="2307431" y="3009152"/>
                  <a:pt x="2190132" y="2978318"/>
                  <a:pt x="2095478" y="2923313"/>
                </a:cubicBezTo>
                <a:cubicBezTo>
                  <a:pt x="2015906" y="2924338"/>
                  <a:pt x="1928390" y="2950864"/>
                  <a:pt x="1871249" y="2986932"/>
                </a:cubicBezTo>
                <a:lnTo>
                  <a:pt x="2089031" y="3053511"/>
                </a:lnTo>
                <a:cubicBezTo>
                  <a:pt x="2089031" y="3053511"/>
                  <a:pt x="2089229" y="3060262"/>
                  <a:pt x="2089229" y="3065899"/>
                </a:cubicBezTo>
                <a:cubicBezTo>
                  <a:pt x="2079082" y="3095708"/>
                  <a:pt x="2073047" y="3133914"/>
                  <a:pt x="2042251" y="3149270"/>
                </a:cubicBezTo>
                <a:cubicBezTo>
                  <a:pt x="1960468" y="3106870"/>
                  <a:pt x="1865522" y="3073892"/>
                  <a:pt x="1783835" y="3029847"/>
                </a:cubicBezTo>
                <a:cubicBezTo>
                  <a:pt x="1673878" y="3036396"/>
                  <a:pt x="1573490" y="3127260"/>
                  <a:pt x="1474100" y="3164844"/>
                </a:cubicBezTo>
                <a:cubicBezTo>
                  <a:pt x="1465141" y="3161255"/>
                  <a:pt x="1456397" y="3159424"/>
                  <a:pt x="1455193" y="3155835"/>
                </a:cubicBezTo>
                <a:lnTo>
                  <a:pt x="1419684" y="3088232"/>
                </a:lnTo>
                <a:cubicBezTo>
                  <a:pt x="1472698" y="3036396"/>
                  <a:pt x="1576405" y="3039066"/>
                  <a:pt x="1634758" y="2998812"/>
                </a:cubicBezTo>
                <a:cubicBezTo>
                  <a:pt x="1562417" y="2964390"/>
                  <a:pt x="1477228" y="2954655"/>
                  <a:pt x="1396943" y="2932225"/>
                </a:cubicBezTo>
                <a:cubicBezTo>
                  <a:pt x="1325830" y="2931815"/>
                  <a:pt x="1292033" y="2993167"/>
                  <a:pt x="1223018" y="3012015"/>
                </a:cubicBezTo>
                <a:cubicBezTo>
                  <a:pt x="1179961" y="3022976"/>
                  <a:pt x="1128555" y="3024218"/>
                  <a:pt x="1081188" y="3014176"/>
                </a:cubicBezTo>
                <a:cubicBezTo>
                  <a:pt x="1046979" y="3007104"/>
                  <a:pt x="1014685" y="2993998"/>
                  <a:pt x="989030" y="2974947"/>
                </a:cubicBezTo>
                <a:cubicBezTo>
                  <a:pt x="1024143" y="2966753"/>
                  <a:pt x="1052507" y="2951486"/>
                  <a:pt x="1080175" y="2935718"/>
                </a:cubicBezTo>
                <a:cubicBezTo>
                  <a:pt x="1127660" y="2908667"/>
                  <a:pt x="1171715" y="2878253"/>
                  <a:pt x="1235090" y="2877124"/>
                </a:cubicBezTo>
                <a:cubicBezTo>
                  <a:pt x="1237402" y="2874769"/>
                  <a:pt x="1237402" y="2870575"/>
                  <a:pt x="1237402" y="2866155"/>
                </a:cubicBezTo>
                <a:cubicBezTo>
                  <a:pt x="1210337" y="2847718"/>
                  <a:pt x="1196666" y="2812690"/>
                  <a:pt x="1175034" y="2780534"/>
                </a:cubicBezTo>
                <a:cubicBezTo>
                  <a:pt x="1169806" y="2723480"/>
                  <a:pt x="1147074" y="2659466"/>
                  <a:pt x="1135097" y="2614083"/>
                </a:cubicBezTo>
                <a:cubicBezTo>
                  <a:pt x="1250076" y="2650546"/>
                  <a:pt x="1317379" y="2759532"/>
                  <a:pt x="1385181" y="2855202"/>
                </a:cubicBezTo>
                <a:cubicBezTo>
                  <a:pt x="1588880" y="2964189"/>
                  <a:pt x="1835336" y="2983028"/>
                  <a:pt x="2050306" y="2874979"/>
                </a:cubicBezTo>
                <a:cubicBezTo>
                  <a:pt x="2159653" y="2782792"/>
                  <a:pt x="2193950" y="2637343"/>
                  <a:pt x="2332271" y="2590533"/>
                </a:cubicBezTo>
                <a:close/>
                <a:moveTo>
                  <a:pt x="917410" y="2488297"/>
                </a:moveTo>
                <a:cubicBezTo>
                  <a:pt x="992254" y="2520977"/>
                  <a:pt x="1039731" y="2579572"/>
                  <a:pt x="1076951" y="2647788"/>
                </a:cubicBezTo>
                <a:cubicBezTo>
                  <a:pt x="1111565" y="2710463"/>
                  <a:pt x="1138115" y="2781050"/>
                  <a:pt x="1170718" y="2845064"/>
                </a:cubicBezTo>
                <a:cubicBezTo>
                  <a:pt x="1140539" y="2846693"/>
                  <a:pt x="1109450" y="2853057"/>
                  <a:pt x="1079367" y="2861655"/>
                </a:cubicBezTo>
                <a:cubicBezTo>
                  <a:pt x="1010369" y="2879995"/>
                  <a:pt x="940151" y="2907441"/>
                  <a:pt x="869933" y="2899045"/>
                </a:cubicBezTo>
                <a:lnTo>
                  <a:pt x="838646" y="2892076"/>
                </a:lnTo>
                <a:cubicBezTo>
                  <a:pt x="794281" y="2879068"/>
                  <a:pt x="756460" y="2855614"/>
                  <a:pt x="734337" y="2817618"/>
                </a:cubicBezTo>
                <a:lnTo>
                  <a:pt x="820642" y="2809924"/>
                </a:lnTo>
                <a:cubicBezTo>
                  <a:pt x="826171" y="2807464"/>
                  <a:pt x="832214" y="2805722"/>
                  <a:pt x="837339" y="2803673"/>
                </a:cubicBezTo>
                <a:cubicBezTo>
                  <a:pt x="891968" y="2785244"/>
                  <a:pt x="946994" y="2769670"/>
                  <a:pt x="1001410" y="2764040"/>
                </a:cubicBezTo>
                <a:cubicBezTo>
                  <a:pt x="1001410" y="2764040"/>
                  <a:pt x="1001410" y="2760452"/>
                  <a:pt x="998495" y="2754822"/>
                </a:cubicBezTo>
                <a:cubicBezTo>
                  <a:pt x="940658" y="2682194"/>
                  <a:pt x="981601" y="2559384"/>
                  <a:pt x="915509" y="2489531"/>
                </a:cubicBezTo>
                <a:lnTo>
                  <a:pt x="917410" y="2488297"/>
                </a:lnTo>
                <a:close/>
                <a:moveTo>
                  <a:pt x="2531954" y="2476732"/>
                </a:moveTo>
                <a:cubicBezTo>
                  <a:pt x="2487685" y="2554472"/>
                  <a:pt x="2502980" y="2643884"/>
                  <a:pt x="2479241" y="2726763"/>
                </a:cubicBezTo>
                <a:cubicBezTo>
                  <a:pt x="2526821" y="2741716"/>
                  <a:pt x="2580231" y="2760968"/>
                  <a:pt x="2631938" y="2768347"/>
                </a:cubicBezTo>
                <a:cubicBezTo>
                  <a:pt x="2666948" y="2773259"/>
                  <a:pt x="2701847" y="2772953"/>
                  <a:pt x="2731534" y="2762298"/>
                </a:cubicBezTo>
                <a:cubicBezTo>
                  <a:pt x="2704675" y="2786478"/>
                  <a:pt x="2678322" y="2806141"/>
                  <a:pt x="2646528" y="2826934"/>
                </a:cubicBezTo>
                <a:cubicBezTo>
                  <a:pt x="2642196" y="2830619"/>
                  <a:pt x="2637372" y="2833789"/>
                  <a:pt x="2632548" y="2836975"/>
                </a:cubicBezTo>
                <a:cubicBezTo>
                  <a:pt x="2563542" y="2882237"/>
                  <a:pt x="2485166" y="2869639"/>
                  <a:pt x="2408318" y="2847629"/>
                </a:cubicBezTo>
                <a:cubicBezTo>
                  <a:pt x="2371605" y="2836870"/>
                  <a:pt x="2335083" y="2824473"/>
                  <a:pt x="2299978" y="2815053"/>
                </a:cubicBezTo>
                <a:cubicBezTo>
                  <a:pt x="2336698" y="2741095"/>
                  <a:pt x="2362449" y="2654442"/>
                  <a:pt x="2405308" y="2585411"/>
                </a:cubicBezTo>
                <a:cubicBezTo>
                  <a:pt x="2435178" y="2537366"/>
                  <a:pt x="2472794" y="2497725"/>
                  <a:pt x="2528928" y="2476933"/>
                </a:cubicBezTo>
                <a:lnTo>
                  <a:pt x="2531954" y="2476732"/>
                </a:lnTo>
                <a:close/>
                <a:moveTo>
                  <a:pt x="722559" y="2344284"/>
                </a:moveTo>
                <a:cubicBezTo>
                  <a:pt x="738360" y="2343880"/>
                  <a:pt x="744999" y="2354527"/>
                  <a:pt x="762693" y="2357293"/>
                </a:cubicBezTo>
                <a:cubicBezTo>
                  <a:pt x="793180" y="2374303"/>
                  <a:pt x="815921" y="2397748"/>
                  <a:pt x="833624" y="2425719"/>
                </a:cubicBezTo>
                <a:cubicBezTo>
                  <a:pt x="886630" y="2507565"/>
                  <a:pt x="897196" y="2625148"/>
                  <a:pt x="941260" y="2710374"/>
                </a:cubicBezTo>
                <a:cubicBezTo>
                  <a:pt x="907850" y="2708423"/>
                  <a:pt x="872650" y="2711181"/>
                  <a:pt x="836935" y="2714770"/>
                </a:cubicBezTo>
                <a:cubicBezTo>
                  <a:pt x="786646" y="2719593"/>
                  <a:pt x="735034" y="2726553"/>
                  <a:pt x="684634" y="2720198"/>
                </a:cubicBezTo>
                <a:cubicBezTo>
                  <a:pt x="653252" y="2716415"/>
                  <a:pt x="622781" y="2707197"/>
                  <a:pt x="592697" y="2690389"/>
                </a:cubicBezTo>
                <a:cubicBezTo>
                  <a:pt x="575493" y="2677597"/>
                  <a:pt x="544309" y="2660587"/>
                  <a:pt x="532642" y="2639795"/>
                </a:cubicBezTo>
                <a:cubicBezTo>
                  <a:pt x="529624" y="2634157"/>
                  <a:pt x="527612" y="2628834"/>
                  <a:pt x="528309" y="2623197"/>
                </a:cubicBezTo>
                <a:cubicBezTo>
                  <a:pt x="529521" y="2623197"/>
                  <a:pt x="530836" y="2623197"/>
                  <a:pt x="532745" y="2624124"/>
                </a:cubicBezTo>
                <a:cubicBezTo>
                  <a:pt x="583644" y="2627907"/>
                  <a:pt x="633236" y="2613059"/>
                  <a:pt x="683533" y="2605066"/>
                </a:cubicBezTo>
                <a:cubicBezTo>
                  <a:pt x="716824" y="2600461"/>
                  <a:pt x="750836" y="2598614"/>
                  <a:pt x="785529" y="2608252"/>
                </a:cubicBezTo>
                <a:cubicBezTo>
                  <a:pt x="786741" y="2602405"/>
                  <a:pt x="786741" y="2598815"/>
                  <a:pt x="785331" y="2593387"/>
                </a:cubicBezTo>
                <a:cubicBezTo>
                  <a:pt x="735533" y="2520163"/>
                  <a:pt x="768832" y="2411685"/>
                  <a:pt x="722559" y="2344284"/>
                </a:cubicBezTo>
                <a:close/>
                <a:moveTo>
                  <a:pt x="2742592" y="2297481"/>
                </a:moveTo>
                <a:cubicBezTo>
                  <a:pt x="2716635" y="2362317"/>
                  <a:pt x="2709594" y="2456753"/>
                  <a:pt x="2711716" y="2524760"/>
                </a:cubicBezTo>
                <a:cubicBezTo>
                  <a:pt x="2730314" y="2522211"/>
                  <a:pt x="2749229" y="2522615"/>
                  <a:pt x="2768445" y="2524760"/>
                </a:cubicBezTo>
                <a:cubicBezTo>
                  <a:pt x="2787051" y="2526405"/>
                  <a:pt x="2806172" y="2529986"/>
                  <a:pt x="2825079" y="2534600"/>
                </a:cubicBezTo>
                <a:cubicBezTo>
                  <a:pt x="2869340" y="2544028"/>
                  <a:pt x="2913301" y="2556416"/>
                  <a:pt x="2953246" y="2556013"/>
                </a:cubicBezTo>
                <a:cubicBezTo>
                  <a:pt x="2918932" y="2589298"/>
                  <a:pt x="2874782" y="2617470"/>
                  <a:pt x="2825990" y="2638464"/>
                </a:cubicBezTo>
                <a:cubicBezTo>
                  <a:pt x="2807772" y="2646046"/>
                  <a:pt x="2788873" y="2652393"/>
                  <a:pt x="2769649" y="2658224"/>
                </a:cubicBezTo>
                <a:cubicBezTo>
                  <a:pt x="2724279" y="2671653"/>
                  <a:pt x="2677103" y="2678404"/>
                  <a:pt x="2630940" y="2678202"/>
                </a:cubicBezTo>
                <a:cubicBezTo>
                  <a:pt x="2596936" y="2678621"/>
                  <a:pt x="2562932" y="2674000"/>
                  <a:pt x="2531756" y="2665201"/>
                </a:cubicBezTo>
                <a:cubicBezTo>
                  <a:pt x="2564952" y="2580798"/>
                  <a:pt x="2585562" y="2485127"/>
                  <a:pt x="2628516" y="2409540"/>
                </a:cubicBezTo>
                <a:cubicBezTo>
                  <a:pt x="2655582" y="2362317"/>
                  <a:pt x="2690694" y="2322266"/>
                  <a:pt x="2742592" y="2297481"/>
                </a:cubicBezTo>
                <a:close/>
                <a:moveTo>
                  <a:pt x="573283" y="2165235"/>
                </a:moveTo>
                <a:cubicBezTo>
                  <a:pt x="642289" y="2217893"/>
                  <a:pt x="663216" y="2299118"/>
                  <a:pt x="680610" y="2383521"/>
                </a:cubicBezTo>
                <a:cubicBezTo>
                  <a:pt x="692586" y="2444769"/>
                  <a:pt x="703850" y="2506743"/>
                  <a:pt x="731121" y="2558562"/>
                </a:cubicBezTo>
                <a:cubicBezTo>
                  <a:pt x="714725" y="2554989"/>
                  <a:pt x="699026" y="2552626"/>
                  <a:pt x="682527" y="2550585"/>
                </a:cubicBezTo>
                <a:cubicBezTo>
                  <a:pt x="665624" y="2548222"/>
                  <a:pt x="648016" y="2546585"/>
                  <a:pt x="629814" y="2546173"/>
                </a:cubicBezTo>
                <a:cubicBezTo>
                  <a:pt x="595818" y="2538382"/>
                  <a:pt x="562321" y="2530188"/>
                  <a:pt x="531335" y="2519751"/>
                </a:cubicBezTo>
                <a:cubicBezTo>
                  <a:pt x="473497" y="2500395"/>
                  <a:pt x="421679" y="2474369"/>
                  <a:pt x="381853" y="2434736"/>
                </a:cubicBezTo>
                <a:cubicBezTo>
                  <a:pt x="363342" y="2416298"/>
                  <a:pt x="347240" y="2394893"/>
                  <a:pt x="334876" y="2370092"/>
                </a:cubicBezTo>
                <a:cubicBezTo>
                  <a:pt x="349457" y="2371940"/>
                  <a:pt x="365347" y="2373480"/>
                  <a:pt x="381054" y="2375319"/>
                </a:cubicBezTo>
                <a:cubicBezTo>
                  <a:pt x="430741" y="2380956"/>
                  <a:pt x="483350" y="2386901"/>
                  <a:pt x="529719" y="2398063"/>
                </a:cubicBezTo>
                <a:cubicBezTo>
                  <a:pt x="543208" y="2401652"/>
                  <a:pt x="555778" y="2405225"/>
                  <a:pt x="567945" y="2409644"/>
                </a:cubicBezTo>
                <a:cubicBezTo>
                  <a:pt x="540483" y="2328403"/>
                  <a:pt x="577006" y="2249444"/>
                  <a:pt x="572080" y="2168420"/>
                </a:cubicBezTo>
                <a:lnTo>
                  <a:pt x="573283" y="2165235"/>
                </a:lnTo>
                <a:close/>
                <a:moveTo>
                  <a:pt x="2901332" y="2085243"/>
                </a:moveTo>
                <a:lnTo>
                  <a:pt x="2930813" y="2337533"/>
                </a:lnTo>
                <a:lnTo>
                  <a:pt x="3051122" y="2314273"/>
                </a:lnTo>
                <a:lnTo>
                  <a:pt x="3132794" y="2298707"/>
                </a:lnTo>
                <a:cubicBezTo>
                  <a:pt x="3100105" y="2320120"/>
                  <a:pt x="3077673" y="2354325"/>
                  <a:pt x="3051827" y="2387925"/>
                </a:cubicBezTo>
                <a:cubicBezTo>
                  <a:pt x="3035519" y="2409330"/>
                  <a:pt x="3017625" y="2430122"/>
                  <a:pt x="2995392" y="2446511"/>
                </a:cubicBezTo>
                <a:cubicBezTo>
                  <a:pt x="2950821" y="2480933"/>
                  <a:pt x="2884136" y="2484926"/>
                  <a:pt x="2824786" y="2482982"/>
                </a:cubicBezTo>
                <a:cubicBezTo>
                  <a:pt x="2804659" y="2481958"/>
                  <a:pt x="2785451" y="2480417"/>
                  <a:pt x="2768350" y="2478772"/>
                </a:cubicBezTo>
                <a:lnTo>
                  <a:pt x="2763511" y="2478772"/>
                </a:lnTo>
                <a:cubicBezTo>
                  <a:pt x="2765435" y="2473659"/>
                  <a:pt x="2766338" y="2468634"/>
                  <a:pt x="2768152" y="2463827"/>
                </a:cubicBezTo>
                <a:cubicBezTo>
                  <a:pt x="2791986" y="2382594"/>
                  <a:pt x="2797118" y="2285899"/>
                  <a:pt x="2821657" y="2205908"/>
                </a:cubicBezTo>
                <a:cubicBezTo>
                  <a:pt x="2836247" y="2158283"/>
                  <a:pt x="2858275" y="2115464"/>
                  <a:pt x="2894996" y="2085445"/>
                </a:cubicBezTo>
                <a:lnTo>
                  <a:pt x="2901332" y="2085243"/>
                </a:lnTo>
                <a:close/>
                <a:moveTo>
                  <a:pt x="468562" y="1926575"/>
                </a:moveTo>
                <a:cubicBezTo>
                  <a:pt x="473988" y="1930786"/>
                  <a:pt x="480737" y="1937536"/>
                  <a:pt x="486368" y="1946553"/>
                </a:cubicBezTo>
                <a:cubicBezTo>
                  <a:pt x="580317" y="2058822"/>
                  <a:pt x="445228" y="2216449"/>
                  <a:pt x="502360" y="2341316"/>
                </a:cubicBezTo>
                <a:cubicBezTo>
                  <a:pt x="475097" y="2315708"/>
                  <a:pt x="440697" y="2309047"/>
                  <a:pt x="400261" y="2301683"/>
                </a:cubicBezTo>
                <a:cubicBezTo>
                  <a:pt x="393727" y="2298707"/>
                  <a:pt x="386986" y="2296255"/>
                  <a:pt x="380348" y="2293069"/>
                </a:cubicBezTo>
                <a:cubicBezTo>
                  <a:pt x="309521" y="2263680"/>
                  <a:pt x="242020" y="2231314"/>
                  <a:pt x="193845" y="2178663"/>
                </a:cubicBezTo>
                <a:cubicBezTo>
                  <a:pt x="177346" y="2160025"/>
                  <a:pt x="163161" y="2139224"/>
                  <a:pt x="152000" y="2115045"/>
                </a:cubicBezTo>
                <a:cubicBezTo>
                  <a:pt x="159841" y="2113617"/>
                  <a:pt x="163960" y="2113617"/>
                  <a:pt x="172016" y="2117609"/>
                </a:cubicBezTo>
                <a:cubicBezTo>
                  <a:pt x="179247" y="2117609"/>
                  <a:pt x="185988" y="2118230"/>
                  <a:pt x="193133" y="2118641"/>
                </a:cubicBezTo>
                <a:cubicBezTo>
                  <a:pt x="261347" y="2123658"/>
                  <a:pt x="326527" y="2136458"/>
                  <a:pt x="378931" y="2166057"/>
                </a:cubicBezTo>
                <a:cubicBezTo>
                  <a:pt x="381948" y="2167283"/>
                  <a:pt x="384467" y="2168929"/>
                  <a:pt x="387485" y="2171082"/>
                </a:cubicBezTo>
                <a:lnTo>
                  <a:pt x="467160" y="1930786"/>
                </a:lnTo>
                <a:lnTo>
                  <a:pt x="468562" y="1926575"/>
                </a:lnTo>
                <a:close/>
                <a:moveTo>
                  <a:pt x="3002124" y="1865223"/>
                </a:moveTo>
                <a:lnTo>
                  <a:pt x="3004944" y="1865223"/>
                </a:lnTo>
                <a:lnTo>
                  <a:pt x="3047400" y="1998687"/>
                </a:lnTo>
                <a:lnTo>
                  <a:pt x="3076865" y="2091083"/>
                </a:lnTo>
                <a:cubicBezTo>
                  <a:pt x="3125253" y="2064765"/>
                  <a:pt x="3190544" y="2050103"/>
                  <a:pt x="3246267" y="2041506"/>
                </a:cubicBezTo>
                <a:cubicBezTo>
                  <a:pt x="3266885" y="2038336"/>
                  <a:pt x="3286204" y="2036392"/>
                  <a:pt x="3303210" y="2034335"/>
                </a:cubicBezTo>
                <a:cubicBezTo>
                  <a:pt x="3298877" y="2043554"/>
                  <a:pt x="3296564" y="2044990"/>
                  <a:pt x="3287004" y="2055951"/>
                </a:cubicBezTo>
                <a:cubicBezTo>
                  <a:pt x="3275939" y="2079195"/>
                  <a:pt x="3262465" y="2098970"/>
                  <a:pt x="3247075" y="2116383"/>
                </a:cubicBezTo>
                <a:cubicBezTo>
                  <a:pt x="3195463" y="2174873"/>
                  <a:pt x="3123542" y="2205392"/>
                  <a:pt x="3050204" y="2236846"/>
                </a:cubicBezTo>
                <a:lnTo>
                  <a:pt x="2995083" y="2259574"/>
                </a:lnTo>
                <a:cubicBezTo>
                  <a:pt x="2995083" y="2259574"/>
                  <a:pt x="2995083" y="2255784"/>
                  <a:pt x="2992976" y="2250154"/>
                </a:cubicBezTo>
                <a:cubicBezTo>
                  <a:pt x="2961380" y="2121916"/>
                  <a:pt x="2918536" y="1976048"/>
                  <a:pt x="3002124" y="1865223"/>
                </a:cubicBezTo>
                <a:close/>
                <a:moveTo>
                  <a:pt x="367169" y="1706773"/>
                </a:moveTo>
                <a:lnTo>
                  <a:pt x="372499" y="1710055"/>
                </a:lnTo>
                <a:cubicBezTo>
                  <a:pt x="373299" y="1710354"/>
                  <a:pt x="373909" y="1711580"/>
                  <a:pt x="373909" y="1712200"/>
                </a:cubicBezTo>
                <a:cubicBezTo>
                  <a:pt x="377734" y="1720193"/>
                  <a:pt x="381948" y="1725202"/>
                  <a:pt x="389188" y="1733606"/>
                </a:cubicBezTo>
                <a:cubicBezTo>
                  <a:pt x="437275" y="1841866"/>
                  <a:pt x="417354" y="1964885"/>
                  <a:pt x="377925" y="2071525"/>
                </a:cubicBezTo>
                <a:cubicBezTo>
                  <a:pt x="371588" y="2089139"/>
                  <a:pt x="364950" y="2105737"/>
                  <a:pt x="357212" y="2122521"/>
                </a:cubicBezTo>
                <a:cubicBezTo>
                  <a:pt x="309228" y="2076751"/>
                  <a:pt x="246756" y="2060362"/>
                  <a:pt x="192127" y="2024915"/>
                </a:cubicBezTo>
                <a:cubicBezTo>
                  <a:pt x="187406" y="2021230"/>
                  <a:pt x="182669" y="2018262"/>
                  <a:pt x="177450" y="2014470"/>
                </a:cubicBezTo>
                <a:cubicBezTo>
                  <a:pt x="125933" y="1968571"/>
                  <a:pt x="98582" y="1898621"/>
                  <a:pt x="90123" y="1833365"/>
                </a:cubicBezTo>
                <a:cubicBezTo>
                  <a:pt x="124736" y="1848431"/>
                  <a:pt x="159136" y="1861021"/>
                  <a:pt x="190622" y="1876603"/>
                </a:cubicBezTo>
                <a:cubicBezTo>
                  <a:pt x="224927" y="1892992"/>
                  <a:pt x="257117" y="1913373"/>
                  <a:pt x="284673" y="1944407"/>
                </a:cubicBezTo>
                <a:cubicBezTo>
                  <a:pt x="314447" y="1869215"/>
                  <a:pt x="363247" y="1795168"/>
                  <a:pt x="364950" y="1709950"/>
                </a:cubicBezTo>
                <a:lnTo>
                  <a:pt x="367169" y="1706773"/>
                </a:lnTo>
                <a:close/>
                <a:moveTo>
                  <a:pt x="3072041" y="1645831"/>
                </a:moveTo>
                <a:cubicBezTo>
                  <a:pt x="3084612" y="1670503"/>
                  <a:pt x="3087431" y="1697046"/>
                  <a:pt x="3102124" y="1720290"/>
                </a:cubicBezTo>
                <a:cubicBezTo>
                  <a:pt x="3129483" y="1764536"/>
                  <a:pt x="3158346" y="1804903"/>
                  <a:pt x="3182497" y="1852117"/>
                </a:cubicBezTo>
                <a:cubicBezTo>
                  <a:pt x="3203020" y="1837365"/>
                  <a:pt x="3223329" y="1823340"/>
                  <a:pt x="3243748" y="1810323"/>
                </a:cubicBezTo>
                <a:cubicBezTo>
                  <a:pt x="3286513" y="1782457"/>
                  <a:pt x="3327653" y="1754915"/>
                  <a:pt x="3363265" y="1706265"/>
                </a:cubicBezTo>
                <a:cubicBezTo>
                  <a:pt x="3347368" y="1794652"/>
                  <a:pt x="3326544" y="1881918"/>
                  <a:pt x="3274331" y="1941948"/>
                </a:cubicBezTo>
                <a:cubicBezTo>
                  <a:pt x="3265277" y="1950755"/>
                  <a:pt x="3255519" y="1958852"/>
                  <a:pt x="3245665" y="1966023"/>
                </a:cubicBezTo>
                <a:cubicBezTo>
                  <a:pt x="3205831" y="1993678"/>
                  <a:pt x="3153721" y="2011696"/>
                  <a:pt x="3105435" y="2018463"/>
                </a:cubicBezTo>
                <a:cubicBezTo>
                  <a:pt x="3056144" y="1901073"/>
                  <a:pt x="3024556" y="1772214"/>
                  <a:pt x="3068620" y="1647977"/>
                </a:cubicBezTo>
                <a:lnTo>
                  <a:pt x="3072041" y="1645831"/>
                </a:lnTo>
                <a:close/>
                <a:moveTo>
                  <a:pt x="323097" y="1464210"/>
                </a:moveTo>
                <a:cubicBezTo>
                  <a:pt x="399453" y="1622055"/>
                  <a:pt x="251485" y="1729307"/>
                  <a:pt x="243929" y="1869530"/>
                </a:cubicBezTo>
                <a:cubicBezTo>
                  <a:pt x="225631" y="1855085"/>
                  <a:pt x="207818" y="1839107"/>
                  <a:pt x="189917" y="1822106"/>
                </a:cubicBezTo>
                <a:cubicBezTo>
                  <a:pt x="156324" y="1790563"/>
                  <a:pt x="122012" y="1755519"/>
                  <a:pt x="85307" y="1725105"/>
                </a:cubicBezTo>
                <a:cubicBezTo>
                  <a:pt x="39121" y="1678092"/>
                  <a:pt x="6233" y="1596964"/>
                  <a:pt x="13267" y="1524651"/>
                </a:cubicBezTo>
                <a:cubicBezTo>
                  <a:pt x="22939" y="1528748"/>
                  <a:pt x="28364" y="1536733"/>
                  <a:pt x="38923" y="1544725"/>
                </a:cubicBezTo>
                <a:cubicBezTo>
                  <a:pt x="103406" y="1572381"/>
                  <a:pt x="143445" y="1623289"/>
                  <a:pt x="188111" y="1666519"/>
                </a:cubicBezTo>
                <a:cubicBezTo>
                  <a:pt x="189418" y="1667535"/>
                  <a:pt x="189917" y="1668357"/>
                  <a:pt x="190622" y="1669479"/>
                </a:cubicBezTo>
                <a:lnTo>
                  <a:pt x="318368" y="1464323"/>
                </a:lnTo>
                <a:lnTo>
                  <a:pt x="323097" y="1464210"/>
                </a:lnTo>
                <a:close/>
                <a:moveTo>
                  <a:pt x="3098489" y="1405519"/>
                </a:moveTo>
                <a:lnTo>
                  <a:pt x="3101309" y="1405519"/>
                </a:lnTo>
                <a:cubicBezTo>
                  <a:pt x="3134616" y="1483276"/>
                  <a:pt x="3196683" y="1542685"/>
                  <a:pt x="3241436" y="1604545"/>
                </a:cubicBezTo>
                <a:cubicBezTo>
                  <a:pt x="3244659" y="1609570"/>
                  <a:pt x="3247772" y="1613764"/>
                  <a:pt x="3250901" y="1618062"/>
                </a:cubicBezTo>
                <a:lnTo>
                  <a:pt x="3413760" y="1438208"/>
                </a:lnTo>
                <a:cubicBezTo>
                  <a:pt x="3412145" y="1517376"/>
                  <a:pt x="3386402" y="1610796"/>
                  <a:pt x="3328358" y="1671439"/>
                </a:cubicBezTo>
                <a:cubicBezTo>
                  <a:pt x="3293847" y="1699095"/>
                  <a:pt x="3273024" y="1728387"/>
                  <a:pt x="3242956" y="1755825"/>
                </a:cubicBezTo>
                <a:cubicBezTo>
                  <a:pt x="3233594" y="1764439"/>
                  <a:pt x="3222529" y="1773448"/>
                  <a:pt x="3210655" y="1781433"/>
                </a:cubicBezTo>
                <a:cubicBezTo>
                  <a:pt x="3145974" y="1673786"/>
                  <a:pt x="3062893" y="1552404"/>
                  <a:pt x="3098489" y="1405519"/>
                </a:cubicBezTo>
                <a:close/>
                <a:moveTo>
                  <a:pt x="315866" y="1212952"/>
                </a:moveTo>
                <a:cubicBezTo>
                  <a:pt x="326725" y="1267046"/>
                  <a:pt x="313743" y="1327173"/>
                  <a:pt x="288998" y="1379411"/>
                </a:cubicBezTo>
                <a:cubicBezTo>
                  <a:pt x="260039" y="1447627"/>
                  <a:pt x="215675" y="1496898"/>
                  <a:pt x="187208" y="1563985"/>
                </a:cubicBezTo>
                <a:cubicBezTo>
                  <a:pt x="181972" y="1577091"/>
                  <a:pt x="177149" y="1589996"/>
                  <a:pt x="172919" y="1604344"/>
                </a:cubicBezTo>
                <a:cubicBezTo>
                  <a:pt x="82788" y="1509084"/>
                  <a:pt x="2819" y="1404502"/>
                  <a:pt x="0" y="1261610"/>
                </a:cubicBezTo>
                <a:lnTo>
                  <a:pt x="165275" y="1387606"/>
                </a:lnTo>
                <a:cubicBezTo>
                  <a:pt x="169901" y="1375202"/>
                  <a:pt x="176935" y="1363426"/>
                  <a:pt x="184990" y="1352876"/>
                </a:cubicBezTo>
                <a:cubicBezTo>
                  <a:pt x="221402" y="1303614"/>
                  <a:pt x="285378" y="1263965"/>
                  <a:pt x="307319" y="1214904"/>
                </a:cubicBezTo>
                <a:lnTo>
                  <a:pt x="315866" y="1212952"/>
                </a:lnTo>
                <a:close/>
                <a:moveTo>
                  <a:pt x="3111772" y="1125283"/>
                </a:moveTo>
                <a:cubicBezTo>
                  <a:pt x="3111772" y="1125283"/>
                  <a:pt x="3115495" y="1128347"/>
                  <a:pt x="3115495" y="1135017"/>
                </a:cubicBezTo>
                <a:cubicBezTo>
                  <a:pt x="3155637" y="1185305"/>
                  <a:pt x="3204928" y="1236616"/>
                  <a:pt x="3238315" y="1291831"/>
                </a:cubicBezTo>
                <a:cubicBezTo>
                  <a:pt x="3247368" y="1307397"/>
                  <a:pt x="3255629" y="1323076"/>
                  <a:pt x="3262164" y="1339771"/>
                </a:cubicBezTo>
                <a:cubicBezTo>
                  <a:pt x="3297071" y="1269087"/>
                  <a:pt x="3362251" y="1232317"/>
                  <a:pt x="3399780" y="1169731"/>
                </a:cubicBezTo>
                <a:cubicBezTo>
                  <a:pt x="3404105" y="1177618"/>
                  <a:pt x="3399978" y="1183248"/>
                  <a:pt x="3406410" y="1194209"/>
                </a:cubicBezTo>
                <a:cubicBezTo>
                  <a:pt x="3418180" y="1340488"/>
                  <a:pt x="3350085" y="1451208"/>
                  <a:pt x="3255027" y="1544725"/>
                </a:cubicBezTo>
                <a:cubicBezTo>
                  <a:pt x="3249792" y="1538176"/>
                  <a:pt x="3244960" y="1530587"/>
                  <a:pt x="3240635" y="1524038"/>
                </a:cubicBezTo>
                <a:cubicBezTo>
                  <a:pt x="3164786" y="1415568"/>
                  <a:pt x="3096992" y="1281789"/>
                  <a:pt x="3110671" y="1128347"/>
                </a:cubicBezTo>
                <a:lnTo>
                  <a:pt x="3111772" y="1125283"/>
                </a:lnTo>
                <a:close/>
                <a:moveTo>
                  <a:pt x="63367" y="929845"/>
                </a:moveTo>
                <a:lnTo>
                  <a:pt x="69909" y="930974"/>
                </a:lnTo>
                <a:lnTo>
                  <a:pt x="172919" y="1098442"/>
                </a:lnTo>
                <a:cubicBezTo>
                  <a:pt x="175731" y="1095877"/>
                  <a:pt x="178946" y="1093522"/>
                  <a:pt x="181972" y="1090869"/>
                </a:cubicBezTo>
                <a:cubicBezTo>
                  <a:pt x="210836" y="1068939"/>
                  <a:pt x="235493" y="1047646"/>
                  <a:pt x="269291" y="1027459"/>
                </a:cubicBezTo>
                <a:cubicBezTo>
                  <a:pt x="298765" y="1012506"/>
                  <a:pt x="339200" y="987206"/>
                  <a:pt x="365862" y="982600"/>
                </a:cubicBezTo>
                <a:cubicBezTo>
                  <a:pt x="367573" y="981987"/>
                  <a:pt x="369481" y="981987"/>
                  <a:pt x="371287" y="981987"/>
                </a:cubicBezTo>
                <a:cubicBezTo>
                  <a:pt x="370780" y="994988"/>
                  <a:pt x="369180" y="1007280"/>
                  <a:pt x="366266" y="1019580"/>
                </a:cubicBezTo>
                <a:cubicBezTo>
                  <a:pt x="343216" y="1123637"/>
                  <a:pt x="249164" y="1186531"/>
                  <a:pt x="183889" y="1267659"/>
                </a:cubicBezTo>
                <a:cubicBezTo>
                  <a:pt x="172016" y="1283120"/>
                  <a:pt x="160839" y="1298694"/>
                  <a:pt x="151192" y="1315591"/>
                </a:cubicBezTo>
                <a:cubicBezTo>
                  <a:pt x="79873" y="1215630"/>
                  <a:pt x="16998" y="1071101"/>
                  <a:pt x="60357" y="931071"/>
                </a:cubicBezTo>
                <a:lnTo>
                  <a:pt x="63367" y="929845"/>
                </a:lnTo>
                <a:close/>
                <a:moveTo>
                  <a:pt x="3335091" y="858556"/>
                </a:moveTo>
                <a:cubicBezTo>
                  <a:pt x="3346354" y="909674"/>
                  <a:pt x="3352398" y="958937"/>
                  <a:pt x="3361040" y="1015684"/>
                </a:cubicBezTo>
                <a:cubicBezTo>
                  <a:pt x="3371305" y="1110733"/>
                  <a:pt x="3327051" y="1184071"/>
                  <a:pt x="3263669" y="1235704"/>
                </a:cubicBezTo>
                <a:cubicBezTo>
                  <a:pt x="3257127" y="1215316"/>
                  <a:pt x="3247677" y="1196975"/>
                  <a:pt x="3236818" y="1179780"/>
                </a:cubicBezTo>
                <a:cubicBezTo>
                  <a:pt x="3221427" y="1157036"/>
                  <a:pt x="3202806" y="1136243"/>
                  <a:pt x="3181990" y="1115556"/>
                </a:cubicBezTo>
                <a:cubicBezTo>
                  <a:pt x="3113087" y="1045291"/>
                  <a:pt x="3061079" y="989561"/>
                  <a:pt x="3035321" y="898495"/>
                </a:cubicBezTo>
                <a:cubicBezTo>
                  <a:pt x="3033911" y="893584"/>
                  <a:pt x="3033015" y="888559"/>
                  <a:pt x="3031408" y="883656"/>
                </a:cubicBezTo>
                <a:cubicBezTo>
                  <a:pt x="3033015" y="884365"/>
                  <a:pt x="3033911" y="884978"/>
                  <a:pt x="3035115" y="884882"/>
                </a:cubicBezTo>
                <a:cubicBezTo>
                  <a:pt x="3113483" y="913771"/>
                  <a:pt x="3185618" y="947968"/>
                  <a:pt x="3234695" y="1001239"/>
                </a:cubicBezTo>
                <a:cubicBezTo>
                  <a:pt x="3238822" y="1006150"/>
                  <a:pt x="3243154" y="1011490"/>
                  <a:pt x="3247479" y="1017111"/>
                </a:cubicBezTo>
                <a:lnTo>
                  <a:pt x="3335091" y="858556"/>
                </a:lnTo>
                <a:close/>
                <a:moveTo>
                  <a:pt x="176443" y="614767"/>
                </a:moveTo>
                <a:lnTo>
                  <a:pt x="176443" y="615291"/>
                </a:lnTo>
                <a:cubicBezTo>
                  <a:pt x="208523" y="686475"/>
                  <a:pt x="251580" y="750909"/>
                  <a:pt x="257814" y="832441"/>
                </a:cubicBezTo>
                <a:lnTo>
                  <a:pt x="363548" y="797309"/>
                </a:lnTo>
                <a:lnTo>
                  <a:pt x="457798" y="766580"/>
                </a:lnTo>
                <a:cubicBezTo>
                  <a:pt x="436880" y="810012"/>
                  <a:pt x="417465" y="844313"/>
                  <a:pt x="384467" y="881082"/>
                </a:cubicBezTo>
                <a:cubicBezTo>
                  <a:pt x="377925" y="886720"/>
                  <a:pt x="371081" y="892358"/>
                  <a:pt x="364649" y="897996"/>
                </a:cubicBezTo>
                <a:cubicBezTo>
                  <a:pt x="342519" y="918683"/>
                  <a:pt x="322796" y="942346"/>
                  <a:pt x="295144" y="963654"/>
                </a:cubicBezTo>
                <a:cubicBezTo>
                  <a:pt x="257814" y="984439"/>
                  <a:pt x="219786" y="1014555"/>
                  <a:pt x="185386" y="1034113"/>
                </a:cubicBezTo>
                <a:cubicBezTo>
                  <a:pt x="183477" y="1032072"/>
                  <a:pt x="182368" y="1030233"/>
                  <a:pt x="180967" y="1027774"/>
                </a:cubicBezTo>
                <a:cubicBezTo>
                  <a:pt x="104610" y="906488"/>
                  <a:pt x="121814" y="755514"/>
                  <a:pt x="174328" y="619083"/>
                </a:cubicBezTo>
                <a:lnTo>
                  <a:pt x="176443" y="614767"/>
                </a:lnTo>
                <a:close/>
                <a:moveTo>
                  <a:pt x="3202101" y="512338"/>
                </a:moveTo>
                <a:cubicBezTo>
                  <a:pt x="3210964" y="537027"/>
                  <a:pt x="3220208" y="560891"/>
                  <a:pt x="3230370" y="586096"/>
                </a:cubicBezTo>
                <a:cubicBezTo>
                  <a:pt x="3246465" y="628502"/>
                  <a:pt x="3262671" y="673370"/>
                  <a:pt x="3272429" y="723342"/>
                </a:cubicBezTo>
                <a:cubicBezTo>
                  <a:pt x="3277950" y="783775"/>
                  <a:pt x="3264786" y="854975"/>
                  <a:pt x="3233903" y="898609"/>
                </a:cubicBezTo>
                <a:cubicBezTo>
                  <a:pt x="3228263" y="905980"/>
                  <a:pt x="3222132" y="912739"/>
                  <a:pt x="3216493" y="917868"/>
                </a:cubicBezTo>
                <a:cubicBezTo>
                  <a:pt x="3174037" y="861428"/>
                  <a:pt x="3098291" y="854362"/>
                  <a:pt x="3042069" y="815536"/>
                </a:cubicBezTo>
                <a:cubicBezTo>
                  <a:pt x="3039654" y="814197"/>
                  <a:pt x="3037134" y="812455"/>
                  <a:pt x="3034814" y="810511"/>
                </a:cubicBezTo>
                <a:cubicBezTo>
                  <a:pt x="2991162" y="778968"/>
                  <a:pt x="2956651" y="734916"/>
                  <a:pt x="2945792" y="679410"/>
                </a:cubicBezTo>
                <a:cubicBezTo>
                  <a:pt x="2973665" y="679822"/>
                  <a:pt x="3004136" y="685548"/>
                  <a:pt x="3033412" y="693339"/>
                </a:cubicBezTo>
                <a:cubicBezTo>
                  <a:pt x="3080192" y="705219"/>
                  <a:pt x="3124746" y="720688"/>
                  <a:pt x="3154433" y="724584"/>
                </a:cubicBezTo>
                <a:cubicBezTo>
                  <a:pt x="3142552" y="651851"/>
                  <a:pt x="3189538" y="584870"/>
                  <a:pt x="3198687" y="516750"/>
                </a:cubicBezTo>
                <a:lnTo>
                  <a:pt x="3202101" y="512338"/>
                </a:lnTo>
                <a:close/>
                <a:moveTo>
                  <a:pt x="313045" y="403151"/>
                </a:moveTo>
                <a:cubicBezTo>
                  <a:pt x="335271" y="423128"/>
                  <a:pt x="350162" y="450268"/>
                  <a:pt x="360230" y="480392"/>
                </a:cubicBezTo>
                <a:cubicBezTo>
                  <a:pt x="375707" y="528428"/>
                  <a:pt x="378931" y="583329"/>
                  <a:pt x="376919" y="627277"/>
                </a:cubicBezTo>
                <a:cubicBezTo>
                  <a:pt x="416356" y="607815"/>
                  <a:pt x="463628" y="599104"/>
                  <a:pt x="510107" y="596136"/>
                </a:cubicBezTo>
                <a:cubicBezTo>
                  <a:pt x="542099" y="593878"/>
                  <a:pt x="574495" y="594798"/>
                  <a:pt x="602852" y="596338"/>
                </a:cubicBezTo>
                <a:cubicBezTo>
                  <a:pt x="579121" y="638019"/>
                  <a:pt x="547232" y="665474"/>
                  <a:pt x="511121" y="686274"/>
                </a:cubicBezTo>
                <a:cubicBezTo>
                  <a:pt x="465339" y="712898"/>
                  <a:pt x="412626" y="728270"/>
                  <a:pt x="363137" y="746094"/>
                </a:cubicBezTo>
                <a:cubicBezTo>
                  <a:pt x="339501" y="755007"/>
                  <a:pt x="315969" y="764620"/>
                  <a:pt x="294138" y="776517"/>
                </a:cubicBezTo>
                <a:cubicBezTo>
                  <a:pt x="256911" y="654513"/>
                  <a:pt x="251485" y="520533"/>
                  <a:pt x="313045" y="403151"/>
                </a:cubicBezTo>
                <a:close/>
                <a:moveTo>
                  <a:pt x="3053839" y="299399"/>
                </a:moveTo>
                <a:cubicBezTo>
                  <a:pt x="3069721" y="330733"/>
                  <a:pt x="3072746" y="369567"/>
                  <a:pt x="3089443" y="403457"/>
                </a:cubicBezTo>
                <a:cubicBezTo>
                  <a:pt x="3120826" y="485812"/>
                  <a:pt x="3137927" y="579538"/>
                  <a:pt x="3089237" y="657392"/>
                </a:cubicBezTo>
                <a:cubicBezTo>
                  <a:pt x="3071233" y="647141"/>
                  <a:pt x="3052422" y="641101"/>
                  <a:pt x="3032406" y="637004"/>
                </a:cubicBezTo>
                <a:cubicBezTo>
                  <a:pt x="2997103" y="630132"/>
                  <a:pt x="2959582" y="630954"/>
                  <a:pt x="2922449" y="627164"/>
                </a:cubicBezTo>
                <a:cubicBezTo>
                  <a:pt x="2870655" y="620825"/>
                  <a:pt x="2830615" y="595306"/>
                  <a:pt x="2802948" y="561109"/>
                </a:cubicBezTo>
                <a:cubicBezTo>
                  <a:pt x="2791986" y="546971"/>
                  <a:pt x="2782536" y="532316"/>
                  <a:pt x="2775693" y="515726"/>
                </a:cubicBezTo>
                <a:lnTo>
                  <a:pt x="2802750" y="519105"/>
                </a:lnTo>
                <a:cubicBezTo>
                  <a:pt x="2871360" y="526993"/>
                  <a:pt x="2951534" y="535389"/>
                  <a:pt x="3006552" y="534672"/>
                </a:cubicBezTo>
                <a:cubicBezTo>
                  <a:pt x="3006259" y="507322"/>
                  <a:pt x="3008762" y="480279"/>
                  <a:pt x="3013285" y="451704"/>
                </a:cubicBezTo>
                <a:cubicBezTo>
                  <a:pt x="3017221" y="430501"/>
                  <a:pt x="3023352" y="410942"/>
                  <a:pt x="3029594" y="391682"/>
                </a:cubicBezTo>
                <a:cubicBezTo>
                  <a:pt x="3039748" y="362397"/>
                  <a:pt x="3049610" y="334523"/>
                  <a:pt x="3051915" y="303803"/>
                </a:cubicBezTo>
                <a:lnTo>
                  <a:pt x="3053839" y="299399"/>
                </a:lnTo>
                <a:close/>
                <a:moveTo>
                  <a:pt x="474297" y="149950"/>
                </a:moveTo>
                <a:cubicBezTo>
                  <a:pt x="486970" y="166960"/>
                  <a:pt x="497537" y="186623"/>
                  <a:pt x="505782" y="207520"/>
                </a:cubicBezTo>
                <a:cubicBezTo>
                  <a:pt x="531335" y="271437"/>
                  <a:pt x="537370" y="349275"/>
                  <a:pt x="535857" y="414321"/>
                </a:cubicBezTo>
                <a:lnTo>
                  <a:pt x="658986" y="388714"/>
                </a:lnTo>
                <a:lnTo>
                  <a:pt x="749925" y="369768"/>
                </a:lnTo>
                <a:cubicBezTo>
                  <a:pt x="746408" y="377761"/>
                  <a:pt x="742083" y="377761"/>
                  <a:pt x="741069" y="389633"/>
                </a:cubicBezTo>
                <a:cubicBezTo>
                  <a:pt x="717632" y="425081"/>
                  <a:pt x="691890" y="457446"/>
                  <a:pt x="660000" y="482634"/>
                </a:cubicBezTo>
                <a:cubicBezTo>
                  <a:pt x="630012" y="507015"/>
                  <a:pt x="595517" y="524638"/>
                  <a:pt x="554368" y="534470"/>
                </a:cubicBezTo>
                <a:cubicBezTo>
                  <a:pt x="539486" y="537857"/>
                  <a:pt x="524285" y="540414"/>
                  <a:pt x="509600" y="543696"/>
                </a:cubicBezTo>
                <a:cubicBezTo>
                  <a:pt x="477014" y="550762"/>
                  <a:pt x="446131" y="558440"/>
                  <a:pt x="421592" y="573086"/>
                </a:cubicBezTo>
                <a:cubicBezTo>
                  <a:pt x="423200" y="563158"/>
                  <a:pt x="421378" y="557625"/>
                  <a:pt x="425315" y="544002"/>
                </a:cubicBezTo>
                <a:cubicBezTo>
                  <a:pt x="403778" y="407151"/>
                  <a:pt x="414550" y="278502"/>
                  <a:pt x="471279" y="150046"/>
                </a:cubicBezTo>
                <a:lnTo>
                  <a:pt x="474297" y="149950"/>
                </a:lnTo>
                <a:close/>
                <a:moveTo>
                  <a:pt x="2886544" y="72104"/>
                </a:moveTo>
                <a:cubicBezTo>
                  <a:pt x="2940667" y="214488"/>
                  <a:pt x="3021744" y="339452"/>
                  <a:pt x="2955653" y="496579"/>
                </a:cubicBezTo>
                <a:cubicBezTo>
                  <a:pt x="2905760" y="487151"/>
                  <a:pt x="2850433" y="483360"/>
                  <a:pt x="2801744" y="469842"/>
                </a:cubicBezTo>
                <a:cubicBezTo>
                  <a:pt x="2781118" y="463899"/>
                  <a:pt x="2762409" y="455906"/>
                  <a:pt x="2745213" y="445155"/>
                </a:cubicBezTo>
                <a:cubicBezTo>
                  <a:pt x="2740287" y="442695"/>
                  <a:pt x="2735962" y="439719"/>
                  <a:pt x="2732437" y="436654"/>
                </a:cubicBezTo>
                <a:cubicBezTo>
                  <a:pt x="2697427" y="403054"/>
                  <a:pt x="2660303" y="350501"/>
                  <a:pt x="2659906" y="301649"/>
                </a:cubicBezTo>
                <a:lnTo>
                  <a:pt x="2743796" y="326547"/>
                </a:lnTo>
                <a:lnTo>
                  <a:pt x="2800342" y="343855"/>
                </a:lnTo>
                <a:lnTo>
                  <a:pt x="2860699" y="361671"/>
                </a:lnTo>
                <a:cubicBezTo>
                  <a:pt x="2845000" y="264065"/>
                  <a:pt x="2859582" y="171363"/>
                  <a:pt x="2885237" y="77838"/>
                </a:cubicBezTo>
                <a:lnTo>
                  <a:pt x="2886544" y="72104"/>
                </a:lnTo>
                <a:close/>
                <a:moveTo>
                  <a:pt x="811588" y="29293"/>
                </a:moveTo>
                <a:lnTo>
                  <a:pt x="818123" y="32358"/>
                </a:lnTo>
                <a:cubicBezTo>
                  <a:pt x="814701" y="36157"/>
                  <a:pt x="811184" y="40455"/>
                  <a:pt x="807256" y="44867"/>
                </a:cubicBezTo>
                <a:cubicBezTo>
                  <a:pt x="774067" y="86452"/>
                  <a:pt x="756768" y="134384"/>
                  <a:pt x="736048" y="189187"/>
                </a:cubicBezTo>
                <a:cubicBezTo>
                  <a:pt x="720151" y="216424"/>
                  <a:pt x="709996" y="249209"/>
                  <a:pt x="690273" y="276655"/>
                </a:cubicBezTo>
                <a:cubicBezTo>
                  <a:pt x="679010" y="286697"/>
                  <a:pt x="668650" y="297351"/>
                  <a:pt x="657989" y="308005"/>
                </a:cubicBezTo>
                <a:cubicBezTo>
                  <a:pt x="628404" y="335354"/>
                  <a:pt x="598931" y="359219"/>
                  <a:pt x="566947" y="360857"/>
                </a:cubicBezTo>
                <a:cubicBezTo>
                  <a:pt x="566535" y="309021"/>
                  <a:pt x="568958" y="255145"/>
                  <a:pt x="589576" y="200761"/>
                </a:cubicBezTo>
                <a:cubicBezTo>
                  <a:pt x="607477" y="167153"/>
                  <a:pt x="629513" y="138384"/>
                  <a:pt x="655977" y="113898"/>
                </a:cubicBezTo>
                <a:cubicBezTo>
                  <a:pt x="697315" y="75177"/>
                  <a:pt x="748721" y="47424"/>
                  <a:pt x="807256" y="30729"/>
                </a:cubicBezTo>
                <a:cubicBezTo>
                  <a:pt x="809180" y="30003"/>
                  <a:pt x="810290" y="29899"/>
                  <a:pt x="811588" y="29293"/>
                </a:cubicBezTo>
                <a:close/>
                <a:moveTo>
                  <a:pt x="2574306" y="0"/>
                </a:moveTo>
                <a:cubicBezTo>
                  <a:pt x="2583756" y="1129"/>
                  <a:pt x="2593118" y="2355"/>
                  <a:pt x="2601562" y="4710"/>
                </a:cubicBezTo>
                <a:cubicBezTo>
                  <a:pt x="2656793" y="19461"/>
                  <a:pt x="2695114" y="58490"/>
                  <a:pt x="2741586" y="96897"/>
                </a:cubicBezTo>
                <a:cubicBezTo>
                  <a:pt x="2742196" y="98026"/>
                  <a:pt x="2743091" y="98736"/>
                  <a:pt x="2744604" y="99856"/>
                </a:cubicBezTo>
                <a:cubicBezTo>
                  <a:pt x="2764120" y="125673"/>
                  <a:pt x="2784247" y="159991"/>
                  <a:pt x="2799027" y="196244"/>
                </a:cubicBezTo>
                <a:cubicBezTo>
                  <a:pt x="2815930" y="237531"/>
                  <a:pt x="2827289" y="281873"/>
                  <a:pt x="2826893" y="321417"/>
                </a:cubicBezTo>
                <a:cubicBezTo>
                  <a:pt x="2817744" y="317635"/>
                  <a:pt x="2809285" y="314038"/>
                  <a:pt x="2800136" y="311070"/>
                </a:cubicBezTo>
                <a:cubicBezTo>
                  <a:pt x="2780612" y="303295"/>
                  <a:pt x="2761007" y="294883"/>
                  <a:pt x="2743400" y="285261"/>
                </a:cubicBezTo>
                <a:cubicBezTo>
                  <a:pt x="2708184" y="267138"/>
                  <a:pt x="2677404" y="242862"/>
                  <a:pt x="2656382" y="204140"/>
                </a:cubicBezTo>
                <a:cubicBezTo>
                  <a:pt x="2633950" y="167371"/>
                  <a:pt x="2617855" y="120560"/>
                  <a:pt x="2602370" y="75596"/>
                </a:cubicBezTo>
                <a:cubicBezTo>
                  <a:pt x="2593514" y="49166"/>
                  <a:pt x="2584358" y="23357"/>
                  <a:pt x="2574306" y="0"/>
                </a:cubicBezTo>
                <a:close/>
              </a:path>
            </a:pathLst>
          </a:custGeom>
          <a:solidFill>
            <a:schemeClr val="accent1"/>
          </a:solidFill>
        </p:spPr>
        <p:txBody>
          <a:bodyPr wrap="square">
            <a:noAutofit/>
          </a:bodyPr>
          <a:lstStyle>
            <a:lvl1pPr marL="0" indent="0">
              <a:buNone/>
              <a:defRPr sz="100">
                <a:noFill/>
              </a:defRPr>
            </a:lvl1pPr>
          </a:lstStyle>
          <a:p>
            <a:pPr lvl="0"/>
            <a:r>
              <a:rPr lang="zh-CN" altLang="en-US"/>
              <a:t>单击此处编辑母版文本样式</a:t>
            </a:r>
          </a:p>
        </p:txBody>
      </p:sp>
    </p:spTree>
    <p:extLst>
      <p:ext uri="{BB962C8B-B14F-4D97-AF65-F5344CB8AC3E}">
        <p14:creationId xmlns:p14="http://schemas.microsoft.com/office/powerpoint/2010/main" val="3642761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空白">
    <p:spTree>
      <p:nvGrpSpPr>
        <p:cNvPr id="1" name=""/>
        <p:cNvGrpSpPr/>
        <p:nvPr/>
      </p:nvGrpSpPr>
      <p:grpSpPr>
        <a:xfrm>
          <a:off x="0" y="0"/>
          <a:ext cx="0" cy="0"/>
          <a:chOff x="0" y="0"/>
          <a:chExt cx="0" cy="0"/>
        </a:xfrm>
      </p:grpSpPr>
      <p:sp>
        <p:nvSpPr>
          <p:cNvPr id="7" name="文本占位符 3"/>
          <p:cNvSpPr>
            <a:spLocks noGrp="1"/>
          </p:cNvSpPr>
          <p:nvPr>
            <p:ph type="body" sz="quarter" idx="22"/>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单击此处编辑母版文本样式</a:t>
            </a:r>
          </a:p>
        </p:txBody>
      </p:sp>
    </p:spTree>
    <p:extLst>
      <p:ext uri="{BB962C8B-B14F-4D97-AF65-F5344CB8AC3E}">
        <p14:creationId xmlns:p14="http://schemas.microsoft.com/office/powerpoint/2010/main" val="3079510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D2F088-B084-4091-8E74-8D1DB4199092}" type="slidenum">
              <a:rPr lang="en-US" altLang="zh-CN" smtClean="0"/>
              <a:pPr/>
              <a:t>‹#›</a:t>
            </a:fld>
            <a:endParaRPr lang="en-US" altLang="zh-CN"/>
          </a:p>
        </p:txBody>
      </p:sp>
    </p:spTree>
    <p:extLst>
      <p:ext uri="{BB962C8B-B14F-4D97-AF65-F5344CB8AC3E}">
        <p14:creationId xmlns:p14="http://schemas.microsoft.com/office/powerpoint/2010/main" val="1945630063"/>
      </p:ext>
    </p:extLst>
  </p:cSld>
  <p:clrMapOvr>
    <a:masterClrMapping/>
  </p:clrMapOvr>
  <p:transition>
    <p:whee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193857101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7B61A699-41E4-4F43-9F80-EF3B0A4E04EA}" type="slidenum">
              <a:rPr lang="en-US" altLang="zh-CN" smtClean="0"/>
              <a:pPr/>
              <a:t>‹#›</a:t>
            </a:fld>
            <a:endParaRPr lang="en-US" altLang="zh-CN"/>
          </a:p>
        </p:txBody>
      </p:sp>
    </p:spTree>
    <p:extLst>
      <p:ext uri="{BB962C8B-B14F-4D97-AF65-F5344CB8AC3E}">
        <p14:creationId xmlns:p14="http://schemas.microsoft.com/office/powerpoint/2010/main" val="274278516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4"/>
          </p:nvPr>
        </p:nvSpPr>
        <p:spPr>
          <a:xfrm>
            <a:off x="11049000" y="6456686"/>
            <a:ext cx="764215" cy="365125"/>
          </a:xfrm>
          <a:prstGeom prst="rect">
            <a:avLst/>
          </a:prstGeom>
        </p:spPr>
        <p:txBody>
          <a:bodyPr vert="horz" lIns="91440" tIns="45720" rIns="91440" bIns="45720" rtlCol="0" anchor="ctr"/>
          <a:lstStyle>
            <a:lvl1pPr algn="r">
              <a:defRPr sz="1000">
                <a:solidFill>
                  <a:schemeClr val="tx1"/>
                </a:solidFill>
              </a:defRPr>
            </a:lvl1pPr>
          </a:lstStyle>
          <a:p>
            <a:fld id="{677CD6A7-FE23-4253-AB2D-00A0B156364C}" type="slidenum">
              <a:rPr lang="en-US" altLang="zh-CN" smtClean="0"/>
              <a:pPr/>
              <a:t>‹#›</a:t>
            </a:fld>
            <a:endParaRPr lang="en-US" altLang="zh-CN"/>
          </a:p>
        </p:txBody>
      </p:sp>
      <p:sp>
        <p:nvSpPr>
          <p:cNvPr id="8" name="Footer Placeholder 4">
            <a:extLst>
              <a:ext uri="{FF2B5EF4-FFF2-40B4-BE49-F238E27FC236}">
                <a16:creationId xmlns:a16="http://schemas.microsoft.com/office/drawing/2014/main" id="{8DC066BC-8D77-45C6-9882-68CE027705CF}"/>
              </a:ext>
            </a:extLst>
          </p:cNvPr>
          <p:cNvSpPr txBox="1">
            <a:spLocks/>
          </p:cNvSpPr>
          <p:nvPr/>
        </p:nvSpPr>
        <p:spPr>
          <a:xfrm>
            <a:off x="10862125" y="-1"/>
            <a:ext cx="1329875"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a:t>现代控制理论</a:t>
            </a:r>
            <a:endParaRPr lang="zh-CN" altLang="en-US" sz="1400" dirty="0"/>
          </a:p>
        </p:txBody>
      </p:sp>
    </p:spTree>
    <p:extLst>
      <p:ext uri="{BB962C8B-B14F-4D97-AF65-F5344CB8AC3E}">
        <p14:creationId xmlns:p14="http://schemas.microsoft.com/office/powerpoint/2010/main" val="307906235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ransition>
    <p:wheel/>
  </p:transition>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微软雅黑" panose="020B0503020204020204" pitchFamily="34" charset="-122"/>
          <a:ea typeface="微软雅黑" panose="020B0503020204020204" pitchFamily="34" charset="-122"/>
          <a:cs typeface="+mj-cs"/>
        </a:defRPr>
      </a:lvl1pPr>
    </p:titleStyle>
    <p:body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0DBFD31E-5652-49E2-BCC8-A71F20F02354}"/>
              </a:ext>
            </a:extLst>
          </p:cNvPr>
          <p:cNvSpPr/>
          <p:nvPr/>
        </p:nvSpPr>
        <p:spPr>
          <a:xfrm>
            <a:off x="9713913" y="404813"/>
            <a:ext cx="1817687" cy="623887"/>
          </a:xfrm>
          <a:prstGeom prst="roundRect">
            <a:avLst>
              <a:gd name="adj"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任意多边形: 形状 6">
            <a:extLst>
              <a:ext uri="{FF2B5EF4-FFF2-40B4-BE49-F238E27FC236}">
                <a16:creationId xmlns:a16="http://schemas.microsoft.com/office/drawing/2014/main" id="{77A0AC3F-8E56-4872-A59F-7ECAEBB53DC6}"/>
              </a:ext>
            </a:extLst>
          </p:cNvPr>
          <p:cNvSpPr/>
          <p:nvPr/>
        </p:nvSpPr>
        <p:spPr>
          <a:xfrm>
            <a:off x="660400" y="404813"/>
            <a:ext cx="127000"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任意多边形: 形状 7">
            <a:extLst>
              <a:ext uri="{FF2B5EF4-FFF2-40B4-BE49-F238E27FC236}">
                <a16:creationId xmlns:a16="http://schemas.microsoft.com/office/drawing/2014/main" id="{AA6232BE-4604-4AE8-B9DD-668F2E9BC4FD}"/>
              </a:ext>
            </a:extLst>
          </p:cNvPr>
          <p:cNvSpPr/>
          <p:nvPr/>
        </p:nvSpPr>
        <p:spPr>
          <a:xfrm>
            <a:off x="666750" y="404813"/>
            <a:ext cx="198438" cy="623887"/>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 name="组合 8">
            <a:extLst>
              <a:ext uri="{FF2B5EF4-FFF2-40B4-BE49-F238E27FC236}">
                <a16:creationId xmlns:a16="http://schemas.microsoft.com/office/drawing/2014/main" id="{80A95390-63E3-4932-A8AF-29EFA08EBEBD}"/>
              </a:ext>
            </a:extLst>
          </p:cNvPr>
          <p:cNvGrpSpPr/>
          <p:nvPr/>
        </p:nvGrpSpPr>
        <p:grpSpPr>
          <a:xfrm>
            <a:off x="9881996" y="496680"/>
            <a:ext cx="1473686" cy="451336"/>
            <a:chOff x="9353527" y="366415"/>
            <a:chExt cx="2217464" cy="679127"/>
          </a:xfrm>
          <a:solidFill>
            <a:schemeClr val="bg1"/>
          </a:solidFill>
        </p:grpSpPr>
        <p:grpSp>
          <p:nvGrpSpPr>
            <p:cNvPr id="4" name="îSlîde">
              <a:extLst>
                <a:ext uri="{FF2B5EF4-FFF2-40B4-BE49-F238E27FC236}">
                  <a16:creationId xmlns:a16="http://schemas.microsoft.com/office/drawing/2014/main" id="{789088F5-919C-4A5D-9FB7-23F6AB908E6C}"/>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BC65BD7D-3702-4FDD-8239-E274C6EC6863}"/>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8" name="ïṧḷíḋê">
                <a:extLst>
                  <a:ext uri="{FF2B5EF4-FFF2-40B4-BE49-F238E27FC236}">
                    <a16:creationId xmlns:a16="http://schemas.microsoft.com/office/drawing/2014/main" id="{218D3307-183D-4B41-A277-C8918E09DC4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9" name="íṡļíḋé">
                <a:extLst>
                  <a:ext uri="{FF2B5EF4-FFF2-40B4-BE49-F238E27FC236}">
                    <a16:creationId xmlns:a16="http://schemas.microsoft.com/office/drawing/2014/main" id="{AA4B5E56-2998-4E3B-BFF9-EB1C6F717597}"/>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0" name="í$ḻîḓê">
                <a:extLst>
                  <a:ext uri="{FF2B5EF4-FFF2-40B4-BE49-F238E27FC236}">
                    <a16:creationId xmlns:a16="http://schemas.microsoft.com/office/drawing/2014/main" id="{E90474C2-0376-41C5-B43D-D72D6077EE2E}"/>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1" name="ï$ḻíḓê">
                <a:extLst>
                  <a:ext uri="{FF2B5EF4-FFF2-40B4-BE49-F238E27FC236}">
                    <a16:creationId xmlns:a16="http://schemas.microsoft.com/office/drawing/2014/main" id="{FA8EC528-748C-4322-BEDB-EDF56FD8D395}"/>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2" name="ïš1ïḓê">
                <a:extLst>
                  <a:ext uri="{FF2B5EF4-FFF2-40B4-BE49-F238E27FC236}">
                    <a16:creationId xmlns:a16="http://schemas.microsoft.com/office/drawing/2014/main" id="{41942F9D-C708-4584-80BE-4B517176AB21}"/>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3" name="íṣlidé">
                <a:extLst>
                  <a:ext uri="{FF2B5EF4-FFF2-40B4-BE49-F238E27FC236}">
                    <a16:creationId xmlns:a16="http://schemas.microsoft.com/office/drawing/2014/main" id="{6F4EDB47-A5B5-4732-881B-1C94609DBC6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4" name="íṩľïdé">
                <a:extLst>
                  <a:ext uri="{FF2B5EF4-FFF2-40B4-BE49-F238E27FC236}">
                    <a16:creationId xmlns:a16="http://schemas.microsoft.com/office/drawing/2014/main" id="{39193EE7-B902-41AC-BEFD-F9E196AECD3E}"/>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5" name="iṡḻîḑè">
                <a:extLst>
                  <a:ext uri="{FF2B5EF4-FFF2-40B4-BE49-F238E27FC236}">
                    <a16:creationId xmlns:a16="http://schemas.microsoft.com/office/drawing/2014/main" id="{6105C9D2-EC3B-4ACC-93FC-0BE93F5EB80B}"/>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6" name="iṧľîḓé">
                <a:extLst>
                  <a:ext uri="{FF2B5EF4-FFF2-40B4-BE49-F238E27FC236}">
                    <a16:creationId xmlns:a16="http://schemas.microsoft.com/office/drawing/2014/main" id="{AE1A24E1-2FEA-4D9C-BAEF-B683DAF74398}"/>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7" name="iṥ1ïḍè">
                <a:extLst>
                  <a:ext uri="{FF2B5EF4-FFF2-40B4-BE49-F238E27FC236}">
                    <a16:creationId xmlns:a16="http://schemas.microsoft.com/office/drawing/2014/main" id="{FB4C506A-EF04-4FC6-810C-5EEA8B5CA49A}"/>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8" name="îṡḷïďé">
                <a:extLst>
                  <a:ext uri="{FF2B5EF4-FFF2-40B4-BE49-F238E27FC236}">
                    <a16:creationId xmlns:a16="http://schemas.microsoft.com/office/drawing/2014/main" id="{BF812DE4-2CA2-4404-883D-A8B4E473A725}"/>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29" name="í$liḍè">
                <a:extLst>
                  <a:ext uri="{FF2B5EF4-FFF2-40B4-BE49-F238E27FC236}">
                    <a16:creationId xmlns:a16="http://schemas.microsoft.com/office/drawing/2014/main" id="{CE684FE1-C1CD-4E2B-9679-7D9ACC473E2F}"/>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30" name="ís1iḍè">
                <a:extLst>
                  <a:ext uri="{FF2B5EF4-FFF2-40B4-BE49-F238E27FC236}">
                    <a16:creationId xmlns:a16="http://schemas.microsoft.com/office/drawing/2014/main" id="{F3C946DF-BDB8-42C9-9EC7-B3D876705CE5}"/>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sp>
          <p:nvSpPr>
            <p:cNvPr id="11" name="ïślîḓê">
              <a:extLst>
                <a:ext uri="{FF2B5EF4-FFF2-40B4-BE49-F238E27FC236}">
                  <a16:creationId xmlns:a16="http://schemas.microsoft.com/office/drawing/2014/main" id="{3F1EB86E-A6C6-4A44-AF30-FC86ACB5176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nvGrpSpPr>
            <p:cNvPr id="5" name="iSļïḍe">
              <a:extLst>
                <a:ext uri="{FF2B5EF4-FFF2-40B4-BE49-F238E27FC236}">
                  <a16:creationId xmlns:a16="http://schemas.microsoft.com/office/drawing/2014/main" id="{2F7A7BD0-4BA5-4198-9C68-8DD75EFBC693}"/>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ED4D1338-B6F2-4124-9369-6B0428A6F71F}"/>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4" name="îṩḻidé">
                <a:extLst>
                  <a:ext uri="{FF2B5EF4-FFF2-40B4-BE49-F238E27FC236}">
                    <a16:creationId xmlns:a16="http://schemas.microsoft.com/office/drawing/2014/main" id="{3752A52A-4FD1-415B-AC49-D854394FD7CA}"/>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5" name="ïsľíḋè">
                <a:extLst>
                  <a:ext uri="{FF2B5EF4-FFF2-40B4-BE49-F238E27FC236}">
                    <a16:creationId xmlns:a16="http://schemas.microsoft.com/office/drawing/2014/main" id="{07FDD749-A5B8-4CF6-8FAB-E81E9B33C9ED}"/>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sp>
            <p:nvSpPr>
              <p:cNvPr id="16" name="işľiḋé">
                <a:extLst>
                  <a:ext uri="{FF2B5EF4-FFF2-40B4-BE49-F238E27FC236}">
                    <a16:creationId xmlns:a16="http://schemas.microsoft.com/office/drawing/2014/main" id="{EC3E6903-6048-4D32-AADE-6718170432D0}"/>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p:spPr>
            <p:txBody>
              <a:bodyPr anchor="ctr"/>
              <a:lstStyle/>
              <a:p>
                <a:pPr algn="ctr" eaLnBrk="1" fontAlgn="auto" hangingPunct="1">
                  <a:spcBef>
                    <a:spcPts val="0"/>
                  </a:spcBef>
                  <a:spcAft>
                    <a:spcPts val="0"/>
                  </a:spcAft>
                  <a:defRPr/>
                </a:pPr>
                <a:endParaRPr>
                  <a:solidFill>
                    <a:srgbClr val="BA2A17"/>
                  </a:solidFill>
                  <a:latin typeface="Arial" panose="020B0604020202020204"/>
                  <a:ea typeface="微软雅黑" panose="020B0503020204020204" charset="-122"/>
                </a:endParaRPr>
              </a:p>
            </p:txBody>
          </p:sp>
        </p:grpSp>
      </p:grpSp>
      <p:sp>
        <p:nvSpPr>
          <p:cNvPr id="1030" name="文本框 31">
            <a:extLst>
              <a:ext uri="{FF2B5EF4-FFF2-40B4-BE49-F238E27FC236}">
                <a16:creationId xmlns:a16="http://schemas.microsoft.com/office/drawing/2014/main" id="{8DBD524A-7394-4EE3-8909-6CE06211FF7B}"/>
              </a:ext>
            </a:extLst>
          </p:cNvPr>
          <p:cNvSpPr txBox="1">
            <a:spLocks noChangeArrowheads="1"/>
          </p:cNvSpPr>
          <p:nvPr/>
        </p:nvSpPr>
        <p:spPr bwMode="auto">
          <a:xfrm>
            <a:off x="568325" y="6259513"/>
            <a:ext cx="2030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979997"/>
                </a:solidFill>
                <a:ea typeface="微软雅黑" panose="020B0503020204020204" pitchFamily="34" charset="-122"/>
              </a:rPr>
              <a:t>海纳百川，有容乃大</a:t>
            </a:r>
          </a:p>
        </p:txBody>
      </p:sp>
      <p:sp>
        <p:nvSpPr>
          <p:cNvPr id="1031" name="矩形 32">
            <a:extLst>
              <a:ext uri="{FF2B5EF4-FFF2-40B4-BE49-F238E27FC236}">
                <a16:creationId xmlns:a16="http://schemas.microsoft.com/office/drawing/2014/main" id="{6E0C4BAA-D5B4-47A4-AA5D-3DAC0ECCBEF9}"/>
              </a:ext>
            </a:extLst>
          </p:cNvPr>
          <p:cNvSpPr>
            <a:spLocks noChangeArrowheads="1"/>
          </p:cNvSpPr>
          <p:nvPr/>
        </p:nvSpPr>
        <p:spPr bwMode="auto">
          <a:xfrm>
            <a:off x="9713913" y="6229350"/>
            <a:ext cx="1979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979997"/>
                </a:solidFill>
                <a:ea typeface="微软雅黑" panose="020B0503020204020204" pitchFamily="34" charset="-122"/>
              </a:rPr>
              <a:t>www.scu.edu.cn/</a:t>
            </a:r>
            <a:r>
              <a:rPr lang="zh-CN" altLang="en-US">
                <a:solidFill>
                  <a:srgbClr val="979997"/>
                </a:solidFill>
                <a:ea typeface="微软雅黑" panose="020B0503020204020204" pitchFamily="34" charset="-122"/>
              </a:rPr>
              <a:t> </a:t>
            </a:r>
            <a:endParaRPr lang="zh-CN" altLang="en-US">
              <a:solidFill>
                <a:srgbClr val="000000"/>
              </a:solidFill>
              <a:ea typeface="微软雅黑" panose="020B0503020204020204" pitchFamily="34" charset="-122"/>
            </a:endParaRPr>
          </a:p>
        </p:txBody>
      </p:sp>
      <p:cxnSp>
        <p:nvCxnSpPr>
          <p:cNvPr id="3" name="直接连接符 2">
            <a:extLst>
              <a:ext uri="{FF2B5EF4-FFF2-40B4-BE49-F238E27FC236}">
                <a16:creationId xmlns:a16="http://schemas.microsoft.com/office/drawing/2014/main" id="{BDB0A1DC-5085-4A25-A59C-CF118DE47C93}"/>
              </a:ext>
            </a:extLst>
          </p:cNvPr>
          <p:cNvCxnSpPr/>
          <p:nvPr/>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形状 33">
            <a:extLst>
              <a:ext uri="{FF2B5EF4-FFF2-40B4-BE49-F238E27FC236}">
                <a16:creationId xmlns:a16="http://schemas.microsoft.com/office/drawing/2014/main" id="{B0BF6E9C-3976-4EFF-8B04-DDA7A0C1E09F}"/>
              </a:ext>
            </a:extLst>
          </p:cNvPr>
          <p:cNvSpPr/>
          <p:nvPr/>
        </p:nvSpPr>
        <p:spPr>
          <a:xfrm>
            <a:off x="-15682913" y="-8394700"/>
            <a:ext cx="43557826" cy="23647400"/>
          </a:xfrm>
          <a:custGeom>
            <a:avLst/>
            <a:gdLst>
              <a:gd name="connsiteX0" fmla="*/ 15682973 w 43557944"/>
              <a:gd name="connsiteY0" fmla="*/ 8394197 h 23646394"/>
              <a:gd name="connsiteX1" fmla="*/ 15682973 w 43557944"/>
              <a:gd name="connsiteY1" fmla="*/ 15252197 h 23646394"/>
              <a:gd name="connsiteX2" fmla="*/ 27874972 w 43557944"/>
              <a:gd name="connsiteY2" fmla="*/ 15252197 h 23646394"/>
              <a:gd name="connsiteX3" fmla="*/ 27874972 w 43557944"/>
              <a:gd name="connsiteY3" fmla="*/ 8394197 h 23646394"/>
              <a:gd name="connsiteX4" fmla="*/ 0 w 43557944"/>
              <a:gd name="connsiteY4" fmla="*/ 0 h 23646394"/>
              <a:gd name="connsiteX5" fmla="*/ 43557944 w 43557944"/>
              <a:gd name="connsiteY5" fmla="*/ 0 h 23646394"/>
              <a:gd name="connsiteX6" fmla="*/ 43557944 w 43557944"/>
              <a:gd name="connsiteY6" fmla="*/ 23646394 h 23646394"/>
              <a:gd name="connsiteX7" fmla="*/ 0 w 43557944"/>
              <a:gd name="connsiteY7" fmla="*/ 23646394 h 236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7944" h="23646394">
                <a:moveTo>
                  <a:pt x="15682973" y="8394197"/>
                </a:moveTo>
                <a:lnTo>
                  <a:pt x="15682973" y="15252197"/>
                </a:lnTo>
                <a:lnTo>
                  <a:pt x="27874972" y="15252197"/>
                </a:lnTo>
                <a:lnTo>
                  <a:pt x="27874972" y="8394197"/>
                </a:lnTo>
                <a:close/>
                <a:moveTo>
                  <a:pt x="0" y="0"/>
                </a:moveTo>
                <a:lnTo>
                  <a:pt x="43557944" y="0"/>
                </a:lnTo>
                <a:lnTo>
                  <a:pt x="43557944" y="23646394"/>
                </a:lnTo>
                <a:lnTo>
                  <a:pt x="0" y="23646394"/>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13441480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2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2.xml"/><Relationship Id="rId4" Type="http://schemas.openxmlformats.org/officeDocument/2006/relationships/image" Target="../media/image164.png"/></Relationships>
</file>

<file path=ppt/slides/_rels/slide1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31.xml"/><Relationship Id="rId7" Type="http://schemas.openxmlformats.org/officeDocument/2006/relationships/slide" Target="slide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51.xml"/><Relationship Id="rId4" Type="http://schemas.openxmlformats.org/officeDocument/2006/relationships/slide" Target="slide42.xml"/><Relationship Id="rId9" Type="http://schemas.openxmlformats.org/officeDocument/2006/relationships/slide" Target="slide12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3.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image" Target="../media/image62.png"/><Relationship Id="rId4" Type="http://schemas.openxmlformats.org/officeDocument/2006/relationships/image" Target="../media/image46.wmf"/></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slide" Target="slid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9.e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7.png"/><Relationship Id="rId1" Type="http://schemas.openxmlformats.org/officeDocument/2006/relationships/slideLayout" Target="../slideLayouts/slideLayout12.xml"/><Relationship Id="rId5" Type="http://schemas.openxmlformats.org/officeDocument/2006/relationships/slide" Target="slide71.xml"/><Relationship Id="rId4" Type="http://schemas.openxmlformats.org/officeDocument/2006/relationships/slide" Target="slide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8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099042-4E97-4094-B23C-78B64CF3FB64}"/>
              </a:ext>
            </a:extLst>
          </p:cNvPr>
          <p:cNvSpPr>
            <a:spLocks noGrp="1"/>
          </p:cNvSpPr>
          <p:nvPr>
            <p:ph type="body" idx="10"/>
          </p:nvPr>
        </p:nvSpPr>
        <p:spPr/>
        <p:txBody>
          <a:bodyPr>
            <a:normAutofit/>
          </a:bodyPr>
          <a:lstStyle/>
          <a:p>
            <a:r>
              <a:rPr lang="zh-CN" altLang="en-US" dirty="0"/>
              <a:t>第</a:t>
            </a:r>
            <a:r>
              <a:rPr lang="en-US" altLang="zh-CN" dirty="0"/>
              <a:t>1</a:t>
            </a:r>
            <a:r>
              <a:rPr lang="zh-CN" altLang="en-US" dirty="0"/>
              <a:t>章</a:t>
            </a:r>
            <a:r>
              <a:rPr lang="zh-CN" altLang="en-US" sz="4400" dirty="0"/>
              <a:t> </a:t>
            </a:r>
            <a:endParaRPr lang="zh-CN" altLang="en-US" dirty="0"/>
          </a:p>
        </p:txBody>
      </p:sp>
      <p:sp>
        <p:nvSpPr>
          <p:cNvPr id="3" name="文本占位符 2">
            <a:extLst>
              <a:ext uri="{FF2B5EF4-FFF2-40B4-BE49-F238E27FC236}">
                <a16:creationId xmlns:a16="http://schemas.microsoft.com/office/drawing/2014/main" id="{A9B9961B-BA84-4778-8ACA-2FE6BDF1D295}"/>
              </a:ext>
            </a:extLst>
          </p:cNvPr>
          <p:cNvSpPr>
            <a:spLocks noGrp="1"/>
          </p:cNvSpPr>
          <p:nvPr>
            <p:ph type="body" sz="quarter" idx="11"/>
          </p:nvPr>
        </p:nvSpPr>
        <p:spPr>
          <a:xfrm>
            <a:off x="1617850" y="3048000"/>
            <a:ext cx="8956297" cy="693948"/>
          </a:xfrm>
        </p:spPr>
        <p:txBody>
          <a:bodyPr>
            <a:normAutofit/>
          </a:bodyPr>
          <a:lstStyle/>
          <a:p>
            <a:r>
              <a:rPr lang="zh-CN" altLang="en-US" sz="3600" dirty="0"/>
              <a:t>控制系统的状态空间描述</a:t>
            </a:r>
          </a:p>
        </p:txBody>
      </p:sp>
    </p:spTree>
    <p:extLst>
      <p:ext uri="{BB962C8B-B14F-4D97-AF65-F5344CB8AC3E}">
        <p14:creationId xmlns:p14="http://schemas.microsoft.com/office/powerpoint/2010/main" val="1848155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EC8A6BB-02F3-4E5F-924E-E5B052ACD7EC}"/>
              </a:ext>
            </a:extLst>
          </p:cNvPr>
          <p:cNvSpPr>
            <a:spLocks noGrp="1" noChangeArrowheads="1"/>
          </p:cNvSpPr>
          <p:nvPr>
            <p:ph type="title"/>
          </p:nvPr>
        </p:nvSpPr>
        <p:spPr/>
        <p:txBody>
          <a:bodyPr>
            <a:normAutofit/>
          </a:bodyPr>
          <a:lstStyle/>
          <a:p>
            <a:pPr algn="l"/>
            <a:r>
              <a:rPr lang="en-US" altLang="zh-CN" sz="3600" dirty="0"/>
              <a:t>1.1.2</a:t>
            </a:r>
            <a:r>
              <a:rPr lang="zh-CN" altLang="en-US" sz="3600" dirty="0"/>
              <a:t>状态空间表达式及一般形式</a:t>
            </a:r>
          </a:p>
        </p:txBody>
      </p:sp>
      <p:sp>
        <p:nvSpPr>
          <p:cNvPr id="9" name="灯片编号占位符 7">
            <a:extLst>
              <a:ext uri="{FF2B5EF4-FFF2-40B4-BE49-F238E27FC236}">
                <a16:creationId xmlns:a16="http://schemas.microsoft.com/office/drawing/2014/main" id="{8F8E03DC-8F46-4A54-BDBA-CE280A201623}"/>
              </a:ext>
            </a:extLst>
          </p:cNvPr>
          <p:cNvSpPr>
            <a:spLocks noGrp="1"/>
          </p:cNvSpPr>
          <p:nvPr>
            <p:ph type="sldNum" sz="quarter" idx="12"/>
          </p:nvPr>
        </p:nvSpPr>
        <p:spPr/>
        <p:txBody>
          <a:bodyPr/>
          <a:lstStyle/>
          <a:p>
            <a:fld id="{C8F89D8A-FDD2-4415-A814-D03688D6735A}" type="slidenum">
              <a:rPr lang="en-US" altLang="zh-CN"/>
              <a:pPr/>
              <a:t>10</a:t>
            </a:fld>
            <a:endParaRPr lang="en-US" altLang="zh-CN"/>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0EFEDE7-BAA0-46FD-8589-091FEFE07860}"/>
                  </a:ext>
                </a:extLst>
              </p:cNvPr>
              <p:cNvSpPr>
                <a:spLocks noGrp="1"/>
              </p:cNvSpPr>
              <p:nvPr>
                <p:ph sz="quarter" idx="13"/>
              </p:nvPr>
            </p:nvSpPr>
            <p:spPr>
              <a:xfrm>
                <a:off x="913774" y="1600200"/>
                <a:ext cx="10821026" cy="5105400"/>
              </a:xfrm>
            </p:spPr>
            <p:txBody>
              <a:bodyPr>
                <a:normAutofit/>
              </a:bodyPr>
              <a:lstStyle/>
              <a:p>
                <a:pPr marL="514350" indent="-514350">
                  <a:lnSpc>
                    <a:spcPct val="80000"/>
                  </a:lnSpc>
                  <a:buFontTx/>
                  <a:buAutoNum type="arabicPeriod"/>
                </a:pPr>
                <a:r>
                  <a:rPr lang="zh-CN" altLang="en-US" sz="2800" b="1" dirty="0"/>
                  <a:t>状态空间表达式</a:t>
                </a:r>
                <a:endParaRPr lang="en-US" altLang="zh-CN" sz="2800" b="1" dirty="0"/>
              </a:p>
              <a:p>
                <a:pPr>
                  <a:buNone/>
                </a:pPr>
                <a:r>
                  <a:rPr lang="en-US" altLang="zh-CN" sz="2800" dirty="0"/>
                  <a:t>3) </a:t>
                </a:r>
                <a:r>
                  <a:rPr lang="zh-CN" altLang="en-US" sz="2800" dirty="0"/>
                  <a:t>状态空间表达式</a:t>
                </a:r>
              </a:p>
              <a:p>
                <a:pPr>
                  <a:buNone/>
                </a:pPr>
                <a:r>
                  <a:rPr lang="zh-CN" altLang="en-US" sz="2800" dirty="0"/>
                  <a:t>         </a:t>
                </a:r>
                <a:r>
                  <a:rPr lang="zh-CN" altLang="en-US" dirty="0"/>
                  <a:t>状态方程和输出方程组合起来，构成对系统动态行为的完整描述，称为系统的状态空间表达式，又称动态方程。其一般形式为</a:t>
                </a:r>
              </a:p>
              <a:p>
                <a:pPr algn="r">
                  <a:lnSpc>
                    <a:spcPct val="80000"/>
                  </a:lnSpc>
                  <a:buNone/>
                </a:pPr>
                <a:r>
                  <a:rPr lang="en-US" altLang="zh-CN"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𝒈</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a:t>
                </a:r>
                <a:r>
                  <a:rPr lang="en-US" altLang="zh-CN" dirty="0"/>
                  <a:t>1-6</a:t>
                </a:r>
                <a:r>
                  <a:rPr lang="zh-CN" altLang="en-US" dirty="0"/>
                  <a:t>）</a:t>
                </a:r>
                <a:endParaRPr lang="en-US" altLang="zh-CN" dirty="0"/>
              </a:p>
              <a:p>
                <a:pPr algn="r">
                  <a:lnSpc>
                    <a:spcPct val="80000"/>
                  </a:lnSpc>
                  <a:buNone/>
                </a:pPr>
                <a:endParaRPr lang="en-US" altLang="zh-CN" dirty="0"/>
              </a:p>
              <a:p>
                <a:pPr algn="r">
                  <a:lnSpc>
                    <a:spcPct val="80000"/>
                  </a:lnSpc>
                  <a:buNone/>
                </a:pPr>
                <a:r>
                  <a:rPr lang="zh-CN" altLang="en-US" dirty="0"/>
                  <a:t>或</a:t>
                </a:r>
                <a:r>
                  <a:rPr lang="en-US" altLang="zh-CN"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𝒇</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𝒈</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a14:m>
                <a:r>
                  <a:rPr lang="en-US" altLang="zh-CN" dirty="0"/>
                  <a:t>			</a:t>
                </a:r>
                <a:r>
                  <a:rPr lang="zh-CN" altLang="en-US" dirty="0"/>
                  <a:t>（</a:t>
                </a:r>
                <a:r>
                  <a:rPr lang="en-US" altLang="zh-CN" dirty="0"/>
                  <a:t>1-7</a:t>
                </a:r>
                <a:r>
                  <a:rPr lang="zh-CN" altLang="en-US" dirty="0"/>
                  <a:t>）</a:t>
                </a:r>
                <a:endParaRPr lang="zh-CN" altLang="en-US" sz="2800" dirty="0"/>
              </a:p>
            </p:txBody>
          </p:sp>
        </mc:Choice>
        <mc:Fallback xmlns="">
          <p:sp>
            <p:nvSpPr>
              <p:cNvPr id="4" name="内容占位符 3">
                <a:extLst>
                  <a:ext uri="{FF2B5EF4-FFF2-40B4-BE49-F238E27FC236}">
                    <a16:creationId xmlns:a16="http://schemas.microsoft.com/office/drawing/2014/main" id="{70EFEDE7-BAA0-46FD-8589-091FEFE07860}"/>
                  </a:ext>
                </a:extLst>
              </p:cNvPr>
              <p:cNvSpPr>
                <a:spLocks noGrp="1" noRot="1" noChangeAspect="1" noMove="1" noResize="1" noEditPoints="1" noAdjustHandles="1" noChangeArrowheads="1" noChangeShapeType="1" noTextEdit="1"/>
              </p:cNvSpPr>
              <p:nvPr>
                <p:ph sz="quarter" idx="13"/>
              </p:nvPr>
            </p:nvSpPr>
            <p:spPr>
              <a:xfrm>
                <a:off x="913774" y="1600200"/>
                <a:ext cx="10821026" cy="5105400"/>
              </a:xfrm>
              <a:blipFill>
                <a:blip r:embed="rId2"/>
                <a:stretch>
                  <a:fillRect l="-1296" t="-3465" r="-8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5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2F359DC-0824-4839-87B5-7BA9FA65C4CC}"/>
              </a:ext>
            </a:extLst>
          </p:cNvPr>
          <p:cNvSpPr>
            <a:spLocks noGrp="1"/>
          </p:cNvSpPr>
          <p:nvPr>
            <p:ph type="sldNum" sz="quarter" idx="12"/>
          </p:nvPr>
        </p:nvSpPr>
        <p:spPr/>
        <p:txBody>
          <a:bodyPr/>
          <a:lstStyle/>
          <a:p>
            <a:fld id="{7B61A699-41E4-4F43-9F80-EF3B0A4E04EA}" type="slidenum">
              <a:rPr lang="en-US" altLang="zh-CN" smtClean="0"/>
              <a:pPr/>
              <a:t>100</a:t>
            </a:fld>
            <a:endParaRPr lang="en-US" altLang="zh-CN"/>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5003C4F9-441B-4ADF-8143-14DEFF9405F8}"/>
                  </a:ext>
                </a:extLst>
              </p:cNvPr>
              <p:cNvGraphicFramePr>
                <a:graphicFrameLocks noGrp="1"/>
              </p:cNvGraphicFramePr>
              <p:nvPr/>
            </p:nvGraphicFramePr>
            <p:xfrm>
              <a:off x="2507918" y="600497"/>
              <a:ext cx="6102349" cy="4079240"/>
            </p:xfrm>
            <a:graphic>
              <a:graphicData uri="http://schemas.openxmlformats.org/drawingml/2006/table">
                <a:tbl>
                  <a:tblPr firstRow="1" bandRow="1">
                    <a:tableStyleId>{2D5ABB26-0587-4C30-8999-92F81FD0307C}</a:tableStyleId>
                  </a:tblPr>
                  <a:tblGrid>
                    <a:gridCol w="554759">
                      <a:extLst>
                        <a:ext uri="{9D8B030D-6E8A-4147-A177-3AD203B41FA5}">
                          <a16:colId xmlns:a16="http://schemas.microsoft.com/office/drawing/2014/main" val="485436984"/>
                        </a:ext>
                      </a:extLst>
                    </a:gridCol>
                    <a:gridCol w="554759">
                      <a:extLst>
                        <a:ext uri="{9D8B030D-6E8A-4147-A177-3AD203B41FA5}">
                          <a16:colId xmlns:a16="http://schemas.microsoft.com/office/drawing/2014/main" val="760817187"/>
                        </a:ext>
                      </a:extLst>
                    </a:gridCol>
                    <a:gridCol w="554759">
                      <a:extLst>
                        <a:ext uri="{9D8B030D-6E8A-4147-A177-3AD203B41FA5}">
                          <a16:colId xmlns:a16="http://schemas.microsoft.com/office/drawing/2014/main" val="3156372555"/>
                        </a:ext>
                      </a:extLst>
                    </a:gridCol>
                    <a:gridCol w="554759">
                      <a:extLst>
                        <a:ext uri="{9D8B030D-6E8A-4147-A177-3AD203B41FA5}">
                          <a16:colId xmlns:a16="http://schemas.microsoft.com/office/drawing/2014/main" val="2382214230"/>
                        </a:ext>
                      </a:extLst>
                    </a:gridCol>
                    <a:gridCol w="554759">
                      <a:extLst>
                        <a:ext uri="{9D8B030D-6E8A-4147-A177-3AD203B41FA5}">
                          <a16:colId xmlns:a16="http://schemas.microsoft.com/office/drawing/2014/main" val="2066216055"/>
                        </a:ext>
                      </a:extLst>
                    </a:gridCol>
                    <a:gridCol w="554759">
                      <a:extLst>
                        <a:ext uri="{9D8B030D-6E8A-4147-A177-3AD203B41FA5}">
                          <a16:colId xmlns:a16="http://schemas.microsoft.com/office/drawing/2014/main" val="462334991"/>
                        </a:ext>
                      </a:extLst>
                    </a:gridCol>
                    <a:gridCol w="554759">
                      <a:extLst>
                        <a:ext uri="{9D8B030D-6E8A-4147-A177-3AD203B41FA5}">
                          <a16:colId xmlns:a16="http://schemas.microsoft.com/office/drawing/2014/main" val="1869149945"/>
                        </a:ext>
                      </a:extLst>
                    </a:gridCol>
                    <a:gridCol w="554759">
                      <a:extLst>
                        <a:ext uri="{9D8B030D-6E8A-4147-A177-3AD203B41FA5}">
                          <a16:colId xmlns:a16="http://schemas.microsoft.com/office/drawing/2014/main" val="405165547"/>
                        </a:ext>
                      </a:extLst>
                    </a:gridCol>
                    <a:gridCol w="554759">
                      <a:extLst>
                        <a:ext uri="{9D8B030D-6E8A-4147-A177-3AD203B41FA5}">
                          <a16:colId xmlns:a16="http://schemas.microsoft.com/office/drawing/2014/main" val="2041632175"/>
                        </a:ext>
                      </a:extLst>
                    </a:gridCol>
                    <a:gridCol w="554759">
                      <a:extLst>
                        <a:ext uri="{9D8B030D-6E8A-4147-A177-3AD203B41FA5}">
                          <a16:colId xmlns:a16="http://schemas.microsoft.com/office/drawing/2014/main" val="3334493799"/>
                        </a:ext>
                      </a:extLst>
                    </a:gridCol>
                    <a:gridCol w="554759">
                      <a:extLst>
                        <a:ext uri="{9D8B030D-6E8A-4147-A177-3AD203B41FA5}">
                          <a16:colId xmlns:a16="http://schemas.microsoft.com/office/drawing/2014/main" val="140857058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b="1" smtClean="0">
                                        <a:latin typeface="Cambria Math" panose="02040503050406030204" pitchFamily="18" charset="0"/>
                                      </a:rPr>
                                      <m:t>𝟏</m:t>
                                    </m:r>
                                  </m:sub>
                                </m:sSub>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2009884152"/>
                      </a:ext>
                    </a:extLst>
                  </a:tr>
                  <a:tr h="370840">
                    <a:tc>
                      <a:txBody>
                        <a:bodyPr/>
                        <a:lstStyle/>
                        <a:p>
                          <a:pPr algn="ctr"/>
                          <a:endParaRPr lang="zh-CN" altLang="en-US"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b="0" smtClean="0">
                                        <a:latin typeface="Cambria Math" panose="02040503050406030204" pitchFamily="18" charset="0"/>
                                      </a:rPr>
                                      <m:t>2</m:t>
                                    </m:r>
                                  </m:sub>
                                </m:sSub>
                              </m:oMath>
                            </m:oMathPara>
                          </a14:m>
                          <a:endParaRPr lang="zh-CN" altLang="en-US" sz="1600" dirty="0"/>
                        </a:p>
                      </a:txBody>
                      <a:tcPr/>
                    </a:tc>
                    <a:tc>
                      <a:txBody>
                        <a:bodyPr/>
                        <a:lstStyle/>
                        <a:p>
                          <a:pPr algn="ctr"/>
                          <a:endParaRPr lang="zh-CN" altLang="en-US" sz="160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569957516"/>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27251909"/>
                      </a:ext>
                    </a:extLst>
                  </a:tr>
                  <a:tr h="370840">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b="0" smtClean="0">
                                        <a:latin typeface="Cambria Math" panose="02040503050406030204" pitchFamily="18" charset="0"/>
                                      </a:rPr>
                                      <m:t>𝑘</m:t>
                                    </m:r>
                                  </m:sub>
                                </m:sSub>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940841827"/>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b="0" smtClean="0">
                                        <a:latin typeface="Cambria Math" panose="02040503050406030204" pitchFamily="18" charset="0"/>
                                      </a:rPr>
                                      <m:t>𝑘</m:t>
                                    </m:r>
                                    <m:r>
                                      <a:rPr lang="en-US" altLang="zh-CN" sz="1600" b="0" smtClean="0">
                                        <a:latin typeface="Cambria Math" panose="02040503050406030204" pitchFamily="18" charset="0"/>
                                      </a:rPr>
                                      <m:t>+1</m:t>
                                    </m:r>
                                  </m:sub>
                                </m:sSub>
                              </m:oMath>
                            </m:oMathPara>
                          </a14:m>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209516009"/>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2979017227"/>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b="0" smtClean="0">
                                        <a:latin typeface="Cambria Math" panose="02040503050406030204" pitchFamily="18" charset="0"/>
                                      </a:rPr>
                                      <m:t>𝑘</m:t>
                                    </m:r>
                                    <m:r>
                                      <a:rPr lang="en-US" altLang="zh-CN" sz="1600" b="0" smtClean="0">
                                        <a:latin typeface="Cambria Math" panose="02040503050406030204" pitchFamily="18" charset="0"/>
                                      </a:rPr>
                                      <m:t>+1</m:t>
                                    </m:r>
                                  </m:sub>
                                </m:sSub>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a:p>
                      </a:txBody>
                      <a:tcPr/>
                    </a:tc>
                    <a:extLst>
                      <a:ext uri="{0D108BD9-81ED-4DB2-BD59-A6C34878D82A}">
                        <a16:rowId xmlns:a16="http://schemas.microsoft.com/office/drawing/2014/main" val="1190447802"/>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635127673"/>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a:latin typeface="Cambria Math" panose="02040503050406030204" pitchFamily="18" charset="0"/>
                                      </a:rPr>
                                      <m:t>𝑘</m:t>
                                    </m:r>
                                    <m:r>
                                      <a:rPr lang="en-US" altLang="zh-CN" sz="1600">
                                        <a:latin typeface="Cambria Math" panose="02040503050406030204" pitchFamily="18" charset="0"/>
                                      </a:rPr>
                                      <m:t>+</m:t>
                                    </m:r>
                                    <m:r>
                                      <a:rPr lang="en-US" altLang="zh-CN" sz="1600" b="0" smtClean="0">
                                        <a:latin typeface="Cambria Math" panose="02040503050406030204" pitchFamily="18" charset="0"/>
                                      </a:rPr>
                                      <m:t>𝑚</m:t>
                                    </m:r>
                                  </m:sub>
                                </m:sSub>
                              </m:oMath>
                            </m:oMathPara>
                          </a14:m>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3864480348"/>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3624180213"/>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600" smtClean="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𝑝</m:t>
                                    </m:r>
                                  </m:e>
                                  <m:sub>
                                    <m:r>
                                      <a:rPr lang="en-US" altLang="zh-CN" sz="1600">
                                        <a:latin typeface="Cambria Math" panose="02040503050406030204" pitchFamily="18" charset="0"/>
                                      </a:rPr>
                                      <m:t>𝑘</m:t>
                                    </m:r>
                                    <m:r>
                                      <a:rPr lang="en-US" altLang="zh-CN" sz="1600">
                                        <a:latin typeface="Cambria Math" panose="02040503050406030204" pitchFamily="18" charset="0"/>
                                      </a:rPr>
                                      <m:t>+</m:t>
                                    </m:r>
                                    <m:r>
                                      <a:rPr lang="en-US" altLang="zh-CN" sz="1600" b="0" smtClean="0">
                                        <a:latin typeface="Cambria Math" panose="02040503050406030204" pitchFamily="18" charset="0"/>
                                      </a:rPr>
                                      <m:t>𝑚</m:t>
                                    </m:r>
                                  </m:sub>
                                </m:sSub>
                              </m:oMath>
                            </m:oMathPara>
                          </a14:m>
                          <a:endParaRPr lang="zh-CN" altLang="en-US" sz="1600" dirty="0"/>
                        </a:p>
                      </a:txBody>
                      <a:tcPr/>
                    </a:tc>
                    <a:extLst>
                      <a:ext uri="{0D108BD9-81ED-4DB2-BD59-A6C34878D82A}">
                        <a16:rowId xmlns:a16="http://schemas.microsoft.com/office/drawing/2014/main" val="2288390337"/>
                      </a:ext>
                    </a:extLst>
                  </a:tr>
                </a:tbl>
              </a:graphicData>
            </a:graphic>
          </p:graphicFrame>
        </mc:Choice>
        <mc:Fallback xmlns="">
          <p:graphicFrame>
            <p:nvGraphicFramePr>
              <p:cNvPr id="5" name="表格 5">
                <a:extLst>
                  <a:ext uri="{FF2B5EF4-FFF2-40B4-BE49-F238E27FC236}">
                    <a16:creationId xmlns:a16="http://schemas.microsoft.com/office/drawing/2014/main" id="{5003C4F9-441B-4ADF-8143-14DEFF9405F8}"/>
                  </a:ext>
                </a:extLst>
              </p:cNvPr>
              <p:cNvGraphicFramePr>
                <a:graphicFrameLocks noGrp="1"/>
              </p:cNvGraphicFramePr>
              <p:nvPr/>
            </p:nvGraphicFramePr>
            <p:xfrm>
              <a:off x="2507918" y="600497"/>
              <a:ext cx="6102349" cy="4079240"/>
            </p:xfrm>
            <a:graphic>
              <a:graphicData uri="http://schemas.openxmlformats.org/drawingml/2006/table">
                <a:tbl>
                  <a:tblPr firstRow="1" bandRow="1">
                    <a:tableStyleId>{2D5ABB26-0587-4C30-8999-92F81FD0307C}</a:tableStyleId>
                  </a:tblPr>
                  <a:tblGrid>
                    <a:gridCol w="554759">
                      <a:extLst>
                        <a:ext uri="{9D8B030D-6E8A-4147-A177-3AD203B41FA5}">
                          <a16:colId xmlns:a16="http://schemas.microsoft.com/office/drawing/2014/main" val="485436984"/>
                        </a:ext>
                      </a:extLst>
                    </a:gridCol>
                    <a:gridCol w="554759">
                      <a:extLst>
                        <a:ext uri="{9D8B030D-6E8A-4147-A177-3AD203B41FA5}">
                          <a16:colId xmlns:a16="http://schemas.microsoft.com/office/drawing/2014/main" val="760817187"/>
                        </a:ext>
                      </a:extLst>
                    </a:gridCol>
                    <a:gridCol w="554759">
                      <a:extLst>
                        <a:ext uri="{9D8B030D-6E8A-4147-A177-3AD203B41FA5}">
                          <a16:colId xmlns:a16="http://schemas.microsoft.com/office/drawing/2014/main" val="3156372555"/>
                        </a:ext>
                      </a:extLst>
                    </a:gridCol>
                    <a:gridCol w="554759">
                      <a:extLst>
                        <a:ext uri="{9D8B030D-6E8A-4147-A177-3AD203B41FA5}">
                          <a16:colId xmlns:a16="http://schemas.microsoft.com/office/drawing/2014/main" val="2382214230"/>
                        </a:ext>
                      </a:extLst>
                    </a:gridCol>
                    <a:gridCol w="554759">
                      <a:extLst>
                        <a:ext uri="{9D8B030D-6E8A-4147-A177-3AD203B41FA5}">
                          <a16:colId xmlns:a16="http://schemas.microsoft.com/office/drawing/2014/main" val="2066216055"/>
                        </a:ext>
                      </a:extLst>
                    </a:gridCol>
                    <a:gridCol w="554759">
                      <a:extLst>
                        <a:ext uri="{9D8B030D-6E8A-4147-A177-3AD203B41FA5}">
                          <a16:colId xmlns:a16="http://schemas.microsoft.com/office/drawing/2014/main" val="462334991"/>
                        </a:ext>
                      </a:extLst>
                    </a:gridCol>
                    <a:gridCol w="554759">
                      <a:extLst>
                        <a:ext uri="{9D8B030D-6E8A-4147-A177-3AD203B41FA5}">
                          <a16:colId xmlns:a16="http://schemas.microsoft.com/office/drawing/2014/main" val="1869149945"/>
                        </a:ext>
                      </a:extLst>
                    </a:gridCol>
                    <a:gridCol w="554759">
                      <a:extLst>
                        <a:ext uri="{9D8B030D-6E8A-4147-A177-3AD203B41FA5}">
                          <a16:colId xmlns:a16="http://schemas.microsoft.com/office/drawing/2014/main" val="405165547"/>
                        </a:ext>
                      </a:extLst>
                    </a:gridCol>
                    <a:gridCol w="554759">
                      <a:extLst>
                        <a:ext uri="{9D8B030D-6E8A-4147-A177-3AD203B41FA5}">
                          <a16:colId xmlns:a16="http://schemas.microsoft.com/office/drawing/2014/main" val="2041632175"/>
                        </a:ext>
                      </a:extLst>
                    </a:gridCol>
                    <a:gridCol w="554759">
                      <a:extLst>
                        <a:ext uri="{9D8B030D-6E8A-4147-A177-3AD203B41FA5}">
                          <a16:colId xmlns:a16="http://schemas.microsoft.com/office/drawing/2014/main" val="3334493799"/>
                        </a:ext>
                      </a:extLst>
                    </a:gridCol>
                    <a:gridCol w="554759">
                      <a:extLst>
                        <a:ext uri="{9D8B030D-6E8A-4147-A177-3AD203B41FA5}">
                          <a16:colId xmlns:a16="http://schemas.microsoft.com/office/drawing/2014/main" val="1408570587"/>
                        </a:ext>
                      </a:extLst>
                    </a:gridCol>
                  </a:tblGrid>
                  <a:tr h="370840">
                    <a:tc>
                      <a:txBody>
                        <a:bodyPr/>
                        <a:lstStyle/>
                        <a:p>
                          <a:endParaRPr lang="zh-CN"/>
                        </a:p>
                      </a:txBody>
                      <a:tcPr>
                        <a:blipFill>
                          <a:blip r:embed="rId2"/>
                          <a:stretch>
                            <a:fillRect r="-1001099" b="-998361"/>
                          </a:stretch>
                        </a:blipFill>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2009884152"/>
                      </a:ext>
                    </a:extLst>
                  </a:tr>
                  <a:tr h="370840">
                    <a:tc>
                      <a:txBody>
                        <a:bodyPr/>
                        <a:lstStyle/>
                        <a:p>
                          <a:pPr algn="ctr"/>
                          <a:endParaRPr lang="zh-CN" altLang="en-US" sz="1600" dirty="0"/>
                        </a:p>
                      </a:txBody>
                      <a:tcPr/>
                    </a:tc>
                    <a:tc>
                      <a:txBody>
                        <a:bodyPr/>
                        <a:lstStyle/>
                        <a:p>
                          <a:endParaRPr lang="zh-CN"/>
                        </a:p>
                      </a:txBody>
                      <a:tcPr>
                        <a:blipFill>
                          <a:blip r:embed="rId2"/>
                          <a:stretch>
                            <a:fillRect l="-100000" t="-100000" r="-901099" b="-898361"/>
                          </a:stretch>
                        </a:blipFill>
                      </a:tcPr>
                    </a:tc>
                    <a:tc>
                      <a:txBody>
                        <a:bodyPr/>
                        <a:lstStyle/>
                        <a:p>
                          <a:pPr algn="ctr"/>
                          <a:endParaRPr lang="zh-CN" altLang="en-US" sz="160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569957516"/>
                      </a:ext>
                    </a:extLst>
                  </a:tr>
                  <a:tr h="370840">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200000" t="-200000" r="-801099" b="-798361"/>
                          </a:stretch>
                        </a:blipFill>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27251909"/>
                      </a:ext>
                    </a:extLst>
                  </a:tr>
                  <a:tr h="370840">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300000" t="-300000" r="-701099" b="-698361"/>
                          </a:stretch>
                        </a:blipFill>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940841827"/>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400000" t="-400000" r="-601099" b="-598361"/>
                          </a:stretch>
                        </a:blipFill>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209516009"/>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494565" t="-508333" r="-494565" b="-508333"/>
                          </a:stretch>
                        </a:blipFill>
                      </a:tcPr>
                    </a:tc>
                    <a:tc>
                      <a:txBody>
                        <a:bodyPr/>
                        <a:lstStyle/>
                        <a:p>
                          <a:pPr algn="ctr"/>
                          <a:r>
                            <a:rPr lang="en-US" altLang="zh-CN" sz="1600" dirty="0"/>
                            <a:t>1</a:t>
                          </a:r>
                          <a:endParaRPr lang="zh-CN" altLang="en-US" sz="1600" dirty="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2979017227"/>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dirty="0"/>
                            <a:t>0</a:t>
                          </a:r>
                          <a:endParaRPr lang="zh-CN" altLang="en-US" sz="1600" dirty="0"/>
                        </a:p>
                      </a:txBody>
                      <a:tcPr/>
                    </a:tc>
                    <a:tc>
                      <a:txBody>
                        <a:bodyPr/>
                        <a:lstStyle/>
                        <a:p>
                          <a:pPr algn="ctr"/>
                          <a:endParaRPr lang="zh-CN" altLang="en-US" sz="1600"/>
                        </a:p>
                      </a:txBody>
                      <a:tcPr/>
                    </a:tc>
                    <a:tc>
                      <a:txBody>
                        <a:bodyPr/>
                        <a:lstStyle/>
                        <a:p>
                          <a:endParaRPr lang="zh-CN"/>
                        </a:p>
                      </a:txBody>
                      <a:tcPr>
                        <a:blipFill>
                          <a:blip r:embed="rId2"/>
                          <a:stretch>
                            <a:fillRect l="-601099" t="-598361" r="-400000" b="-400000"/>
                          </a:stretch>
                        </a:blipFill>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dirty="0"/>
                        </a:p>
                      </a:txBody>
                      <a:tcPr/>
                    </a:tc>
                    <a:tc>
                      <a:txBody>
                        <a:bodyPr/>
                        <a:lstStyle/>
                        <a:p>
                          <a:pPr algn="ctr"/>
                          <a:endParaRPr lang="zh-CN" altLang="en-US" sz="1600"/>
                        </a:p>
                      </a:txBody>
                      <a:tcPr/>
                    </a:tc>
                    <a:extLst>
                      <a:ext uri="{0D108BD9-81ED-4DB2-BD59-A6C34878D82A}">
                        <a16:rowId xmlns:a16="http://schemas.microsoft.com/office/drawing/2014/main" val="1190447802"/>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701099" t="-698361" r="-300000" b="-300000"/>
                          </a:stretch>
                        </a:blipFill>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635127673"/>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801099" t="-798361" r="-200000" b="-200000"/>
                          </a:stretch>
                        </a:blipFill>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3864480348"/>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901099" t="-898361" r="-100000" b="-100000"/>
                          </a:stretch>
                        </a:blipFill>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3624180213"/>
                      </a:ext>
                    </a:extLst>
                  </a:tr>
                  <a:tr h="370840">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endParaRPr lang="zh-CN"/>
                        </a:p>
                      </a:txBody>
                      <a:tcPr>
                        <a:blipFill>
                          <a:blip r:embed="rId2"/>
                          <a:stretch>
                            <a:fillRect l="-1001099" t="-998361"/>
                          </a:stretch>
                        </a:blipFill>
                      </a:tcPr>
                    </a:tc>
                    <a:extLst>
                      <a:ext uri="{0D108BD9-81ED-4DB2-BD59-A6C34878D82A}">
                        <a16:rowId xmlns:a16="http://schemas.microsoft.com/office/drawing/2014/main" val="2288390337"/>
                      </a:ext>
                    </a:extLst>
                  </a:tr>
                </a:tbl>
              </a:graphicData>
            </a:graphic>
          </p:graphicFrame>
        </mc:Fallback>
      </mc:AlternateContent>
      <p:grpSp>
        <p:nvGrpSpPr>
          <p:cNvPr id="22" name="组合 21">
            <a:extLst>
              <a:ext uri="{FF2B5EF4-FFF2-40B4-BE49-F238E27FC236}">
                <a16:creationId xmlns:a16="http://schemas.microsoft.com/office/drawing/2014/main" id="{0807B478-294D-43D8-98D0-65FB9C477517}"/>
              </a:ext>
            </a:extLst>
          </p:cNvPr>
          <p:cNvGrpSpPr/>
          <p:nvPr/>
        </p:nvGrpSpPr>
        <p:grpSpPr>
          <a:xfrm>
            <a:off x="923223" y="421217"/>
            <a:ext cx="10168110" cy="4246456"/>
            <a:chOff x="774607" y="1504950"/>
            <a:chExt cx="10168110" cy="4246456"/>
          </a:xfrm>
        </p:grpSpPr>
        <p:cxnSp>
          <p:nvCxnSpPr>
            <p:cNvPr id="11" name="直接连接符 10">
              <a:extLst>
                <a:ext uri="{FF2B5EF4-FFF2-40B4-BE49-F238E27FC236}">
                  <a16:creationId xmlns:a16="http://schemas.microsoft.com/office/drawing/2014/main" id="{2E5BA976-C82C-47CD-870D-63440810D8A3}"/>
                </a:ext>
              </a:extLst>
            </p:cNvPr>
            <p:cNvCxnSpPr>
              <a:cxnSpLocks/>
            </p:cNvCxnSpPr>
            <p:nvPr/>
          </p:nvCxnSpPr>
          <p:spPr>
            <a:xfrm>
              <a:off x="4541306" y="4258730"/>
              <a:ext cx="64014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F3E69DE-9014-419F-948A-23D0391825DD}"/>
                </a:ext>
              </a:extLst>
            </p:cNvPr>
            <p:cNvGrpSpPr/>
            <p:nvPr/>
          </p:nvGrpSpPr>
          <p:grpSpPr>
            <a:xfrm>
              <a:off x="774607" y="1504950"/>
              <a:ext cx="10168110" cy="4246456"/>
              <a:chOff x="774607" y="1504950"/>
              <a:chExt cx="10168110" cy="4246456"/>
            </a:xfrm>
          </p:grpSpPr>
          <p:cxnSp>
            <p:nvCxnSpPr>
              <p:cNvPr id="8" name="直接连接符 7">
                <a:extLst>
                  <a:ext uri="{FF2B5EF4-FFF2-40B4-BE49-F238E27FC236}">
                    <a16:creationId xmlns:a16="http://schemas.microsoft.com/office/drawing/2014/main" id="{6CF7A06C-733A-4D1C-A4B5-E86044D35ADA}"/>
                  </a:ext>
                </a:extLst>
              </p:cNvPr>
              <p:cNvCxnSpPr>
                <a:cxnSpLocks/>
              </p:cNvCxnSpPr>
              <p:nvPr/>
            </p:nvCxnSpPr>
            <p:spPr>
              <a:xfrm>
                <a:off x="774607" y="3087155"/>
                <a:ext cx="1016811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6134D54-3754-4EC2-BDCA-C6D56FA7BE41}"/>
                  </a:ext>
                </a:extLst>
              </p:cNvPr>
              <p:cNvCxnSpPr/>
              <p:nvPr/>
            </p:nvCxnSpPr>
            <p:spPr>
              <a:xfrm>
                <a:off x="4541306" y="1672166"/>
                <a:ext cx="0" cy="26712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10B96-FCF9-437C-BB22-097515845CFB}"/>
                  </a:ext>
                </a:extLst>
              </p:cNvPr>
              <p:cNvCxnSpPr>
                <a:cxnSpLocks/>
              </p:cNvCxnSpPr>
              <p:nvPr/>
            </p:nvCxnSpPr>
            <p:spPr>
              <a:xfrm>
                <a:off x="6427256" y="3238500"/>
                <a:ext cx="0" cy="1104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412200-AC3F-4BFD-AC53-B7C1EDB3A490}"/>
                  </a:ext>
                </a:extLst>
              </p:cNvPr>
              <p:cNvCxnSpPr>
                <a:cxnSpLocks/>
              </p:cNvCxnSpPr>
              <p:nvPr/>
            </p:nvCxnSpPr>
            <p:spPr>
              <a:xfrm>
                <a:off x="6703481" y="4544480"/>
                <a:ext cx="415925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F859B93-00B7-44CD-9D5E-210FC8937E1C}"/>
                  </a:ext>
                </a:extLst>
              </p:cNvPr>
              <p:cNvCxnSpPr>
                <a:cxnSpLocks/>
              </p:cNvCxnSpPr>
              <p:nvPr/>
            </p:nvCxnSpPr>
            <p:spPr>
              <a:xfrm>
                <a:off x="6703481" y="4646506"/>
                <a:ext cx="0" cy="1104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左中括号 18">
                <a:extLst>
                  <a:ext uri="{FF2B5EF4-FFF2-40B4-BE49-F238E27FC236}">
                    <a16:creationId xmlns:a16="http://schemas.microsoft.com/office/drawing/2014/main" id="{76A5C13E-1A81-44A1-83AD-72CA00609B7D}"/>
                  </a:ext>
                </a:extLst>
              </p:cNvPr>
              <p:cNvSpPr/>
              <p:nvPr/>
            </p:nvSpPr>
            <p:spPr>
              <a:xfrm>
                <a:off x="2377071" y="1504950"/>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左中括号 19">
                <a:extLst>
                  <a:ext uri="{FF2B5EF4-FFF2-40B4-BE49-F238E27FC236}">
                    <a16:creationId xmlns:a16="http://schemas.microsoft.com/office/drawing/2014/main" id="{E4A5D94E-91AF-478E-B5BB-378D37C67A76}"/>
                  </a:ext>
                </a:extLst>
              </p:cNvPr>
              <p:cNvSpPr/>
              <p:nvPr/>
            </p:nvSpPr>
            <p:spPr>
              <a:xfrm flipH="1">
                <a:off x="8263520" y="1504950"/>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3" name="左中括号 22">
            <a:extLst>
              <a:ext uri="{FF2B5EF4-FFF2-40B4-BE49-F238E27FC236}">
                <a16:creationId xmlns:a16="http://schemas.microsoft.com/office/drawing/2014/main" id="{6903E4C1-0DB3-4880-A259-82C370D7C34C}"/>
              </a:ext>
            </a:extLst>
          </p:cNvPr>
          <p:cNvSpPr/>
          <p:nvPr/>
        </p:nvSpPr>
        <p:spPr>
          <a:xfrm>
            <a:off x="843973" y="497417"/>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中括号 23">
            <a:extLst>
              <a:ext uri="{FF2B5EF4-FFF2-40B4-BE49-F238E27FC236}">
                <a16:creationId xmlns:a16="http://schemas.microsoft.com/office/drawing/2014/main" id="{B946A70C-33DD-458E-8586-4327D488B3C6}"/>
              </a:ext>
            </a:extLst>
          </p:cNvPr>
          <p:cNvSpPr/>
          <p:nvPr/>
        </p:nvSpPr>
        <p:spPr>
          <a:xfrm flipH="1">
            <a:off x="1606064" y="497416"/>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25" name="表格 25">
                <a:extLst>
                  <a:ext uri="{FF2B5EF4-FFF2-40B4-BE49-F238E27FC236}">
                    <a16:creationId xmlns:a16="http://schemas.microsoft.com/office/drawing/2014/main" id="{120667E5-0D50-44D4-B67B-6D6CB0B5D7F3}"/>
                  </a:ext>
                </a:extLst>
              </p:cNvPr>
              <p:cNvGraphicFramePr>
                <a:graphicFrameLocks noGrp="1"/>
              </p:cNvGraphicFramePr>
              <p:nvPr/>
            </p:nvGraphicFramePr>
            <p:xfrm>
              <a:off x="923223" y="497412"/>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196792814"/>
                      </a:ext>
                    </a:extLst>
                  </a:tr>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2</m:t>
                                    </m:r>
                                  </m:sub>
                                </m:sSub>
                              </m:oMath>
                            </m:oMathPara>
                          </a14:m>
                          <a:endParaRPr lang="zh-CN" altLang="en-US" sz="1600" dirty="0"/>
                        </a:p>
                      </a:txBody>
                      <a:tcPr/>
                    </a:tc>
                    <a:extLst>
                      <a:ext uri="{0D108BD9-81ED-4DB2-BD59-A6C34878D82A}">
                        <a16:rowId xmlns:a16="http://schemas.microsoft.com/office/drawing/2014/main" val="269327486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1888285150"/>
                      </a:ext>
                    </a:extLst>
                  </a:tr>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sub>
                                </m:sSub>
                              </m:oMath>
                            </m:oMathPara>
                          </a14:m>
                          <a:endParaRPr lang="zh-CN" altLang="en-US" sz="1600" dirty="0"/>
                        </a:p>
                      </a:txBody>
                      <a:tcPr/>
                    </a:tc>
                    <a:extLst>
                      <a:ext uri="{0D108BD9-81ED-4DB2-BD59-A6C34878D82A}">
                        <a16:rowId xmlns:a16="http://schemas.microsoft.com/office/drawing/2014/main" val="1524518460"/>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3483253373"/>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3534276379"/>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zh-CN" altLang="en-US" sz="1600" i="1" smtClean="0">
                                            <a:latin typeface="Cambria Math" panose="02040503050406030204" pitchFamily="18" charset="0"/>
                                          </a:rPr>
                                        </m:ctrlPr>
                                      </m:sSubPr>
                                      <m:e>
                                        <m:r>
                                          <a:rPr lang="en-US" altLang="zh-CN" sz="1600">
                                            <a:latin typeface="Cambria Math" panose="02040503050406030204" pitchFamily="18" charset="0"/>
                                          </a:rPr>
                                          <m:t>𝑙</m:t>
                                        </m:r>
                                      </m:e>
                                      <m:sub>
                                        <m:r>
                                          <a:rPr lang="en-US" altLang="zh-CN" sz="1600">
                                            <a:latin typeface="Cambria Math" panose="02040503050406030204" pitchFamily="18" charset="0"/>
                                          </a:rPr>
                                          <m:t>1</m:t>
                                        </m:r>
                                      </m:sub>
                                    </m:sSub>
                                  </m:sub>
                                </m:sSub>
                              </m:oMath>
                            </m:oMathPara>
                          </a14:m>
                          <a:endParaRPr lang="zh-CN" altLang="en-US" sz="1600" dirty="0"/>
                        </a:p>
                      </a:txBody>
                      <a:tcPr/>
                    </a:tc>
                    <a:extLst>
                      <a:ext uri="{0D108BD9-81ED-4DB2-BD59-A6C34878D82A}">
                        <a16:rowId xmlns:a16="http://schemas.microsoft.com/office/drawing/2014/main" val="2540195628"/>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76584379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𝑛</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zh-CN" altLang="en-US" sz="1600" i="1" smtClean="0">
                                            <a:latin typeface="Cambria Math" panose="02040503050406030204" pitchFamily="18" charset="0"/>
                                          </a:rPr>
                                        </m:ctrlPr>
                                      </m:sSubPr>
                                      <m:e>
                                        <m:r>
                                          <a:rPr lang="en-US" altLang="zh-CN" sz="1600">
                                            <a:latin typeface="Cambria Math" panose="02040503050406030204" pitchFamily="18" charset="0"/>
                                          </a:rPr>
                                          <m:t>𝑙</m:t>
                                        </m:r>
                                      </m:e>
                                      <m:sub>
                                        <m:r>
                                          <a:rPr lang="en-US" altLang="zh-CN" sz="1600" b="0" smtClean="0">
                                            <a:latin typeface="Cambria Math" panose="02040503050406030204" pitchFamily="18" charset="0"/>
                                          </a:rPr>
                                          <m:t>𝑚</m:t>
                                        </m:r>
                                      </m:sub>
                                    </m:sSub>
                                    <m:r>
                                      <a:rPr lang="en-US" altLang="zh-CN" sz="1600" b="0" smtClean="0">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156238623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96891652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acc>
                                      <m:accPr>
                                        <m:chr m:val="̇"/>
                                        <m:ctrlPr>
                                          <a:rPr kumimoji="0" lang="zh-CN" altLang="en-US" sz="1600" b="0" i="1" u="none" strike="noStrike" kern="1200" cap="none" spc="0" normalizeH="0" baseline="0" noProof="0">
                                            <a:ln>
                                              <a:noFill/>
                                            </a:ln>
                                            <a:solidFill>
                                              <a:schemeClr val="tx1"/>
                                            </a:solidFill>
                                            <a:effectLst/>
                                            <a:uLnTx/>
                                            <a:uFillTx/>
                                            <a:latin typeface="Cambria Math" panose="02040503050406030204" pitchFamily="18" charset="0"/>
                                          </a:rPr>
                                        </m:ctrlPr>
                                      </m:accPr>
                                      <m:e>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𝑥</m:t>
                                        </m:r>
                                      </m:e>
                                    </m:acc>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𝑛</m:t>
                                    </m:r>
                                  </m:sub>
                                </m:sSub>
                              </m:oMath>
                            </m:oMathPara>
                          </a14:m>
                          <a:endParaRPr lang="zh-CN" altLang="en-US" sz="1600" dirty="0"/>
                        </a:p>
                      </a:txBody>
                      <a:tcPr/>
                    </a:tc>
                    <a:extLst>
                      <a:ext uri="{0D108BD9-81ED-4DB2-BD59-A6C34878D82A}">
                        <a16:rowId xmlns:a16="http://schemas.microsoft.com/office/drawing/2014/main" val="1974070777"/>
                      </a:ext>
                    </a:extLst>
                  </a:tr>
                </a:tbl>
              </a:graphicData>
            </a:graphic>
          </p:graphicFrame>
        </mc:Choice>
        <mc:Fallback xmlns="">
          <p:graphicFrame>
            <p:nvGraphicFramePr>
              <p:cNvPr id="25" name="表格 25">
                <a:extLst>
                  <a:ext uri="{FF2B5EF4-FFF2-40B4-BE49-F238E27FC236}">
                    <a16:creationId xmlns:a16="http://schemas.microsoft.com/office/drawing/2014/main" id="{120667E5-0D50-44D4-B67B-6D6CB0B5D7F3}"/>
                  </a:ext>
                </a:extLst>
              </p:cNvPr>
              <p:cNvGraphicFramePr>
                <a:graphicFrameLocks noGrp="1"/>
              </p:cNvGraphicFramePr>
              <p:nvPr/>
            </p:nvGraphicFramePr>
            <p:xfrm>
              <a:off x="923223" y="497412"/>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endParaRPr lang="zh-CN"/>
                        </a:p>
                      </a:txBody>
                      <a:tcPr>
                        <a:blipFill>
                          <a:blip r:embed="rId3"/>
                          <a:stretch>
                            <a:fillRect b="-1007937"/>
                          </a:stretch>
                        </a:blipFill>
                      </a:tcPr>
                    </a:tc>
                    <a:extLst>
                      <a:ext uri="{0D108BD9-81ED-4DB2-BD59-A6C34878D82A}">
                        <a16:rowId xmlns:a16="http://schemas.microsoft.com/office/drawing/2014/main" val="196792814"/>
                      </a:ext>
                    </a:extLst>
                  </a:tr>
                  <a:tr h="386041">
                    <a:tc>
                      <a:txBody>
                        <a:bodyPr/>
                        <a:lstStyle/>
                        <a:p>
                          <a:endParaRPr lang="zh-CN"/>
                        </a:p>
                      </a:txBody>
                      <a:tcPr>
                        <a:blipFill>
                          <a:blip r:embed="rId3"/>
                          <a:stretch>
                            <a:fillRect t="-98438" b="-892188"/>
                          </a:stretch>
                        </a:blipFill>
                      </a:tcPr>
                    </a:tc>
                    <a:extLst>
                      <a:ext uri="{0D108BD9-81ED-4DB2-BD59-A6C34878D82A}">
                        <a16:rowId xmlns:a16="http://schemas.microsoft.com/office/drawing/2014/main" val="2693274861"/>
                      </a:ext>
                    </a:extLst>
                  </a:tr>
                  <a:tr h="386041">
                    <a:tc>
                      <a:txBody>
                        <a:bodyPr/>
                        <a:lstStyle/>
                        <a:p>
                          <a:endParaRPr lang="zh-CN"/>
                        </a:p>
                      </a:txBody>
                      <a:tcPr>
                        <a:blipFill>
                          <a:blip r:embed="rId3"/>
                          <a:stretch>
                            <a:fillRect t="-201587" b="-806349"/>
                          </a:stretch>
                        </a:blipFill>
                      </a:tcPr>
                    </a:tc>
                    <a:extLst>
                      <a:ext uri="{0D108BD9-81ED-4DB2-BD59-A6C34878D82A}">
                        <a16:rowId xmlns:a16="http://schemas.microsoft.com/office/drawing/2014/main" val="1888285150"/>
                      </a:ext>
                    </a:extLst>
                  </a:tr>
                  <a:tr h="386041">
                    <a:tc>
                      <a:txBody>
                        <a:bodyPr/>
                        <a:lstStyle/>
                        <a:p>
                          <a:endParaRPr lang="zh-CN"/>
                        </a:p>
                      </a:txBody>
                      <a:tcPr>
                        <a:blipFill>
                          <a:blip r:embed="rId3"/>
                          <a:stretch>
                            <a:fillRect t="-296875" b="-693750"/>
                          </a:stretch>
                        </a:blipFill>
                      </a:tcPr>
                    </a:tc>
                    <a:extLst>
                      <a:ext uri="{0D108BD9-81ED-4DB2-BD59-A6C34878D82A}">
                        <a16:rowId xmlns:a16="http://schemas.microsoft.com/office/drawing/2014/main" val="1524518460"/>
                      </a:ext>
                    </a:extLst>
                  </a:tr>
                  <a:tr h="386041">
                    <a:tc>
                      <a:txBody>
                        <a:bodyPr/>
                        <a:lstStyle/>
                        <a:p>
                          <a:endParaRPr lang="zh-CN"/>
                        </a:p>
                      </a:txBody>
                      <a:tcPr>
                        <a:blipFill>
                          <a:blip r:embed="rId3"/>
                          <a:stretch>
                            <a:fillRect t="-403175" b="-604762"/>
                          </a:stretch>
                        </a:blipFill>
                      </a:tcPr>
                    </a:tc>
                    <a:extLst>
                      <a:ext uri="{0D108BD9-81ED-4DB2-BD59-A6C34878D82A}">
                        <a16:rowId xmlns:a16="http://schemas.microsoft.com/office/drawing/2014/main" val="3483253373"/>
                      </a:ext>
                    </a:extLst>
                  </a:tr>
                  <a:tr h="386041">
                    <a:tc>
                      <a:txBody>
                        <a:bodyPr/>
                        <a:lstStyle/>
                        <a:p>
                          <a:endParaRPr lang="zh-CN"/>
                        </a:p>
                      </a:txBody>
                      <a:tcPr>
                        <a:blipFill>
                          <a:blip r:embed="rId3"/>
                          <a:stretch>
                            <a:fillRect t="-495313" b="-495313"/>
                          </a:stretch>
                        </a:blipFill>
                      </a:tcPr>
                    </a:tc>
                    <a:extLst>
                      <a:ext uri="{0D108BD9-81ED-4DB2-BD59-A6C34878D82A}">
                        <a16:rowId xmlns:a16="http://schemas.microsoft.com/office/drawing/2014/main" val="3534276379"/>
                      </a:ext>
                    </a:extLst>
                  </a:tr>
                  <a:tr h="386041">
                    <a:tc>
                      <a:txBody>
                        <a:bodyPr/>
                        <a:lstStyle/>
                        <a:p>
                          <a:endParaRPr lang="zh-CN"/>
                        </a:p>
                      </a:txBody>
                      <a:tcPr>
                        <a:blipFill>
                          <a:blip r:embed="rId3"/>
                          <a:stretch>
                            <a:fillRect t="-604762" b="-403175"/>
                          </a:stretch>
                        </a:blipFill>
                      </a:tcPr>
                    </a:tc>
                    <a:extLst>
                      <a:ext uri="{0D108BD9-81ED-4DB2-BD59-A6C34878D82A}">
                        <a16:rowId xmlns:a16="http://schemas.microsoft.com/office/drawing/2014/main" val="2540195628"/>
                      </a:ext>
                    </a:extLst>
                  </a:tr>
                  <a:tr h="386041">
                    <a:tc>
                      <a:txBody>
                        <a:bodyPr/>
                        <a:lstStyle/>
                        <a:p>
                          <a:endParaRPr lang="zh-CN"/>
                        </a:p>
                      </a:txBody>
                      <a:tcPr>
                        <a:blipFill>
                          <a:blip r:embed="rId3"/>
                          <a:stretch>
                            <a:fillRect t="-693750" b="-296875"/>
                          </a:stretch>
                        </a:blipFill>
                      </a:tcPr>
                    </a:tc>
                    <a:extLst>
                      <a:ext uri="{0D108BD9-81ED-4DB2-BD59-A6C34878D82A}">
                        <a16:rowId xmlns:a16="http://schemas.microsoft.com/office/drawing/2014/main" val="765843791"/>
                      </a:ext>
                    </a:extLst>
                  </a:tr>
                  <a:tr h="386041">
                    <a:tc>
                      <a:txBody>
                        <a:bodyPr/>
                        <a:lstStyle/>
                        <a:p>
                          <a:endParaRPr lang="zh-CN"/>
                        </a:p>
                      </a:txBody>
                      <a:tcPr>
                        <a:blipFill>
                          <a:blip r:embed="rId3"/>
                          <a:stretch>
                            <a:fillRect t="-806349" b="-201587"/>
                          </a:stretch>
                        </a:blipFill>
                      </a:tcPr>
                    </a:tc>
                    <a:extLst>
                      <a:ext uri="{0D108BD9-81ED-4DB2-BD59-A6C34878D82A}">
                        <a16:rowId xmlns:a16="http://schemas.microsoft.com/office/drawing/2014/main" val="1562386237"/>
                      </a:ext>
                    </a:extLst>
                  </a:tr>
                  <a:tr h="386041">
                    <a:tc>
                      <a:txBody>
                        <a:bodyPr/>
                        <a:lstStyle/>
                        <a:p>
                          <a:endParaRPr lang="zh-CN"/>
                        </a:p>
                      </a:txBody>
                      <a:tcPr>
                        <a:blipFill>
                          <a:blip r:embed="rId3"/>
                          <a:stretch>
                            <a:fillRect t="-892188" b="-98438"/>
                          </a:stretch>
                        </a:blipFill>
                      </a:tcPr>
                    </a:tc>
                    <a:extLst>
                      <a:ext uri="{0D108BD9-81ED-4DB2-BD59-A6C34878D82A}">
                        <a16:rowId xmlns:a16="http://schemas.microsoft.com/office/drawing/2014/main" val="968916527"/>
                      </a:ext>
                    </a:extLst>
                  </a:tr>
                  <a:tr h="386041">
                    <a:tc>
                      <a:txBody>
                        <a:bodyPr/>
                        <a:lstStyle/>
                        <a:p>
                          <a:endParaRPr lang="zh-CN"/>
                        </a:p>
                      </a:txBody>
                      <a:tcPr>
                        <a:blipFill>
                          <a:blip r:embed="rId3"/>
                          <a:stretch>
                            <a:fillRect t="-1007937"/>
                          </a:stretch>
                        </a:blipFill>
                      </a:tcPr>
                    </a:tc>
                    <a:extLst>
                      <a:ext uri="{0D108BD9-81ED-4DB2-BD59-A6C34878D82A}">
                        <a16:rowId xmlns:a16="http://schemas.microsoft.com/office/drawing/2014/main" val="1974070777"/>
                      </a:ext>
                    </a:extLst>
                  </a:tr>
                </a:tbl>
              </a:graphicData>
            </a:graphic>
          </p:graphicFrame>
        </mc:Fallback>
      </mc:AlternateContent>
      <p:sp>
        <p:nvSpPr>
          <p:cNvPr id="28" name="等号 27">
            <a:extLst>
              <a:ext uri="{FF2B5EF4-FFF2-40B4-BE49-F238E27FC236}">
                <a16:creationId xmlns:a16="http://schemas.microsoft.com/office/drawing/2014/main" id="{08E4D971-5AD7-4BA2-9185-2AF226B3271D}"/>
              </a:ext>
            </a:extLst>
          </p:cNvPr>
          <p:cNvSpPr/>
          <p:nvPr/>
        </p:nvSpPr>
        <p:spPr>
          <a:xfrm>
            <a:off x="2120291" y="2544444"/>
            <a:ext cx="301902" cy="191346"/>
          </a:xfrm>
          <a:prstGeom prst="mathEqual">
            <a:avLst>
              <a:gd name="adj1" fmla="val 10245"/>
              <a:gd name="adj2" fmla="val 27689"/>
            </a:avLst>
          </a:prstGeom>
          <a:solidFill>
            <a:schemeClr val="tx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30" name="表格 25">
                <a:extLst>
                  <a:ext uri="{FF2B5EF4-FFF2-40B4-BE49-F238E27FC236}">
                    <a16:creationId xmlns:a16="http://schemas.microsoft.com/office/drawing/2014/main" id="{5FAC1E7E-E6E8-42AE-A13A-D3F35B193182}"/>
                  </a:ext>
                </a:extLst>
              </p:cNvPr>
              <p:cNvGraphicFramePr>
                <a:graphicFrameLocks noGrp="1"/>
              </p:cNvGraphicFramePr>
              <p:nvPr/>
            </p:nvGraphicFramePr>
            <p:xfrm>
              <a:off x="8797320" y="421217"/>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zh-CN" altLang="en-US" sz="1600" b="0" u="none" strike="noStrike" kern="1200" cap="none" spc="0" normalizeH="0" baseline="0" noProof="0">
                                        <a:ln>
                                          <a:noFill/>
                                        </a:ln>
                                        <a:solidFill>
                                          <a:schemeClr val="tx1"/>
                                        </a:solidFill>
                                        <a:effectLst/>
                                        <a:uLnTx/>
                                        <a:uFillTx/>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196792814"/>
                      </a:ext>
                    </a:extLst>
                  </a:tr>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2</m:t>
                                    </m:r>
                                  </m:sub>
                                </m:sSub>
                              </m:oMath>
                            </m:oMathPara>
                          </a14:m>
                          <a:endParaRPr lang="zh-CN" altLang="en-US" sz="1600" dirty="0"/>
                        </a:p>
                      </a:txBody>
                      <a:tcPr/>
                    </a:tc>
                    <a:extLst>
                      <a:ext uri="{0D108BD9-81ED-4DB2-BD59-A6C34878D82A}">
                        <a16:rowId xmlns:a16="http://schemas.microsoft.com/office/drawing/2014/main" val="269327486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1888285150"/>
                      </a:ext>
                    </a:extLst>
                  </a:tr>
                  <a:tr h="386041">
                    <a:tc>
                      <a:txBody>
                        <a:bodyPr/>
                        <a:lstStyle/>
                        <a:p>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sub>
                                </m:sSub>
                              </m:oMath>
                            </m:oMathPara>
                          </a14:m>
                          <a:endParaRPr lang="zh-CN" altLang="en-US" sz="1600" dirty="0"/>
                        </a:p>
                      </a:txBody>
                      <a:tcPr/>
                    </a:tc>
                    <a:extLst>
                      <a:ext uri="{0D108BD9-81ED-4DB2-BD59-A6C34878D82A}">
                        <a16:rowId xmlns:a16="http://schemas.microsoft.com/office/drawing/2014/main" val="1524518460"/>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3483253373"/>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3534276379"/>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𝑘</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zh-CN" altLang="en-US" sz="1600" i="1" smtClean="0">
                                            <a:latin typeface="Cambria Math" panose="02040503050406030204" pitchFamily="18" charset="0"/>
                                          </a:rPr>
                                        </m:ctrlPr>
                                      </m:sSubPr>
                                      <m:e>
                                        <m:r>
                                          <a:rPr lang="en-US" altLang="zh-CN" sz="1600">
                                            <a:latin typeface="Cambria Math" panose="02040503050406030204" pitchFamily="18" charset="0"/>
                                          </a:rPr>
                                          <m:t>𝑙</m:t>
                                        </m:r>
                                      </m:e>
                                      <m:sub>
                                        <m:r>
                                          <a:rPr lang="en-US" altLang="zh-CN" sz="1600">
                                            <a:latin typeface="Cambria Math" panose="02040503050406030204" pitchFamily="18" charset="0"/>
                                          </a:rPr>
                                          <m:t>1</m:t>
                                        </m:r>
                                      </m:sub>
                                    </m:sSub>
                                  </m:sub>
                                </m:sSub>
                              </m:oMath>
                            </m:oMathPara>
                          </a14:m>
                          <a:endParaRPr lang="zh-CN" altLang="en-US" sz="1600" dirty="0"/>
                        </a:p>
                      </a:txBody>
                      <a:tcPr/>
                    </a:tc>
                    <a:extLst>
                      <a:ext uri="{0D108BD9-81ED-4DB2-BD59-A6C34878D82A}">
                        <a16:rowId xmlns:a16="http://schemas.microsoft.com/office/drawing/2014/main" val="2540195628"/>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76584379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𝑛</m:t>
                                    </m:r>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zh-CN" altLang="en-US" sz="1600" i="1" smtClean="0">
                                            <a:latin typeface="Cambria Math" panose="02040503050406030204" pitchFamily="18" charset="0"/>
                                          </a:rPr>
                                        </m:ctrlPr>
                                      </m:sSubPr>
                                      <m:e>
                                        <m:r>
                                          <a:rPr lang="en-US" altLang="zh-CN" sz="1600">
                                            <a:latin typeface="Cambria Math" panose="02040503050406030204" pitchFamily="18" charset="0"/>
                                          </a:rPr>
                                          <m:t>𝑙</m:t>
                                        </m:r>
                                      </m:e>
                                      <m:sub>
                                        <m:r>
                                          <a:rPr lang="en-US" altLang="zh-CN" sz="1600" b="0" smtClean="0">
                                            <a:latin typeface="Cambria Math" panose="02040503050406030204" pitchFamily="18" charset="0"/>
                                          </a:rPr>
                                          <m:t>𝑚</m:t>
                                        </m:r>
                                      </m:sub>
                                    </m:sSub>
                                    <m:r>
                                      <a:rPr lang="en-US" altLang="zh-CN" sz="1600" b="0" smtClean="0">
                                        <a:latin typeface="Cambria Math" panose="02040503050406030204" pitchFamily="18" charset="0"/>
                                      </a:rPr>
                                      <m:t>+1</m:t>
                                    </m:r>
                                  </m:sub>
                                </m:sSub>
                              </m:oMath>
                            </m:oMathPara>
                          </a14:m>
                          <a:endParaRPr lang="zh-CN" altLang="en-US" sz="1600" dirty="0"/>
                        </a:p>
                      </a:txBody>
                      <a:tcPr/>
                    </a:tc>
                    <a:extLst>
                      <a:ext uri="{0D108BD9-81ED-4DB2-BD59-A6C34878D82A}">
                        <a16:rowId xmlns:a16="http://schemas.microsoft.com/office/drawing/2014/main" val="156238623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96891652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6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𝑥</m:t>
                                    </m:r>
                                  </m:e>
                                  <m:sub>
                                    <m:r>
                                      <a:rPr kumimoji="0" lang="en-US" altLang="zh-CN" sz="1600" b="0" u="none" strike="noStrike" kern="1200" cap="none" spc="0" normalizeH="0" baseline="0" noProof="0" smtClean="0">
                                        <a:ln>
                                          <a:noFill/>
                                        </a:ln>
                                        <a:solidFill>
                                          <a:schemeClr val="tx1"/>
                                        </a:solidFill>
                                        <a:effectLst/>
                                        <a:uLnTx/>
                                        <a:uFillTx/>
                                        <a:latin typeface="Cambria Math" panose="02040503050406030204" pitchFamily="18" charset="0"/>
                                      </a:rPr>
                                      <m:t>𝑛</m:t>
                                    </m:r>
                                  </m:sub>
                                </m:sSub>
                              </m:oMath>
                            </m:oMathPara>
                          </a14:m>
                          <a:endParaRPr lang="zh-CN" altLang="en-US" sz="1600" dirty="0"/>
                        </a:p>
                      </a:txBody>
                      <a:tcPr/>
                    </a:tc>
                    <a:extLst>
                      <a:ext uri="{0D108BD9-81ED-4DB2-BD59-A6C34878D82A}">
                        <a16:rowId xmlns:a16="http://schemas.microsoft.com/office/drawing/2014/main" val="1974070777"/>
                      </a:ext>
                    </a:extLst>
                  </a:tr>
                </a:tbl>
              </a:graphicData>
            </a:graphic>
          </p:graphicFrame>
        </mc:Choice>
        <mc:Fallback xmlns="">
          <p:graphicFrame>
            <p:nvGraphicFramePr>
              <p:cNvPr id="30" name="表格 25">
                <a:extLst>
                  <a:ext uri="{FF2B5EF4-FFF2-40B4-BE49-F238E27FC236}">
                    <a16:creationId xmlns:a16="http://schemas.microsoft.com/office/drawing/2014/main" id="{5FAC1E7E-E6E8-42AE-A13A-D3F35B193182}"/>
                  </a:ext>
                </a:extLst>
              </p:cNvPr>
              <p:cNvGraphicFramePr>
                <a:graphicFrameLocks noGrp="1"/>
              </p:cNvGraphicFramePr>
              <p:nvPr/>
            </p:nvGraphicFramePr>
            <p:xfrm>
              <a:off x="8797320" y="421217"/>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endParaRPr lang="zh-CN"/>
                        </a:p>
                      </a:txBody>
                      <a:tcPr>
                        <a:blipFill>
                          <a:blip r:embed="rId4"/>
                          <a:stretch>
                            <a:fillRect b="-1006349"/>
                          </a:stretch>
                        </a:blipFill>
                      </a:tcPr>
                    </a:tc>
                    <a:extLst>
                      <a:ext uri="{0D108BD9-81ED-4DB2-BD59-A6C34878D82A}">
                        <a16:rowId xmlns:a16="http://schemas.microsoft.com/office/drawing/2014/main" val="196792814"/>
                      </a:ext>
                    </a:extLst>
                  </a:tr>
                  <a:tr h="386041">
                    <a:tc>
                      <a:txBody>
                        <a:bodyPr/>
                        <a:lstStyle/>
                        <a:p>
                          <a:endParaRPr lang="zh-CN"/>
                        </a:p>
                      </a:txBody>
                      <a:tcPr>
                        <a:blipFill>
                          <a:blip r:embed="rId4"/>
                          <a:stretch>
                            <a:fillRect t="-98438" b="-890625"/>
                          </a:stretch>
                        </a:blipFill>
                      </a:tcPr>
                    </a:tc>
                    <a:extLst>
                      <a:ext uri="{0D108BD9-81ED-4DB2-BD59-A6C34878D82A}">
                        <a16:rowId xmlns:a16="http://schemas.microsoft.com/office/drawing/2014/main" val="2693274861"/>
                      </a:ext>
                    </a:extLst>
                  </a:tr>
                  <a:tr h="386041">
                    <a:tc>
                      <a:txBody>
                        <a:bodyPr/>
                        <a:lstStyle/>
                        <a:p>
                          <a:endParaRPr lang="zh-CN"/>
                        </a:p>
                      </a:txBody>
                      <a:tcPr>
                        <a:blipFill>
                          <a:blip r:embed="rId4"/>
                          <a:stretch>
                            <a:fillRect t="-201587" b="-804762"/>
                          </a:stretch>
                        </a:blipFill>
                      </a:tcPr>
                    </a:tc>
                    <a:extLst>
                      <a:ext uri="{0D108BD9-81ED-4DB2-BD59-A6C34878D82A}">
                        <a16:rowId xmlns:a16="http://schemas.microsoft.com/office/drawing/2014/main" val="1888285150"/>
                      </a:ext>
                    </a:extLst>
                  </a:tr>
                  <a:tr h="386041">
                    <a:tc>
                      <a:txBody>
                        <a:bodyPr/>
                        <a:lstStyle/>
                        <a:p>
                          <a:endParaRPr lang="zh-CN"/>
                        </a:p>
                      </a:txBody>
                      <a:tcPr>
                        <a:blipFill>
                          <a:blip r:embed="rId4"/>
                          <a:stretch>
                            <a:fillRect t="-301587" b="-704762"/>
                          </a:stretch>
                        </a:blipFill>
                      </a:tcPr>
                    </a:tc>
                    <a:extLst>
                      <a:ext uri="{0D108BD9-81ED-4DB2-BD59-A6C34878D82A}">
                        <a16:rowId xmlns:a16="http://schemas.microsoft.com/office/drawing/2014/main" val="1524518460"/>
                      </a:ext>
                    </a:extLst>
                  </a:tr>
                  <a:tr h="386041">
                    <a:tc>
                      <a:txBody>
                        <a:bodyPr/>
                        <a:lstStyle/>
                        <a:p>
                          <a:endParaRPr lang="zh-CN"/>
                        </a:p>
                      </a:txBody>
                      <a:tcPr>
                        <a:blipFill>
                          <a:blip r:embed="rId4"/>
                          <a:stretch>
                            <a:fillRect t="-395313" b="-593750"/>
                          </a:stretch>
                        </a:blipFill>
                      </a:tcPr>
                    </a:tc>
                    <a:extLst>
                      <a:ext uri="{0D108BD9-81ED-4DB2-BD59-A6C34878D82A}">
                        <a16:rowId xmlns:a16="http://schemas.microsoft.com/office/drawing/2014/main" val="3483253373"/>
                      </a:ext>
                    </a:extLst>
                  </a:tr>
                  <a:tr h="386041">
                    <a:tc>
                      <a:txBody>
                        <a:bodyPr/>
                        <a:lstStyle/>
                        <a:p>
                          <a:endParaRPr lang="zh-CN"/>
                        </a:p>
                      </a:txBody>
                      <a:tcPr>
                        <a:blipFill>
                          <a:blip r:embed="rId4"/>
                          <a:stretch>
                            <a:fillRect t="-503175" b="-503175"/>
                          </a:stretch>
                        </a:blipFill>
                      </a:tcPr>
                    </a:tc>
                    <a:extLst>
                      <a:ext uri="{0D108BD9-81ED-4DB2-BD59-A6C34878D82A}">
                        <a16:rowId xmlns:a16="http://schemas.microsoft.com/office/drawing/2014/main" val="3534276379"/>
                      </a:ext>
                    </a:extLst>
                  </a:tr>
                  <a:tr h="386041">
                    <a:tc>
                      <a:txBody>
                        <a:bodyPr/>
                        <a:lstStyle/>
                        <a:p>
                          <a:endParaRPr lang="zh-CN"/>
                        </a:p>
                      </a:txBody>
                      <a:tcPr>
                        <a:blipFill>
                          <a:blip r:embed="rId4"/>
                          <a:stretch>
                            <a:fillRect t="-593750" b="-395313"/>
                          </a:stretch>
                        </a:blipFill>
                      </a:tcPr>
                    </a:tc>
                    <a:extLst>
                      <a:ext uri="{0D108BD9-81ED-4DB2-BD59-A6C34878D82A}">
                        <a16:rowId xmlns:a16="http://schemas.microsoft.com/office/drawing/2014/main" val="2540195628"/>
                      </a:ext>
                    </a:extLst>
                  </a:tr>
                  <a:tr h="386041">
                    <a:tc>
                      <a:txBody>
                        <a:bodyPr/>
                        <a:lstStyle/>
                        <a:p>
                          <a:endParaRPr lang="zh-CN"/>
                        </a:p>
                      </a:txBody>
                      <a:tcPr>
                        <a:blipFill>
                          <a:blip r:embed="rId4"/>
                          <a:stretch>
                            <a:fillRect t="-704762" b="-301587"/>
                          </a:stretch>
                        </a:blipFill>
                      </a:tcPr>
                    </a:tc>
                    <a:extLst>
                      <a:ext uri="{0D108BD9-81ED-4DB2-BD59-A6C34878D82A}">
                        <a16:rowId xmlns:a16="http://schemas.microsoft.com/office/drawing/2014/main" val="765843791"/>
                      </a:ext>
                    </a:extLst>
                  </a:tr>
                  <a:tr h="386041">
                    <a:tc>
                      <a:txBody>
                        <a:bodyPr/>
                        <a:lstStyle/>
                        <a:p>
                          <a:endParaRPr lang="zh-CN"/>
                        </a:p>
                      </a:txBody>
                      <a:tcPr>
                        <a:blipFill>
                          <a:blip r:embed="rId4"/>
                          <a:stretch>
                            <a:fillRect t="-804762" b="-201587"/>
                          </a:stretch>
                        </a:blipFill>
                      </a:tcPr>
                    </a:tc>
                    <a:extLst>
                      <a:ext uri="{0D108BD9-81ED-4DB2-BD59-A6C34878D82A}">
                        <a16:rowId xmlns:a16="http://schemas.microsoft.com/office/drawing/2014/main" val="1562386237"/>
                      </a:ext>
                    </a:extLst>
                  </a:tr>
                  <a:tr h="386041">
                    <a:tc>
                      <a:txBody>
                        <a:bodyPr/>
                        <a:lstStyle/>
                        <a:p>
                          <a:endParaRPr lang="zh-CN"/>
                        </a:p>
                      </a:txBody>
                      <a:tcPr>
                        <a:blipFill>
                          <a:blip r:embed="rId4"/>
                          <a:stretch>
                            <a:fillRect t="-890625" b="-98438"/>
                          </a:stretch>
                        </a:blipFill>
                      </a:tcPr>
                    </a:tc>
                    <a:extLst>
                      <a:ext uri="{0D108BD9-81ED-4DB2-BD59-A6C34878D82A}">
                        <a16:rowId xmlns:a16="http://schemas.microsoft.com/office/drawing/2014/main" val="968916527"/>
                      </a:ext>
                    </a:extLst>
                  </a:tr>
                  <a:tr h="386041">
                    <a:tc>
                      <a:txBody>
                        <a:bodyPr/>
                        <a:lstStyle/>
                        <a:p>
                          <a:endParaRPr lang="zh-CN"/>
                        </a:p>
                      </a:txBody>
                      <a:tcPr>
                        <a:blipFill>
                          <a:blip r:embed="rId4"/>
                          <a:stretch>
                            <a:fillRect t="-1006349"/>
                          </a:stretch>
                        </a:blipFill>
                      </a:tcPr>
                    </a:tc>
                    <a:extLst>
                      <a:ext uri="{0D108BD9-81ED-4DB2-BD59-A6C34878D82A}">
                        <a16:rowId xmlns:a16="http://schemas.microsoft.com/office/drawing/2014/main" val="1974070777"/>
                      </a:ext>
                    </a:extLst>
                  </a:tr>
                </a:tbl>
              </a:graphicData>
            </a:graphic>
          </p:graphicFrame>
        </mc:Fallback>
      </mc:AlternateContent>
      <p:grpSp>
        <p:nvGrpSpPr>
          <p:cNvPr id="33" name="组合 32">
            <a:extLst>
              <a:ext uri="{FF2B5EF4-FFF2-40B4-BE49-F238E27FC236}">
                <a16:creationId xmlns:a16="http://schemas.microsoft.com/office/drawing/2014/main" id="{CF0D744D-B022-4614-ABF4-1929EEC842AF}"/>
              </a:ext>
            </a:extLst>
          </p:cNvPr>
          <p:cNvGrpSpPr/>
          <p:nvPr/>
        </p:nvGrpSpPr>
        <p:grpSpPr>
          <a:xfrm>
            <a:off x="8714832" y="421217"/>
            <a:ext cx="816129" cy="4246456"/>
            <a:chOff x="382089" y="1733549"/>
            <a:chExt cx="981104" cy="4246456"/>
          </a:xfrm>
        </p:grpSpPr>
        <p:sp>
          <p:nvSpPr>
            <p:cNvPr id="31" name="左中括号 30">
              <a:extLst>
                <a:ext uri="{FF2B5EF4-FFF2-40B4-BE49-F238E27FC236}">
                  <a16:creationId xmlns:a16="http://schemas.microsoft.com/office/drawing/2014/main" id="{A25F02F5-D43B-4F0C-AEE8-168320D7DA1B}"/>
                </a:ext>
              </a:extLst>
            </p:cNvPr>
            <p:cNvSpPr/>
            <p:nvPr/>
          </p:nvSpPr>
          <p:spPr>
            <a:xfrm>
              <a:off x="382089" y="1733550"/>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左中括号 31">
              <a:extLst>
                <a:ext uri="{FF2B5EF4-FFF2-40B4-BE49-F238E27FC236}">
                  <a16:creationId xmlns:a16="http://schemas.microsoft.com/office/drawing/2014/main" id="{C5AD2730-84DF-47F2-96FF-20238D29D1A6}"/>
                </a:ext>
              </a:extLst>
            </p:cNvPr>
            <p:cNvSpPr/>
            <p:nvPr/>
          </p:nvSpPr>
          <p:spPr>
            <a:xfrm flipH="1">
              <a:off x="1144180" y="1733549"/>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加号 33">
            <a:extLst>
              <a:ext uri="{FF2B5EF4-FFF2-40B4-BE49-F238E27FC236}">
                <a16:creationId xmlns:a16="http://schemas.microsoft.com/office/drawing/2014/main" id="{D654EB80-3169-46C4-A2F1-49947D0331CE}"/>
              </a:ext>
            </a:extLst>
          </p:cNvPr>
          <p:cNvSpPr/>
          <p:nvPr/>
        </p:nvSpPr>
        <p:spPr>
          <a:xfrm>
            <a:off x="9724413" y="2277534"/>
            <a:ext cx="348236" cy="381000"/>
          </a:xfrm>
          <a:prstGeom prst="mathPlus">
            <a:avLst>
              <a:gd name="adj1" fmla="val 893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35" name="表格 25">
                <a:extLst>
                  <a:ext uri="{FF2B5EF4-FFF2-40B4-BE49-F238E27FC236}">
                    <a16:creationId xmlns:a16="http://schemas.microsoft.com/office/drawing/2014/main" id="{C6C56C7D-497F-4A29-826D-B9467F828AF9}"/>
                  </a:ext>
                </a:extLst>
              </p:cNvPr>
              <p:cNvGraphicFramePr>
                <a:graphicFrameLocks noGrp="1"/>
              </p:cNvGraphicFramePr>
              <p:nvPr/>
            </p:nvGraphicFramePr>
            <p:xfrm>
              <a:off x="10357692" y="421212"/>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1</m:t>
                                </m:r>
                              </m:oMath>
                            </m:oMathPara>
                          </a14:m>
                          <a:endParaRPr lang="zh-CN" altLang="en-US" sz="1600" dirty="0"/>
                        </a:p>
                      </a:txBody>
                      <a:tcPr/>
                    </a:tc>
                    <a:extLst>
                      <a:ext uri="{0D108BD9-81ED-4DB2-BD59-A6C34878D82A}">
                        <a16:rowId xmlns:a16="http://schemas.microsoft.com/office/drawing/2014/main" val="196792814"/>
                      </a:ext>
                    </a:extLst>
                  </a:tr>
                  <a:tr h="386041">
                    <a:tc>
                      <a:txBody>
                        <a:bodyPr/>
                        <a:lstStyle/>
                        <a:p>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1</m:t>
                                </m:r>
                              </m:oMath>
                            </m:oMathPara>
                          </a14:m>
                          <a:endParaRPr lang="zh-CN" altLang="en-US" sz="1600" dirty="0"/>
                        </a:p>
                      </a:txBody>
                      <a:tcPr/>
                    </a:tc>
                    <a:extLst>
                      <a:ext uri="{0D108BD9-81ED-4DB2-BD59-A6C34878D82A}">
                        <a16:rowId xmlns:a16="http://schemas.microsoft.com/office/drawing/2014/main" val="269327486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1888285150"/>
                      </a:ext>
                    </a:extLst>
                  </a:tr>
                  <a:tr h="386041">
                    <a:tc>
                      <a:txBody>
                        <a:bodyPr/>
                        <a:lstStyle/>
                        <a:p>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1</m:t>
                                </m:r>
                              </m:oMath>
                            </m:oMathPara>
                          </a14:m>
                          <a:endParaRPr lang="zh-CN" altLang="en-US" sz="1600" dirty="0"/>
                        </a:p>
                      </a:txBody>
                      <a:tcPr/>
                    </a:tc>
                    <a:extLst>
                      <a:ext uri="{0D108BD9-81ED-4DB2-BD59-A6C34878D82A}">
                        <a16:rowId xmlns:a16="http://schemas.microsoft.com/office/drawing/2014/main" val="1524518460"/>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0</m:t>
                                </m:r>
                              </m:oMath>
                            </m:oMathPara>
                          </a14:m>
                          <a:endParaRPr lang="zh-CN" altLang="en-US" sz="1600" dirty="0"/>
                        </a:p>
                      </a:txBody>
                      <a:tcPr/>
                    </a:tc>
                    <a:extLst>
                      <a:ext uri="{0D108BD9-81ED-4DB2-BD59-A6C34878D82A}">
                        <a16:rowId xmlns:a16="http://schemas.microsoft.com/office/drawing/2014/main" val="3483253373"/>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3534276379"/>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1</m:t>
                                </m:r>
                              </m:oMath>
                            </m:oMathPara>
                          </a14:m>
                          <a:endParaRPr lang="zh-CN" altLang="en-US" sz="1600" dirty="0"/>
                        </a:p>
                      </a:txBody>
                      <a:tcPr/>
                    </a:tc>
                    <a:extLst>
                      <a:ext uri="{0D108BD9-81ED-4DB2-BD59-A6C34878D82A}">
                        <a16:rowId xmlns:a16="http://schemas.microsoft.com/office/drawing/2014/main" val="2540195628"/>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765843791"/>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0</m:t>
                                </m:r>
                              </m:oMath>
                            </m:oMathPara>
                          </a14:m>
                          <a:endParaRPr lang="zh-CN" altLang="en-US" sz="1600" dirty="0"/>
                        </a:p>
                      </a:txBody>
                      <a:tcPr/>
                    </a:tc>
                    <a:extLst>
                      <a:ext uri="{0D108BD9-81ED-4DB2-BD59-A6C34878D82A}">
                        <a16:rowId xmlns:a16="http://schemas.microsoft.com/office/drawing/2014/main" val="156238623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m:t>
                                </m:r>
                              </m:oMath>
                            </m:oMathPara>
                          </a14:m>
                          <a:endParaRPr lang="zh-CN" altLang="en-US" sz="1600" dirty="0"/>
                        </a:p>
                      </a:txBody>
                      <a:tcPr/>
                    </a:tc>
                    <a:extLst>
                      <a:ext uri="{0D108BD9-81ED-4DB2-BD59-A6C34878D82A}">
                        <a16:rowId xmlns:a16="http://schemas.microsoft.com/office/drawing/2014/main" val="968916527"/>
                      </a:ext>
                    </a:extLst>
                  </a:tr>
                  <a:tr h="386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rPr>
                                  <m:t>1</m:t>
                                </m:r>
                              </m:oMath>
                            </m:oMathPara>
                          </a14:m>
                          <a:endParaRPr lang="zh-CN" altLang="en-US" sz="1600" dirty="0"/>
                        </a:p>
                      </a:txBody>
                      <a:tcPr/>
                    </a:tc>
                    <a:extLst>
                      <a:ext uri="{0D108BD9-81ED-4DB2-BD59-A6C34878D82A}">
                        <a16:rowId xmlns:a16="http://schemas.microsoft.com/office/drawing/2014/main" val="1974070777"/>
                      </a:ext>
                    </a:extLst>
                  </a:tr>
                </a:tbl>
              </a:graphicData>
            </a:graphic>
          </p:graphicFrame>
        </mc:Choice>
        <mc:Fallback xmlns="">
          <p:graphicFrame>
            <p:nvGraphicFramePr>
              <p:cNvPr id="35" name="表格 25">
                <a:extLst>
                  <a:ext uri="{FF2B5EF4-FFF2-40B4-BE49-F238E27FC236}">
                    <a16:creationId xmlns:a16="http://schemas.microsoft.com/office/drawing/2014/main" id="{C6C56C7D-497F-4A29-826D-B9467F828AF9}"/>
                  </a:ext>
                </a:extLst>
              </p:cNvPr>
              <p:cNvGraphicFramePr>
                <a:graphicFrameLocks noGrp="1"/>
              </p:cNvGraphicFramePr>
              <p:nvPr/>
            </p:nvGraphicFramePr>
            <p:xfrm>
              <a:off x="10357692" y="421212"/>
              <a:ext cx="816129" cy="4246451"/>
            </p:xfrm>
            <a:graphic>
              <a:graphicData uri="http://schemas.openxmlformats.org/drawingml/2006/table">
                <a:tbl>
                  <a:tblPr firstRow="1" bandRow="1">
                    <a:tableStyleId>{2D5ABB26-0587-4C30-8999-92F81FD0307C}</a:tableStyleId>
                  </a:tblPr>
                  <a:tblGrid>
                    <a:gridCol w="816129">
                      <a:extLst>
                        <a:ext uri="{9D8B030D-6E8A-4147-A177-3AD203B41FA5}">
                          <a16:colId xmlns:a16="http://schemas.microsoft.com/office/drawing/2014/main" val="1121316219"/>
                        </a:ext>
                      </a:extLst>
                    </a:gridCol>
                  </a:tblGrid>
                  <a:tr h="386041">
                    <a:tc>
                      <a:txBody>
                        <a:bodyPr/>
                        <a:lstStyle/>
                        <a:p>
                          <a:endParaRPr lang="zh-CN"/>
                        </a:p>
                      </a:txBody>
                      <a:tcPr>
                        <a:blipFill>
                          <a:blip r:embed="rId5"/>
                          <a:stretch>
                            <a:fillRect b="-1006349"/>
                          </a:stretch>
                        </a:blipFill>
                      </a:tcPr>
                    </a:tc>
                    <a:extLst>
                      <a:ext uri="{0D108BD9-81ED-4DB2-BD59-A6C34878D82A}">
                        <a16:rowId xmlns:a16="http://schemas.microsoft.com/office/drawing/2014/main" val="196792814"/>
                      </a:ext>
                    </a:extLst>
                  </a:tr>
                  <a:tr h="386041">
                    <a:tc>
                      <a:txBody>
                        <a:bodyPr/>
                        <a:lstStyle/>
                        <a:p>
                          <a:endParaRPr lang="zh-CN"/>
                        </a:p>
                      </a:txBody>
                      <a:tcPr>
                        <a:blipFill>
                          <a:blip r:embed="rId5"/>
                          <a:stretch>
                            <a:fillRect t="-98438" b="-890625"/>
                          </a:stretch>
                        </a:blipFill>
                      </a:tcPr>
                    </a:tc>
                    <a:extLst>
                      <a:ext uri="{0D108BD9-81ED-4DB2-BD59-A6C34878D82A}">
                        <a16:rowId xmlns:a16="http://schemas.microsoft.com/office/drawing/2014/main" val="2693274861"/>
                      </a:ext>
                    </a:extLst>
                  </a:tr>
                  <a:tr h="386041">
                    <a:tc>
                      <a:txBody>
                        <a:bodyPr/>
                        <a:lstStyle/>
                        <a:p>
                          <a:endParaRPr lang="zh-CN"/>
                        </a:p>
                      </a:txBody>
                      <a:tcPr>
                        <a:blipFill>
                          <a:blip r:embed="rId5"/>
                          <a:stretch>
                            <a:fillRect t="-201587" b="-804762"/>
                          </a:stretch>
                        </a:blipFill>
                      </a:tcPr>
                    </a:tc>
                    <a:extLst>
                      <a:ext uri="{0D108BD9-81ED-4DB2-BD59-A6C34878D82A}">
                        <a16:rowId xmlns:a16="http://schemas.microsoft.com/office/drawing/2014/main" val="1888285150"/>
                      </a:ext>
                    </a:extLst>
                  </a:tr>
                  <a:tr h="386041">
                    <a:tc>
                      <a:txBody>
                        <a:bodyPr/>
                        <a:lstStyle/>
                        <a:p>
                          <a:endParaRPr lang="zh-CN"/>
                        </a:p>
                      </a:txBody>
                      <a:tcPr>
                        <a:blipFill>
                          <a:blip r:embed="rId5"/>
                          <a:stretch>
                            <a:fillRect t="-301587" b="-704762"/>
                          </a:stretch>
                        </a:blipFill>
                      </a:tcPr>
                    </a:tc>
                    <a:extLst>
                      <a:ext uri="{0D108BD9-81ED-4DB2-BD59-A6C34878D82A}">
                        <a16:rowId xmlns:a16="http://schemas.microsoft.com/office/drawing/2014/main" val="1524518460"/>
                      </a:ext>
                    </a:extLst>
                  </a:tr>
                  <a:tr h="386041">
                    <a:tc>
                      <a:txBody>
                        <a:bodyPr/>
                        <a:lstStyle/>
                        <a:p>
                          <a:endParaRPr lang="zh-CN"/>
                        </a:p>
                      </a:txBody>
                      <a:tcPr>
                        <a:blipFill>
                          <a:blip r:embed="rId5"/>
                          <a:stretch>
                            <a:fillRect t="-395313" b="-593750"/>
                          </a:stretch>
                        </a:blipFill>
                      </a:tcPr>
                    </a:tc>
                    <a:extLst>
                      <a:ext uri="{0D108BD9-81ED-4DB2-BD59-A6C34878D82A}">
                        <a16:rowId xmlns:a16="http://schemas.microsoft.com/office/drawing/2014/main" val="3483253373"/>
                      </a:ext>
                    </a:extLst>
                  </a:tr>
                  <a:tr h="386041">
                    <a:tc>
                      <a:txBody>
                        <a:bodyPr/>
                        <a:lstStyle/>
                        <a:p>
                          <a:endParaRPr lang="zh-CN"/>
                        </a:p>
                      </a:txBody>
                      <a:tcPr>
                        <a:blipFill>
                          <a:blip r:embed="rId5"/>
                          <a:stretch>
                            <a:fillRect t="-503175" b="-503175"/>
                          </a:stretch>
                        </a:blipFill>
                      </a:tcPr>
                    </a:tc>
                    <a:extLst>
                      <a:ext uri="{0D108BD9-81ED-4DB2-BD59-A6C34878D82A}">
                        <a16:rowId xmlns:a16="http://schemas.microsoft.com/office/drawing/2014/main" val="3534276379"/>
                      </a:ext>
                    </a:extLst>
                  </a:tr>
                  <a:tr h="386041">
                    <a:tc>
                      <a:txBody>
                        <a:bodyPr/>
                        <a:lstStyle/>
                        <a:p>
                          <a:endParaRPr lang="zh-CN"/>
                        </a:p>
                      </a:txBody>
                      <a:tcPr>
                        <a:blipFill>
                          <a:blip r:embed="rId5"/>
                          <a:stretch>
                            <a:fillRect t="-593750" b="-395313"/>
                          </a:stretch>
                        </a:blipFill>
                      </a:tcPr>
                    </a:tc>
                    <a:extLst>
                      <a:ext uri="{0D108BD9-81ED-4DB2-BD59-A6C34878D82A}">
                        <a16:rowId xmlns:a16="http://schemas.microsoft.com/office/drawing/2014/main" val="2540195628"/>
                      </a:ext>
                    </a:extLst>
                  </a:tr>
                  <a:tr h="386041">
                    <a:tc>
                      <a:txBody>
                        <a:bodyPr/>
                        <a:lstStyle/>
                        <a:p>
                          <a:endParaRPr lang="zh-CN"/>
                        </a:p>
                      </a:txBody>
                      <a:tcPr>
                        <a:blipFill>
                          <a:blip r:embed="rId5"/>
                          <a:stretch>
                            <a:fillRect t="-704762" b="-301587"/>
                          </a:stretch>
                        </a:blipFill>
                      </a:tcPr>
                    </a:tc>
                    <a:extLst>
                      <a:ext uri="{0D108BD9-81ED-4DB2-BD59-A6C34878D82A}">
                        <a16:rowId xmlns:a16="http://schemas.microsoft.com/office/drawing/2014/main" val="765843791"/>
                      </a:ext>
                    </a:extLst>
                  </a:tr>
                  <a:tr h="386041">
                    <a:tc>
                      <a:txBody>
                        <a:bodyPr/>
                        <a:lstStyle/>
                        <a:p>
                          <a:endParaRPr lang="zh-CN"/>
                        </a:p>
                      </a:txBody>
                      <a:tcPr>
                        <a:blipFill>
                          <a:blip r:embed="rId5"/>
                          <a:stretch>
                            <a:fillRect t="-804762" b="-201587"/>
                          </a:stretch>
                        </a:blipFill>
                      </a:tcPr>
                    </a:tc>
                    <a:extLst>
                      <a:ext uri="{0D108BD9-81ED-4DB2-BD59-A6C34878D82A}">
                        <a16:rowId xmlns:a16="http://schemas.microsoft.com/office/drawing/2014/main" val="1562386237"/>
                      </a:ext>
                    </a:extLst>
                  </a:tr>
                  <a:tr h="386041">
                    <a:tc>
                      <a:txBody>
                        <a:bodyPr/>
                        <a:lstStyle/>
                        <a:p>
                          <a:endParaRPr lang="zh-CN"/>
                        </a:p>
                      </a:txBody>
                      <a:tcPr>
                        <a:blipFill>
                          <a:blip r:embed="rId5"/>
                          <a:stretch>
                            <a:fillRect t="-890625" b="-98438"/>
                          </a:stretch>
                        </a:blipFill>
                      </a:tcPr>
                    </a:tc>
                    <a:extLst>
                      <a:ext uri="{0D108BD9-81ED-4DB2-BD59-A6C34878D82A}">
                        <a16:rowId xmlns:a16="http://schemas.microsoft.com/office/drawing/2014/main" val="968916527"/>
                      </a:ext>
                    </a:extLst>
                  </a:tr>
                  <a:tr h="386041">
                    <a:tc>
                      <a:txBody>
                        <a:bodyPr/>
                        <a:lstStyle/>
                        <a:p>
                          <a:endParaRPr lang="zh-CN"/>
                        </a:p>
                      </a:txBody>
                      <a:tcPr>
                        <a:blipFill>
                          <a:blip r:embed="rId5"/>
                          <a:stretch>
                            <a:fillRect t="-1006349"/>
                          </a:stretch>
                        </a:blipFill>
                      </a:tcPr>
                    </a:tc>
                    <a:extLst>
                      <a:ext uri="{0D108BD9-81ED-4DB2-BD59-A6C34878D82A}">
                        <a16:rowId xmlns:a16="http://schemas.microsoft.com/office/drawing/2014/main" val="1974070777"/>
                      </a:ext>
                    </a:extLst>
                  </a:tr>
                </a:tbl>
              </a:graphicData>
            </a:graphic>
          </p:graphicFrame>
        </mc:Fallback>
      </mc:AlternateContent>
      <p:grpSp>
        <p:nvGrpSpPr>
          <p:cNvPr id="36" name="组合 35">
            <a:extLst>
              <a:ext uri="{FF2B5EF4-FFF2-40B4-BE49-F238E27FC236}">
                <a16:creationId xmlns:a16="http://schemas.microsoft.com/office/drawing/2014/main" id="{D8632F0A-4A40-4F34-9358-314802986E27}"/>
              </a:ext>
            </a:extLst>
          </p:cNvPr>
          <p:cNvGrpSpPr/>
          <p:nvPr/>
        </p:nvGrpSpPr>
        <p:grpSpPr>
          <a:xfrm>
            <a:off x="10275204" y="421212"/>
            <a:ext cx="816129" cy="4246456"/>
            <a:chOff x="382089" y="1733549"/>
            <a:chExt cx="981104" cy="4246456"/>
          </a:xfrm>
        </p:grpSpPr>
        <p:sp>
          <p:nvSpPr>
            <p:cNvPr id="37" name="左中括号 36">
              <a:extLst>
                <a:ext uri="{FF2B5EF4-FFF2-40B4-BE49-F238E27FC236}">
                  <a16:creationId xmlns:a16="http://schemas.microsoft.com/office/drawing/2014/main" id="{D069B758-DE4B-4477-9E1B-60B321C52B8D}"/>
                </a:ext>
              </a:extLst>
            </p:cNvPr>
            <p:cNvSpPr/>
            <p:nvPr/>
          </p:nvSpPr>
          <p:spPr>
            <a:xfrm>
              <a:off x="382089" y="1733550"/>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左中括号 37">
              <a:extLst>
                <a:ext uri="{FF2B5EF4-FFF2-40B4-BE49-F238E27FC236}">
                  <a16:creationId xmlns:a16="http://schemas.microsoft.com/office/drawing/2014/main" id="{780258B8-697D-4A09-84D3-E9E55C02AE01}"/>
                </a:ext>
              </a:extLst>
            </p:cNvPr>
            <p:cNvSpPr/>
            <p:nvPr/>
          </p:nvSpPr>
          <p:spPr>
            <a:xfrm flipH="1">
              <a:off x="1144180" y="1733549"/>
              <a:ext cx="219013" cy="42464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AFE1DEE-FBDE-46DE-99D2-1CDC742C7D4F}"/>
                  </a:ext>
                </a:extLst>
              </p:cNvPr>
              <p:cNvSpPr txBox="1"/>
              <p:nvPr/>
            </p:nvSpPr>
            <p:spPr>
              <a:xfrm>
                <a:off x="828733" y="5312095"/>
                <a:ext cx="7233519" cy="357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zh-CN" altLang="en-US" sz="2000">
                                  <a:latin typeface="Cambria Math" panose="02040503050406030204" pitchFamily="18" charset="0"/>
                                </a:rPr>
                                <m:t>1</m:t>
                              </m:r>
                            </m:sub>
                          </m:sSub>
                          <m:r>
                            <a:rPr lang="en-US" altLang="zh-CN" sz="2000" b="0" i="1" smtClean="0">
                              <a:latin typeface="Cambria Math" panose="02040503050406030204" pitchFamily="18" charset="0"/>
                            </a:rPr>
                            <m:t>    </m:t>
                          </m:r>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   …</m:t>
                          </m:r>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𝑘</m:t>
                              </m:r>
                            </m:sub>
                          </m:sSub>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zh-CN" altLang="en-US" sz="2000">
                                  <a:latin typeface="Cambria Math" panose="02040503050406030204" pitchFamily="18" charset="0"/>
                                </a:rPr>
                                <m:t>1</m:t>
                              </m:r>
                              <m:r>
                                <a:rPr lang="en-US" altLang="zh-CN" sz="2000" b="0" i="0" smtClean="0">
                                  <a:latin typeface="Cambria Math" panose="02040503050406030204" pitchFamily="18" charset="0"/>
                                </a:rPr>
                                <m:t>,1</m:t>
                              </m:r>
                            </m:sub>
                          </m:sSub>
                          <m:r>
                            <a:rPr lang="en-US" altLang="zh-CN" sz="2000" b="0" i="1" smtClean="0">
                              <a:latin typeface="Cambria Math" panose="02040503050406030204" pitchFamily="18" charset="0"/>
                            </a:rPr>
                            <m:t> …    </m:t>
                          </m:r>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zh-CN" altLang="en-US" sz="2000">
                                  <a:latin typeface="Cambria Math" panose="02040503050406030204" pitchFamily="18" charset="0"/>
                                </a:rPr>
                                <m:t>1</m:t>
                              </m:r>
                              <m:r>
                                <a:rPr lang="en-US" altLang="zh-CN" sz="2000" b="0" i="0" smtClean="0">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a:latin typeface="Cambria Math" panose="02040503050406030204" pitchFamily="18" charset="0"/>
                                    </a:rPr>
                                    <m:t>𝑙</m:t>
                                  </m:r>
                                </m:e>
                                <m:sub>
                                  <m:r>
                                    <a:rPr lang="en-US" altLang="zh-CN" sz="2000">
                                      <a:latin typeface="Cambria Math" panose="02040503050406030204" pitchFamily="18" charset="0"/>
                                    </a:rPr>
                                    <m:t>1</m:t>
                                  </m:r>
                                </m:sub>
                              </m:sSub>
                            </m:sub>
                          </m:sSub>
                          <m:r>
                            <a:rPr lang="en-US" altLang="zh-CN" sz="2000" b="0" i="1" smtClean="0">
                              <a:latin typeface="Cambria Math" panose="02040503050406030204" pitchFamily="18" charset="0"/>
                            </a:rPr>
                            <m:t>     …</m:t>
                          </m:r>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0" smtClean="0">
                                  <a:latin typeface="Cambria Math" panose="02040503050406030204" pitchFamily="18" charset="0"/>
                                </a:rPr>
                                <m:t>,1</m:t>
                              </m:r>
                            </m:sub>
                          </m:sSub>
                          <m:r>
                            <a:rPr lang="en-US" altLang="zh-CN" sz="2000" b="0" i="1" smtClean="0">
                              <a:latin typeface="Cambria Math" panose="02040503050406030204" pitchFamily="18" charset="0"/>
                            </a:rPr>
                            <m:t> …    </m:t>
                          </m:r>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zh-CN" altLang="en-US" sz="2000">
                                  <a:latin typeface="Cambria Math" panose="02040503050406030204" pitchFamily="18" charset="0"/>
                                </a:rPr>
                                <m:t>1</m:t>
                              </m:r>
                              <m:r>
                                <a:rPr lang="en-US" altLang="zh-CN" sz="2000" b="0" i="0" smtClean="0">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a:latin typeface="Cambria Math" panose="02040503050406030204" pitchFamily="18" charset="0"/>
                                    </a:rPr>
                                    <m:t>𝑙</m:t>
                                  </m:r>
                                </m:e>
                                <m:sub>
                                  <m:r>
                                    <a:rPr lang="en-US" altLang="zh-CN" sz="2000" b="0" i="1" smtClean="0">
                                      <a:latin typeface="Cambria Math" panose="02040503050406030204" pitchFamily="18" charset="0"/>
                                    </a:rPr>
                                    <m:t>𝑚</m:t>
                                  </m:r>
                                </m:sub>
                              </m:sSub>
                            </m:sub>
                          </m:sSub>
                        </m:e>
                      </m:d>
                      <m:r>
                        <a:rPr lang="en-US" altLang="zh-CN" sz="2000" b="1" i="1" smtClean="0">
                          <a:latin typeface="Cambria Math" panose="02040503050406030204" pitchFamily="18" charset="0"/>
                        </a:rPr>
                        <m:t>𝒙</m:t>
                      </m:r>
                    </m:oMath>
                  </m:oMathPara>
                </a14:m>
                <a:endParaRPr lang="zh-CN" altLang="en-US" sz="2000" b="1" dirty="0"/>
              </a:p>
            </p:txBody>
          </p:sp>
        </mc:Choice>
        <mc:Fallback xmlns="">
          <p:sp>
            <p:nvSpPr>
              <p:cNvPr id="42" name="文本框 41">
                <a:extLst>
                  <a:ext uri="{FF2B5EF4-FFF2-40B4-BE49-F238E27FC236}">
                    <a16:creationId xmlns:a16="http://schemas.microsoft.com/office/drawing/2014/main" id="{6AFE1DEE-FBDE-46DE-99D2-1CDC742C7D4F}"/>
                  </a:ext>
                </a:extLst>
              </p:cNvPr>
              <p:cNvSpPr txBox="1">
                <a:spLocks noRot="1" noChangeAspect="1" noMove="1" noResize="1" noEditPoints="1" noAdjustHandles="1" noChangeArrowheads="1" noChangeShapeType="1" noTextEdit="1"/>
              </p:cNvSpPr>
              <p:nvPr/>
            </p:nvSpPr>
            <p:spPr>
              <a:xfrm>
                <a:off x="828733" y="5312095"/>
                <a:ext cx="7233519" cy="357855"/>
              </a:xfrm>
              <a:prstGeom prst="rect">
                <a:avLst/>
              </a:prstGeom>
              <a:blipFill>
                <a:blip r:embed="rId6"/>
                <a:stretch>
                  <a:fillRect l="-842" b="-13559"/>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4A662E41-299E-4B9D-A1A8-9B72FD515A9B}"/>
              </a:ext>
            </a:extLst>
          </p:cNvPr>
          <p:cNvCxnSpPr/>
          <p:nvPr/>
        </p:nvCxnSpPr>
        <p:spPr>
          <a:xfrm>
            <a:off x="2971800" y="5410200"/>
            <a:ext cx="0" cy="28976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7244E56-E416-417F-84B3-1CA884A6A34A}"/>
              </a:ext>
            </a:extLst>
          </p:cNvPr>
          <p:cNvCxnSpPr/>
          <p:nvPr/>
        </p:nvCxnSpPr>
        <p:spPr>
          <a:xfrm>
            <a:off x="5156200" y="5354932"/>
            <a:ext cx="0" cy="28976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CBBA1AE-2EEE-44B7-9205-CBCEB85F24CE}"/>
              </a:ext>
            </a:extLst>
          </p:cNvPr>
          <p:cNvCxnSpPr/>
          <p:nvPr/>
        </p:nvCxnSpPr>
        <p:spPr>
          <a:xfrm>
            <a:off x="5638800" y="5334000"/>
            <a:ext cx="0" cy="28976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96716"/>
      </p:ext>
    </p:extLst>
  </p:cSld>
  <p:clrMapOvr>
    <a:masterClrMapping/>
  </p:clrMapOvr>
  <p:transition>
    <p:whee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754326"/>
          </a:xfrm>
        </p:spPr>
        <p:txBody>
          <a:bodyPr/>
          <a:lstStyle/>
          <a:p>
            <a:r>
              <a:rPr lang="zh-CN" altLang="en-US" sz="5400" dirty="0"/>
              <a:t>离散时间系统的</a:t>
            </a:r>
            <a:endParaRPr lang="en-US" altLang="zh-CN" sz="5400" dirty="0"/>
          </a:p>
          <a:p>
            <a:r>
              <a:rPr lang="zh-CN" altLang="en-US" sz="5400" dirty="0"/>
              <a:t>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1.8</a:t>
            </a:r>
            <a:endParaRPr lang="zh-CN" altLang="en-US" sz="10400" dirty="0"/>
          </a:p>
        </p:txBody>
      </p:sp>
    </p:spTree>
    <p:extLst>
      <p:ext uri="{BB962C8B-B14F-4D97-AF65-F5344CB8AC3E}">
        <p14:creationId xmlns:p14="http://schemas.microsoft.com/office/powerpoint/2010/main" val="18804883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E4C9B-C537-44D6-9DB3-D026E3B61F45}"/>
              </a:ext>
            </a:extLst>
          </p:cNvPr>
          <p:cNvSpPr>
            <a:spLocks noGrp="1"/>
          </p:cNvSpPr>
          <p:nvPr>
            <p:ph type="title"/>
          </p:nvPr>
        </p:nvSpPr>
        <p:spPr/>
        <p:txBody>
          <a:bodyPr/>
          <a:lstStyle/>
          <a:p>
            <a:r>
              <a:rPr lang="zh-CN" altLang="en-US" dirty="0"/>
              <a:t> </a:t>
            </a:r>
            <a:r>
              <a:rPr lang="en-US" altLang="zh-CN" dirty="0"/>
              <a:t>1.8.1 </a:t>
            </a:r>
            <a:r>
              <a:rPr lang="zh-CN" altLang="en-US" dirty="0"/>
              <a:t>状态空间表达式的描述</a:t>
            </a:r>
          </a:p>
        </p:txBody>
      </p:sp>
      <mc:AlternateContent xmlns:mc="http://schemas.openxmlformats.org/markup-compatibility/2006" xmlns:a14="http://schemas.microsoft.com/office/drawing/2010/main">
        <mc:Choice Requires="a14">
          <p:sp>
            <p:nvSpPr>
              <p:cNvPr id="239619" name="Rectangle 3">
                <a:extLst>
                  <a:ext uri="{FF2B5EF4-FFF2-40B4-BE49-F238E27FC236}">
                    <a16:creationId xmlns:a16="http://schemas.microsoft.com/office/drawing/2014/main" id="{E8EB7040-2407-475F-9759-938C6B83F00E}"/>
                  </a:ext>
                </a:extLst>
              </p:cNvPr>
              <p:cNvSpPr>
                <a:spLocks noGrp="1" noChangeArrowheads="1"/>
              </p:cNvSpPr>
              <p:nvPr>
                <p:ph sz="quarter" idx="13"/>
              </p:nvPr>
            </p:nvSpPr>
            <p:spPr>
              <a:xfrm>
                <a:off x="675265" y="1600200"/>
                <a:ext cx="10602335" cy="5105400"/>
              </a:xfrm>
            </p:spPr>
            <p:txBody>
              <a:bodyPr>
                <a:normAutofit/>
              </a:bodyPr>
              <a:lstStyle/>
              <a:p>
                <a:pPr>
                  <a:buFontTx/>
                  <a:buNone/>
                </a:pPr>
                <a:r>
                  <a:rPr lang="zh-CN" altLang="en-US" sz="2800" dirty="0"/>
                  <a:t>线性离散系统的状态空间表达式为向量差分方程</a:t>
                </a:r>
              </a:p>
              <a:p>
                <a:pPr algn="r">
                  <a:buNone/>
                </a:pPr>
                <a:r>
                  <a:rPr lang="zh-CN" altLang="en-US"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a14:m>
                <a:r>
                  <a:rPr lang="zh-CN" altLang="en-US" dirty="0"/>
                  <a:t>    </a:t>
                </a:r>
                <a:r>
                  <a:rPr lang="en-US" altLang="zh-CN" dirty="0"/>
                  <a:t>		(1-86)</a:t>
                </a:r>
              </a:p>
              <a:p>
                <a:pPr algn="r">
                  <a:buNone/>
                </a:pPr>
                <a:endParaRPr lang="en-US" altLang="zh-CN" dirty="0"/>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x</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zh-CN" altLang="en-US" sz="2000" cap="none" dirty="0">
                    <a:latin typeface="Times New Roman" panose="02020603050405020304" pitchFamily="18" charset="0"/>
                    <a:cs typeface="Times New Roman" panose="02020603050405020304" pitchFamily="18" charset="0"/>
                  </a:rPr>
                  <a:t>系统的</a:t>
                </a:r>
                <a:r>
                  <a:rPr lang="en-US" altLang="zh-CN" sz="2000" i="1" cap="none" dirty="0">
                    <a:latin typeface="Times New Roman" panose="02020603050405020304" pitchFamily="18" charset="0"/>
                    <a:cs typeface="Times New Roman" panose="02020603050405020304" pitchFamily="18" charset="0"/>
                  </a:rPr>
                  <a:t>n</a:t>
                </a:r>
                <a:r>
                  <a:rPr lang="zh-CN" altLang="en-US" sz="2000" cap="none" dirty="0">
                    <a:latin typeface="Times New Roman" panose="02020603050405020304" pitchFamily="18" charset="0"/>
                    <a:cs typeface="Times New Roman" panose="02020603050405020304" pitchFamily="18" charset="0"/>
                  </a:rPr>
                  <a:t>维状态向量；</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u</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zh-CN" altLang="en-US" sz="2000" cap="none" dirty="0">
                    <a:latin typeface="Times New Roman" panose="02020603050405020304" pitchFamily="18" charset="0"/>
                    <a:cs typeface="Times New Roman" panose="02020603050405020304" pitchFamily="18" charset="0"/>
                  </a:rPr>
                  <a:t>系统的</a:t>
                </a:r>
                <a:r>
                  <a:rPr lang="en-US" altLang="zh-CN" sz="2000" i="1" cap="none" dirty="0">
                    <a:latin typeface="Times New Roman" panose="02020603050405020304" pitchFamily="18" charset="0"/>
                    <a:cs typeface="Times New Roman" panose="02020603050405020304" pitchFamily="18" charset="0"/>
                  </a:rPr>
                  <a:t>r</a:t>
                </a:r>
                <a:r>
                  <a:rPr lang="zh-CN" altLang="en-US" sz="2000" cap="none" dirty="0">
                    <a:latin typeface="Times New Roman" panose="02020603050405020304" pitchFamily="18" charset="0"/>
                    <a:cs typeface="Times New Roman" panose="02020603050405020304" pitchFamily="18" charset="0"/>
                  </a:rPr>
                  <a:t>维输入向量（控制向量）；</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y</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zh-CN" altLang="en-US" sz="2000" cap="none" dirty="0">
                    <a:latin typeface="Times New Roman" panose="02020603050405020304" pitchFamily="18" charset="0"/>
                    <a:cs typeface="Times New Roman" panose="02020603050405020304" pitchFamily="18" charset="0"/>
                  </a:rPr>
                  <a:t>系统的</a:t>
                </a:r>
                <a:r>
                  <a:rPr lang="en-US" altLang="zh-CN" sz="2000" i="1" cap="none" dirty="0">
                    <a:latin typeface="Times New Roman" panose="02020603050405020304" pitchFamily="18" charset="0"/>
                    <a:cs typeface="Times New Roman" panose="02020603050405020304" pitchFamily="18" charset="0"/>
                  </a:rPr>
                  <a:t>m</a:t>
                </a:r>
                <a:r>
                  <a:rPr lang="zh-CN" altLang="en-US" sz="2000" cap="none" dirty="0">
                    <a:latin typeface="Times New Roman" panose="02020603050405020304" pitchFamily="18" charset="0"/>
                    <a:cs typeface="Times New Roman" panose="02020603050405020304" pitchFamily="18" charset="0"/>
                  </a:rPr>
                  <a:t>维输出向量；</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g</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err="1">
                    <a:latin typeface="Times New Roman" panose="02020603050405020304" pitchFamily="18" charset="0"/>
                    <a:cs typeface="Times New Roman" panose="02020603050405020304" pitchFamily="18" charset="0"/>
                  </a:rPr>
                  <a:t>n</a:t>
                </a:r>
                <a:r>
                  <a:rPr lang="en-US" altLang="zh-CN" sz="2000" cap="none"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cap="none" dirty="0" err="1">
                    <a:latin typeface="Times New Roman" panose="02020603050405020304" pitchFamily="18" charset="0"/>
                    <a:cs typeface="Times New Roman" panose="02020603050405020304" pitchFamily="18" charset="0"/>
                  </a:rPr>
                  <a:t>n</a:t>
                </a:r>
                <a:r>
                  <a:rPr lang="zh-CN" altLang="en-US" sz="2000" cap="none" dirty="0">
                    <a:latin typeface="Times New Roman" panose="02020603050405020304" pitchFamily="18" charset="0"/>
                    <a:cs typeface="Times New Roman" panose="02020603050405020304" pitchFamily="18" charset="0"/>
                  </a:rPr>
                  <a:t>线性离散系统的系统矩阵；</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h</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err="1">
                    <a:latin typeface="Times New Roman" panose="02020603050405020304" pitchFamily="18" charset="0"/>
                    <a:cs typeface="Times New Roman" panose="02020603050405020304" pitchFamily="18" charset="0"/>
                  </a:rPr>
                  <a:t>n</a:t>
                </a:r>
                <a:r>
                  <a:rPr lang="en-US" altLang="zh-CN" sz="2000" cap="none"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cap="none" dirty="0" err="1">
                    <a:latin typeface="Times New Roman" panose="02020603050405020304" pitchFamily="18" charset="0"/>
                    <a:cs typeface="Times New Roman" panose="02020603050405020304" pitchFamily="18" charset="0"/>
                  </a:rPr>
                  <a:t>r</a:t>
                </a:r>
                <a:r>
                  <a:rPr lang="zh-CN" altLang="en-US" sz="2000" cap="none" dirty="0">
                    <a:latin typeface="Times New Roman" panose="02020603050405020304" pitchFamily="18" charset="0"/>
                    <a:cs typeface="Times New Roman" panose="02020603050405020304" pitchFamily="18" charset="0"/>
                  </a:rPr>
                  <a:t>线性离散系统的控制矩阵；</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c</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err="1">
                    <a:latin typeface="Times New Roman" panose="02020603050405020304" pitchFamily="18" charset="0"/>
                    <a:cs typeface="Times New Roman" panose="02020603050405020304" pitchFamily="18" charset="0"/>
                  </a:rPr>
                  <a:t>m</a:t>
                </a:r>
                <a:r>
                  <a:rPr lang="en-US" altLang="zh-CN" sz="2000" cap="none"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cap="none" dirty="0" err="1">
                    <a:latin typeface="Times New Roman" panose="02020603050405020304" pitchFamily="18" charset="0"/>
                    <a:cs typeface="Times New Roman" panose="02020603050405020304" pitchFamily="18" charset="0"/>
                  </a:rPr>
                  <a:t>n</a:t>
                </a:r>
                <a:r>
                  <a:rPr lang="zh-CN" altLang="en-US" sz="2000" cap="none" dirty="0">
                    <a:latin typeface="Times New Roman" panose="02020603050405020304" pitchFamily="18" charset="0"/>
                    <a:cs typeface="Times New Roman" panose="02020603050405020304" pitchFamily="18" charset="0"/>
                  </a:rPr>
                  <a:t>线性离散系统的输出矩阵；</a:t>
                </a:r>
                <a:endParaRPr lang="en-US" altLang="zh-CN" sz="2000" cap="none" dirty="0">
                  <a:latin typeface="Times New Roman" panose="02020603050405020304" pitchFamily="18" charset="0"/>
                  <a:cs typeface="Times New Roman" panose="02020603050405020304" pitchFamily="18" charset="0"/>
                </a:endParaRPr>
              </a:p>
              <a:p>
                <a:pPr>
                  <a:lnSpc>
                    <a:spcPct val="100000"/>
                  </a:lnSpc>
                  <a:spcBef>
                    <a:spcPts val="600"/>
                  </a:spcBef>
                  <a:buNone/>
                </a:pPr>
                <a:r>
                  <a:rPr lang="en-US" altLang="zh-CN" sz="2000" b="1" i="1" cap="none" dirty="0">
                    <a:latin typeface="Times New Roman" panose="02020603050405020304" pitchFamily="18" charset="0"/>
                    <a:cs typeface="Times New Roman" panose="02020603050405020304" pitchFamily="18" charset="0"/>
                  </a:rPr>
                  <a:t>d</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a:latin typeface="Times New Roman" panose="02020603050405020304" pitchFamily="18" charset="0"/>
                    <a:cs typeface="Times New Roman" panose="02020603050405020304" pitchFamily="18" charset="0"/>
                  </a:rPr>
                  <a:t>k</a:t>
                </a:r>
                <a:r>
                  <a:rPr lang="en-US" altLang="zh-CN" sz="2000" cap="none" dirty="0">
                    <a:latin typeface="Times New Roman" panose="02020603050405020304" pitchFamily="18" charset="0"/>
                    <a:cs typeface="Times New Roman" panose="02020603050405020304" pitchFamily="18" charset="0"/>
                  </a:rPr>
                  <a:t>)—</a:t>
                </a:r>
                <a:r>
                  <a:rPr lang="en-US" altLang="zh-CN" sz="2000" i="1" cap="none" dirty="0" err="1">
                    <a:latin typeface="Times New Roman" panose="02020603050405020304" pitchFamily="18" charset="0"/>
                    <a:cs typeface="Times New Roman" panose="02020603050405020304" pitchFamily="18" charset="0"/>
                  </a:rPr>
                  <a:t>m</a:t>
                </a:r>
                <a:r>
                  <a:rPr lang="en-US" altLang="zh-CN" sz="2000" cap="none"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cap="none" dirty="0" err="1">
                    <a:latin typeface="Times New Roman" panose="02020603050405020304" pitchFamily="18" charset="0"/>
                    <a:cs typeface="Times New Roman" panose="02020603050405020304" pitchFamily="18" charset="0"/>
                  </a:rPr>
                  <a:t>r</a:t>
                </a:r>
                <a:r>
                  <a:rPr lang="zh-CN" altLang="en-US" sz="2000" cap="none" dirty="0">
                    <a:latin typeface="Times New Roman" panose="02020603050405020304" pitchFamily="18" charset="0"/>
                    <a:cs typeface="Times New Roman" panose="02020603050405020304" pitchFamily="18" charset="0"/>
                  </a:rPr>
                  <a:t>线性</a:t>
                </a:r>
                <a:r>
                  <a:rPr lang="zh-CN" altLang="en-US" sz="2000" dirty="0">
                    <a:latin typeface="Times New Roman" panose="02020603050405020304" pitchFamily="18" charset="0"/>
                    <a:cs typeface="Times New Roman" panose="02020603050405020304" pitchFamily="18" charset="0"/>
                  </a:rPr>
                  <a:t>离散系统的直接传输</a:t>
                </a:r>
                <a:r>
                  <a:rPr lang="zh-CN" altLang="en-US" sz="2000" dirty="0"/>
                  <a:t>矩阵。</a:t>
                </a:r>
                <a:endParaRPr lang="en-US" altLang="zh-CN" sz="2000" dirty="0"/>
              </a:p>
            </p:txBody>
          </p:sp>
        </mc:Choice>
        <mc:Fallback xmlns="">
          <p:sp>
            <p:nvSpPr>
              <p:cNvPr id="239619" name="Rectangle 3">
                <a:extLst>
                  <a:ext uri="{FF2B5EF4-FFF2-40B4-BE49-F238E27FC236}">
                    <a16:creationId xmlns:a16="http://schemas.microsoft.com/office/drawing/2014/main" id="{E8EB7040-2407-475F-9759-938C6B83F00E}"/>
                  </a:ext>
                </a:extLst>
              </p:cNvPr>
              <p:cNvSpPr>
                <a:spLocks noGrp="1" noRot="1" noChangeAspect="1" noMove="1" noResize="1" noEditPoints="1" noAdjustHandles="1" noChangeArrowheads="1" noChangeShapeType="1" noTextEdit="1"/>
              </p:cNvSpPr>
              <p:nvPr>
                <p:ph sz="quarter" idx="13"/>
              </p:nvPr>
            </p:nvSpPr>
            <p:spPr>
              <a:xfrm>
                <a:off x="675265" y="1600200"/>
                <a:ext cx="10602335" cy="5105400"/>
              </a:xfrm>
              <a:blipFill>
                <a:blip r:embed="rId2"/>
                <a:stretch>
                  <a:fillRect t="-478" r="-863"/>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AE1C87F1-EEA8-47D8-92E5-4504BF753F30}"/>
              </a:ext>
            </a:extLst>
          </p:cNvPr>
          <p:cNvSpPr>
            <a:spLocks noGrp="1"/>
          </p:cNvSpPr>
          <p:nvPr>
            <p:ph type="sldNum" sz="quarter" idx="12"/>
          </p:nvPr>
        </p:nvSpPr>
        <p:spPr/>
        <p:txBody>
          <a:bodyPr/>
          <a:lstStyle/>
          <a:p>
            <a:fld id="{67129FAD-EC22-4881-BEDC-E2537F033880}" type="slidenum">
              <a:rPr lang="en-US" altLang="zh-CN"/>
              <a:pPr/>
              <a:t>102</a:t>
            </a:fld>
            <a:endParaRPr lang="en-US" altLang="zh-CN"/>
          </a:p>
        </p:txBody>
      </p:sp>
      <p:grpSp>
        <p:nvGrpSpPr>
          <p:cNvPr id="5" name="组合 4">
            <a:extLst>
              <a:ext uri="{FF2B5EF4-FFF2-40B4-BE49-F238E27FC236}">
                <a16:creationId xmlns:a16="http://schemas.microsoft.com/office/drawing/2014/main" id="{146224CE-FFA7-48E1-98DB-E991FC06CB37}"/>
              </a:ext>
            </a:extLst>
          </p:cNvPr>
          <p:cNvGrpSpPr/>
          <p:nvPr/>
        </p:nvGrpSpPr>
        <p:grpSpPr>
          <a:xfrm>
            <a:off x="5791200" y="3733800"/>
            <a:ext cx="5964670" cy="3077864"/>
            <a:chOff x="5791200" y="3733800"/>
            <a:chExt cx="5964670" cy="3077864"/>
          </a:xfrm>
        </p:grpSpPr>
        <p:pic>
          <p:nvPicPr>
            <p:cNvPr id="11" name="Picture 6" descr="1t29">
              <a:extLst>
                <a:ext uri="{FF2B5EF4-FFF2-40B4-BE49-F238E27FC236}">
                  <a16:creationId xmlns:a16="http://schemas.microsoft.com/office/drawing/2014/main" id="{F1368EDC-C3A6-4336-8FB3-F028B0C60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733800"/>
              <a:ext cx="5964670" cy="19670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a:extLst>
                <a:ext uri="{FF2B5EF4-FFF2-40B4-BE49-F238E27FC236}">
                  <a16:creationId xmlns:a16="http://schemas.microsoft.com/office/drawing/2014/main" id="{EBF347F2-29E6-4E32-9E61-A6ED929EE9E3}"/>
                </a:ext>
              </a:extLst>
            </p:cNvPr>
            <p:cNvSpPr txBox="1">
              <a:spLocks noChangeArrowheads="1"/>
            </p:cNvSpPr>
            <p:nvPr/>
          </p:nvSpPr>
          <p:spPr bwMode="auto">
            <a:xfrm>
              <a:off x="6563735" y="5949890"/>
              <a:ext cx="4953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chemeClr val="tx1"/>
                  </a:solidFill>
                </a:rPr>
                <a:t>图</a:t>
              </a:r>
              <a:r>
                <a:rPr lang="en-US" altLang="zh-CN" sz="2000" dirty="0">
                  <a:solidFill>
                    <a:schemeClr val="tx1"/>
                  </a:solidFill>
                </a:rPr>
                <a:t>1-29 </a:t>
              </a:r>
              <a:r>
                <a:rPr lang="zh-CN" altLang="en-US" sz="2000" dirty="0">
                  <a:solidFill>
                    <a:schemeClr val="tx1"/>
                  </a:solidFill>
                </a:rPr>
                <a:t>线性离散系统的结构图</a:t>
              </a:r>
              <a:endParaRPr lang="en-US" altLang="zh-CN" sz="2000" dirty="0">
                <a:solidFill>
                  <a:schemeClr val="tx1"/>
                </a:solidFill>
              </a:endParaRPr>
            </a:p>
            <a:p>
              <a:pPr>
                <a:spcBef>
                  <a:spcPct val="50000"/>
                </a:spcBef>
              </a:pPr>
              <a:r>
                <a:rPr lang="zh-CN" altLang="en-US" sz="2000" dirty="0">
                  <a:solidFill>
                    <a:schemeClr val="tx1"/>
                  </a:solidFill>
                </a:rPr>
                <a:t>单位延迟环节具有</a:t>
              </a:r>
              <a:r>
                <a:rPr lang="en-US" altLang="zh-CN" sz="2000" dirty="0">
                  <a:solidFill>
                    <a:schemeClr val="tx1"/>
                  </a:solidFill>
                </a:rPr>
                <a:t>T</a:t>
              </a:r>
              <a:r>
                <a:rPr lang="zh-CN" altLang="en-US" sz="2000" dirty="0">
                  <a:solidFill>
                    <a:schemeClr val="tx1"/>
                  </a:solidFill>
                </a:rPr>
                <a:t>秒的时间延迟</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2691" name="Rectangle 3">
                <a:extLst>
                  <a:ext uri="{FF2B5EF4-FFF2-40B4-BE49-F238E27FC236}">
                    <a16:creationId xmlns:a16="http://schemas.microsoft.com/office/drawing/2014/main" id="{DA50D288-A7E2-4E49-AB5B-28B8432A4893}"/>
                  </a:ext>
                </a:extLst>
              </p:cNvPr>
              <p:cNvSpPr>
                <a:spLocks noGrp="1" noChangeArrowheads="1"/>
              </p:cNvSpPr>
              <p:nvPr>
                <p:ph idx="1"/>
              </p:nvPr>
            </p:nvSpPr>
            <p:spPr>
              <a:xfrm>
                <a:off x="762000" y="762001"/>
                <a:ext cx="10820400" cy="5364164"/>
              </a:xfrm>
            </p:spPr>
            <p:txBody>
              <a:bodyPr>
                <a:normAutofit/>
              </a:bodyPr>
              <a:lstStyle/>
              <a:p>
                <a:pPr>
                  <a:lnSpc>
                    <a:spcPct val="120000"/>
                  </a:lnSpc>
                  <a:buFontTx/>
                  <a:buNone/>
                </a:pPr>
                <a:r>
                  <a:rPr lang="en-US" altLang="zh-CN" sz="2400" dirty="0"/>
                  <a:t>   </a:t>
                </a:r>
                <a:r>
                  <a:rPr lang="zh-CN" altLang="en-US" sz="2400" cap="none" dirty="0">
                    <a:latin typeface="Times New Roman" panose="02020603050405020304" pitchFamily="18" charset="0"/>
                    <a:cs typeface="Times New Roman" panose="02020603050405020304" pitchFamily="18" charset="0"/>
                  </a:rPr>
                  <a:t>如果</a:t>
                </a:r>
                <a:r>
                  <a:rPr lang="en-US" altLang="zh-CN" sz="2400" b="1" i="1" cap="none" dirty="0">
                    <a:latin typeface="Times New Roman" panose="02020603050405020304" pitchFamily="18" charset="0"/>
                    <a:cs typeface="Times New Roman" panose="02020603050405020304" pitchFamily="18" charset="0"/>
                  </a:rPr>
                  <a:t>g</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a:t>
                </a:r>
                <a:r>
                  <a:rPr lang="zh-CN" altLang="en-US" sz="2400" cap="none" dirty="0">
                    <a:latin typeface="Times New Roman" panose="02020603050405020304" pitchFamily="18" charset="0"/>
                    <a:cs typeface="Times New Roman" panose="02020603050405020304" pitchFamily="18" charset="0"/>
                  </a:rPr>
                  <a:t>，</a:t>
                </a:r>
                <a:r>
                  <a:rPr lang="en-US" altLang="zh-CN" sz="2400" b="1" i="1" cap="none" dirty="0">
                    <a:latin typeface="Times New Roman" panose="02020603050405020304" pitchFamily="18" charset="0"/>
                    <a:cs typeface="Times New Roman" panose="02020603050405020304" pitchFamily="18" charset="0"/>
                  </a:rPr>
                  <a:t>h</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a:t>
                </a:r>
                <a:r>
                  <a:rPr lang="zh-CN" altLang="en-US" sz="2400" cap="none" dirty="0">
                    <a:latin typeface="Times New Roman" panose="02020603050405020304" pitchFamily="18" charset="0"/>
                    <a:cs typeface="Times New Roman" panose="02020603050405020304" pitchFamily="18" charset="0"/>
                  </a:rPr>
                  <a:t>，</a:t>
                </a:r>
                <a:r>
                  <a:rPr lang="en-US" altLang="zh-CN" sz="2400" b="1" i="1" cap="none" dirty="0">
                    <a:latin typeface="Times New Roman" panose="02020603050405020304" pitchFamily="18" charset="0"/>
                    <a:cs typeface="Times New Roman" panose="02020603050405020304" pitchFamily="18" charset="0"/>
                  </a:rPr>
                  <a:t>c</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a:t>
                </a:r>
                <a:r>
                  <a:rPr lang="zh-CN" altLang="en-US" sz="2400" cap="none" dirty="0">
                    <a:latin typeface="Times New Roman" panose="02020603050405020304" pitchFamily="18" charset="0"/>
                    <a:cs typeface="Times New Roman" panose="02020603050405020304" pitchFamily="18" charset="0"/>
                  </a:rPr>
                  <a:t>，</a:t>
                </a:r>
                <a:r>
                  <a:rPr lang="en-US" altLang="zh-CN" sz="2400" b="1" i="1" cap="none" dirty="0">
                    <a:latin typeface="Times New Roman" panose="02020603050405020304" pitchFamily="18" charset="0"/>
                    <a:cs typeface="Times New Roman" panose="02020603050405020304" pitchFamily="18" charset="0"/>
                  </a:rPr>
                  <a:t>d</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a:t>
                </a:r>
                <a:r>
                  <a:rPr lang="zh-CN" altLang="en-US" sz="2400" cap="none" dirty="0">
                    <a:latin typeface="Times New Roman" panose="02020603050405020304" pitchFamily="18" charset="0"/>
                    <a:cs typeface="Times New Roman" panose="02020603050405020304" pitchFamily="18" charset="0"/>
                  </a:rPr>
                  <a:t>均为常数矩阵，式</a:t>
                </a:r>
                <a:r>
                  <a:rPr lang="en-US" altLang="zh-CN" sz="2400" cap="none" dirty="0">
                    <a:latin typeface="Times New Roman" panose="02020603050405020304" pitchFamily="18" charset="0"/>
                    <a:cs typeface="Times New Roman" panose="02020603050405020304" pitchFamily="18" charset="0"/>
                  </a:rPr>
                  <a:t>(1-86)</a:t>
                </a:r>
                <a:r>
                  <a:rPr lang="zh-CN" altLang="en-US" sz="2400" cap="none" dirty="0">
                    <a:latin typeface="Times New Roman" panose="02020603050405020304" pitchFamily="18" charset="0"/>
                    <a:cs typeface="Times New Roman" panose="02020603050405020304" pitchFamily="18" charset="0"/>
                  </a:rPr>
                  <a:t>就变为线性定常离散系统，其状态空间表达式为</a:t>
                </a:r>
              </a:p>
              <a:p>
                <a:pPr algn="r">
                  <a:buNone/>
                </a:pPr>
                <a:r>
                  <a:rPr lang="zh-CN" altLang="en-US" sz="2400" cap="none"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a14:m>
                <a:r>
                  <a:rPr lang="zh-CN" altLang="en-US" sz="2400" dirty="0"/>
                  <a:t>  </a:t>
                </a:r>
                <a:r>
                  <a:rPr lang="en-US" altLang="zh-CN" sz="2400" dirty="0"/>
                  <a:t>	</a:t>
                </a:r>
                <a:r>
                  <a:rPr lang="zh-CN" altLang="en-US" sz="2400" dirty="0"/>
                  <a:t> </a:t>
                </a:r>
                <a:r>
                  <a:rPr lang="en-US" altLang="zh-CN" sz="2400" dirty="0"/>
                  <a:t>	</a:t>
                </a:r>
                <a:r>
                  <a:rPr lang="zh-CN" altLang="en-US" sz="2400" dirty="0"/>
                  <a:t> </a:t>
                </a:r>
                <a:r>
                  <a:rPr lang="en-US" altLang="zh-CN" sz="2400" dirty="0"/>
                  <a:t>		(1-87)</a:t>
                </a:r>
                <a:endParaRPr lang="zh-CN" altLang="en-US" cap="none" dirty="0">
                  <a:latin typeface="Times New Roman" panose="02020603050405020304" pitchFamily="18" charset="0"/>
                  <a:cs typeface="Times New Roman" panose="02020603050405020304" pitchFamily="18" charset="0"/>
                </a:endParaRPr>
              </a:p>
            </p:txBody>
          </p:sp>
        </mc:Choice>
        <mc:Fallback xmlns="">
          <p:sp>
            <p:nvSpPr>
              <p:cNvPr id="242691" name="Rectangle 3">
                <a:extLst>
                  <a:ext uri="{FF2B5EF4-FFF2-40B4-BE49-F238E27FC236}">
                    <a16:creationId xmlns:a16="http://schemas.microsoft.com/office/drawing/2014/main" id="{DA50D288-A7E2-4E49-AB5B-28B8432A4893}"/>
                  </a:ext>
                </a:extLst>
              </p:cNvPr>
              <p:cNvSpPr>
                <a:spLocks noGrp="1" noRot="1" noChangeAspect="1" noMove="1" noResize="1" noEditPoints="1" noAdjustHandles="1" noChangeArrowheads="1" noChangeShapeType="1" noTextEdit="1"/>
              </p:cNvSpPr>
              <p:nvPr>
                <p:ph idx="1"/>
              </p:nvPr>
            </p:nvSpPr>
            <p:spPr>
              <a:xfrm>
                <a:off x="762000" y="762001"/>
                <a:ext cx="10820400" cy="5364164"/>
              </a:xfrm>
              <a:blipFill>
                <a:blip r:embed="rId2"/>
                <a:stretch>
                  <a:fillRect t="-227" r="-2761"/>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33072A83-BAAA-4390-B423-7BAC6C1B11AD}"/>
              </a:ext>
            </a:extLst>
          </p:cNvPr>
          <p:cNvSpPr>
            <a:spLocks noGrp="1"/>
          </p:cNvSpPr>
          <p:nvPr>
            <p:ph type="sldNum" sz="quarter" idx="12"/>
          </p:nvPr>
        </p:nvSpPr>
        <p:spPr/>
        <p:txBody>
          <a:bodyPr/>
          <a:lstStyle/>
          <a:p>
            <a:fld id="{513C235D-DAB0-45E3-A926-1546E8F2AD30}" type="slidenum">
              <a:rPr lang="en-US" altLang="zh-CN"/>
              <a:pPr/>
              <a:t>103</a:t>
            </a:fld>
            <a:endParaRPr lang="en-US" altLang="zh-CN"/>
          </a:p>
        </p:txBody>
      </p:sp>
      <p:sp>
        <p:nvSpPr>
          <p:cNvPr id="242693" name="Rectangle 5">
            <a:extLst>
              <a:ext uri="{FF2B5EF4-FFF2-40B4-BE49-F238E27FC236}">
                <a16:creationId xmlns:a16="http://schemas.microsoft.com/office/drawing/2014/main" id="{E91C3C2E-F3DC-42AB-96E4-9DD6AC70D4DC}"/>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4739" name="Rectangle 3">
                <a:extLst>
                  <a:ext uri="{FF2B5EF4-FFF2-40B4-BE49-F238E27FC236}">
                    <a16:creationId xmlns:a16="http://schemas.microsoft.com/office/drawing/2014/main" id="{3CCDB21B-2CF9-48B4-9353-8250CC24C412}"/>
                  </a:ext>
                </a:extLst>
              </p:cNvPr>
              <p:cNvSpPr>
                <a:spLocks noGrp="1" noChangeArrowheads="1"/>
              </p:cNvSpPr>
              <p:nvPr>
                <p:ph type="body" sz="half" idx="4294967295"/>
              </p:nvPr>
            </p:nvSpPr>
            <p:spPr>
              <a:xfrm>
                <a:off x="838200" y="1590750"/>
                <a:ext cx="10972800" cy="4657649"/>
              </a:xfrm>
            </p:spPr>
            <p:txBody>
              <a:bodyPr>
                <a:noAutofit/>
              </a:bodyPr>
              <a:lstStyle/>
              <a:p>
                <a:pPr>
                  <a:buFontTx/>
                  <a:buNone/>
                </a:pPr>
                <a:r>
                  <a:rPr lang="en-US" altLang="zh-CN" sz="2800" b="1" cap="none" dirty="0">
                    <a:latin typeface="Times New Roman" panose="02020603050405020304" pitchFamily="18" charset="0"/>
                    <a:cs typeface="Times New Roman" panose="02020603050405020304" pitchFamily="18" charset="0"/>
                  </a:rPr>
                  <a:t>1</a:t>
                </a:r>
                <a:r>
                  <a:rPr lang="zh-CN" altLang="en-US" sz="2800" b="1" cap="none" dirty="0">
                    <a:latin typeface="Times New Roman" panose="02020603050405020304" pitchFamily="18" charset="0"/>
                    <a:cs typeface="Times New Roman" panose="02020603050405020304" pitchFamily="18" charset="0"/>
                  </a:rPr>
                  <a:t>．差分方程的输入函数为</a:t>
                </a:r>
                <a:r>
                  <a:rPr lang="en-US" altLang="zh-CN" sz="2800" i="1" cap="none" dirty="0" err="1">
                    <a:latin typeface="Times New Roman" panose="02020603050405020304" pitchFamily="18" charset="0"/>
                    <a:cs typeface="Times New Roman" panose="02020603050405020304" pitchFamily="18" charset="0"/>
                  </a:rPr>
                  <a:t>bu</a:t>
                </a:r>
                <a:r>
                  <a:rPr lang="en-US" altLang="zh-CN" sz="2800" cap="none" dirty="0">
                    <a:latin typeface="Times New Roman" panose="02020603050405020304" pitchFamily="18" charset="0"/>
                    <a:cs typeface="Times New Roman" panose="02020603050405020304" pitchFamily="18" charset="0"/>
                  </a:rPr>
                  <a:t>(</a:t>
                </a:r>
                <a:r>
                  <a:rPr lang="en-US" altLang="zh-CN" sz="2800" i="1" cap="none" dirty="0">
                    <a:latin typeface="Times New Roman" panose="02020603050405020304" pitchFamily="18" charset="0"/>
                    <a:cs typeface="Times New Roman" panose="02020603050405020304" pitchFamily="18" charset="0"/>
                  </a:rPr>
                  <a:t>k</a:t>
                </a:r>
                <a:r>
                  <a:rPr lang="en-US" altLang="zh-CN" sz="2800" cap="none" dirty="0">
                    <a:latin typeface="Times New Roman" panose="02020603050405020304" pitchFamily="18" charset="0"/>
                    <a:cs typeface="Times New Roman" panose="02020603050405020304" pitchFamily="18" charset="0"/>
                  </a:rPr>
                  <a:t>)</a:t>
                </a:r>
                <a:r>
                  <a:rPr lang="zh-CN" altLang="en-US" sz="2800" b="1" cap="none" dirty="0">
                    <a:latin typeface="Times New Roman" panose="02020603050405020304" pitchFamily="18" charset="0"/>
                    <a:cs typeface="Times New Roman" panose="02020603050405020304" pitchFamily="18" charset="0"/>
                  </a:rPr>
                  <a:t>时</a:t>
                </a:r>
                <a:endParaRPr lang="zh-CN" altLang="en-US" sz="2800" cap="none" dirty="0">
                  <a:latin typeface="Times New Roman" panose="02020603050405020304" pitchFamily="18" charset="0"/>
                  <a:cs typeface="Times New Roman" panose="02020603050405020304" pitchFamily="18" charset="0"/>
                </a:endParaRPr>
              </a:p>
              <a:p>
                <a:pPr>
                  <a:buFontTx/>
                  <a:buNone/>
                </a:pPr>
                <a:r>
                  <a:rPr lang="zh-CN" altLang="en-US" sz="2800" dirty="0"/>
                  <a:t>   </a:t>
                </a:r>
                <a:r>
                  <a:rPr lang="zh-CN" altLang="en-US" sz="2400" dirty="0"/>
                  <a:t>设系统的差分方程为</a:t>
                </a:r>
                <a:endParaRPr lang="en-US" altLang="zh-CN" sz="2400" dirty="0"/>
              </a:p>
              <a:p>
                <a:pPr algn="r">
                  <a:buFontTx/>
                  <a:buNone/>
                </a:pP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𝑏𝑢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en-US" altLang="zh-CN" sz="2400" dirty="0"/>
                  <a:t>     (1-88)</a:t>
                </a:r>
              </a:p>
              <a:p>
                <a:pPr>
                  <a:buNone/>
                </a:pPr>
                <a:r>
                  <a:rPr lang="en-US" altLang="zh-CN" sz="2400" dirty="0"/>
                  <a:t>   </a:t>
                </a:r>
                <a:r>
                  <a:rPr lang="zh-CN" altLang="en-US" sz="2400" dirty="0"/>
                  <a:t>选取状态</a:t>
                </a:r>
                <a:endParaRPr lang="en-US" altLang="zh-CN" sz="2400" dirty="0"/>
              </a:p>
              <a:p>
                <a:pPr algn="r">
                  <a:buNone/>
                </a:pPr>
                <a:r>
                  <a:rPr lang="zh-CN" altLang="en-US" sz="2400" dirty="0"/>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e>
                        </m:eqArr>
                      </m:e>
                    </m:d>
                  </m:oMath>
                </a14:m>
                <a:r>
                  <a:rPr lang="zh-CN" altLang="en-US" sz="2800" dirty="0"/>
                  <a:t> </a:t>
                </a:r>
                <a:r>
                  <a:rPr lang="en-US" altLang="zh-CN" sz="2800" dirty="0"/>
                  <a:t>				</a:t>
                </a:r>
                <a:r>
                  <a:rPr lang="en-US" altLang="zh-CN" sz="2400" dirty="0"/>
                  <a:t>(1-89)</a:t>
                </a:r>
                <a:endParaRPr lang="en-US" altLang="zh-CN" sz="2800" dirty="0"/>
              </a:p>
            </p:txBody>
          </p:sp>
        </mc:Choice>
        <mc:Fallback xmlns="">
          <p:sp>
            <p:nvSpPr>
              <p:cNvPr id="244739" name="Rectangle 3">
                <a:extLst>
                  <a:ext uri="{FF2B5EF4-FFF2-40B4-BE49-F238E27FC236}">
                    <a16:creationId xmlns:a16="http://schemas.microsoft.com/office/drawing/2014/main" id="{3CCDB21B-2CF9-48B4-9353-8250CC24C412}"/>
                  </a:ext>
                </a:extLst>
              </p:cNvPr>
              <p:cNvSpPr>
                <a:spLocks noGrp="1" noRot="1" noChangeAspect="1" noMove="1" noResize="1" noEditPoints="1" noAdjustHandles="1" noChangeArrowheads="1" noChangeShapeType="1" noTextEdit="1"/>
              </p:cNvSpPr>
              <p:nvPr>
                <p:ph type="body" sz="half" idx="4294967295"/>
              </p:nvPr>
            </p:nvSpPr>
            <p:spPr>
              <a:xfrm>
                <a:off x="838200" y="1590750"/>
                <a:ext cx="10972800" cy="4657649"/>
              </a:xfrm>
              <a:blipFill>
                <a:blip r:embed="rId2"/>
                <a:stretch>
                  <a:fillRect t="-524" r="-83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E58AA9E-1514-48BD-88D0-89FDB9C0931A}"/>
              </a:ext>
            </a:extLst>
          </p:cNvPr>
          <p:cNvSpPr>
            <a:spLocks noGrp="1"/>
          </p:cNvSpPr>
          <p:nvPr>
            <p:ph type="title"/>
          </p:nvPr>
        </p:nvSpPr>
        <p:spPr/>
        <p:txBody>
          <a:bodyPr>
            <a:normAutofit/>
          </a:bodyPr>
          <a:lstStyle/>
          <a:p>
            <a:r>
              <a:rPr lang="en-US" altLang="zh-CN" dirty="0"/>
              <a:t>1.8.2 </a:t>
            </a:r>
            <a:r>
              <a:rPr lang="zh-CN" altLang="en-US" dirty="0"/>
              <a:t>差分方程式化为状态空间表达式</a:t>
            </a:r>
          </a:p>
        </p:txBody>
      </p:sp>
      <p:sp>
        <p:nvSpPr>
          <p:cNvPr id="7" name="灯片编号占位符 6">
            <a:extLst>
              <a:ext uri="{FF2B5EF4-FFF2-40B4-BE49-F238E27FC236}">
                <a16:creationId xmlns:a16="http://schemas.microsoft.com/office/drawing/2014/main" id="{09016277-B44E-48E2-9F5F-4391CCEED9CB}"/>
              </a:ext>
            </a:extLst>
          </p:cNvPr>
          <p:cNvSpPr>
            <a:spLocks noGrp="1"/>
          </p:cNvSpPr>
          <p:nvPr>
            <p:ph type="sldNum" sz="quarter" idx="12"/>
          </p:nvPr>
        </p:nvSpPr>
        <p:spPr/>
        <p:txBody>
          <a:bodyPr/>
          <a:lstStyle/>
          <a:p>
            <a:fld id="{42243977-36E3-42A1-8A98-2E5C2F98B0D9}" type="slidenum">
              <a:rPr lang="en-US" altLang="zh-CN"/>
              <a:pPr/>
              <a:t>104</a:t>
            </a:fld>
            <a:endParaRPr lang="en-US" altLang="zh-CN"/>
          </a:p>
        </p:txBody>
      </p:sp>
      <p:sp>
        <p:nvSpPr>
          <p:cNvPr id="244741" name="Rectangle 5">
            <a:extLst>
              <a:ext uri="{FF2B5EF4-FFF2-40B4-BE49-F238E27FC236}">
                <a16:creationId xmlns:a16="http://schemas.microsoft.com/office/drawing/2014/main" id="{46D25AD7-FF0A-4D86-8D6E-39C92FC9969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6787" name="Rectangle 3">
                <a:extLst>
                  <a:ext uri="{FF2B5EF4-FFF2-40B4-BE49-F238E27FC236}">
                    <a16:creationId xmlns:a16="http://schemas.microsoft.com/office/drawing/2014/main" id="{D677915E-465F-4134-8757-3D92C0CEBC6B}"/>
                  </a:ext>
                </a:extLst>
              </p:cNvPr>
              <p:cNvSpPr>
                <a:spLocks noGrp="1" noChangeArrowheads="1"/>
              </p:cNvSpPr>
              <p:nvPr>
                <p:ph idx="1"/>
              </p:nvPr>
            </p:nvSpPr>
            <p:spPr>
              <a:xfrm>
                <a:off x="838199" y="381000"/>
                <a:ext cx="11126789" cy="6269171"/>
              </a:xfrm>
            </p:spPr>
            <p:txBody>
              <a:bodyPr>
                <a:normAutofit/>
              </a:bodyPr>
              <a:lstStyle/>
              <a:p>
                <a:pPr>
                  <a:buFontTx/>
                  <a:buNone/>
                </a:pPr>
                <a:r>
                  <a:rPr lang="zh-CN" altLang="en-US" sz="2800" dirty="0"/>
                  <a:t>则高阶差分方程可化为一阶差分组</a:t>
                </a:r>
                <a:endParaRPr lang="en-US" altLang="zh-CN" sz="2800" dirty="0"/>
              </a:p>
              <a:p>
                <a:pPr algn="r">
                  <a:lnSpc>
                    <a:spcPct val="100000"/>
                  </a:lnSpc>
                  <a:buFontTx/>
                  <a:buNone/>
                </a:pPr>
                <a:r>
                  <a:rPr lang="zh-CN" altLang="en-US" sz="2200" dirty="0"/>
                  <a:t>     </a:t>
                </a:r>
                <a14:m>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eqArr>
                          <m:eqArrPr>
                            <m:ctrlPr>
                              <a:rPr lang="zh-CN" altLang="en-US" sz="2200" i="1">
                                <a:solidFill>
                                  <a:srgbClr val="000000"/>
                                </a:solidFill>
                                <a:latin typeface="Cambria Math" panose="02040503050406030204" pitchFamily="18" charset="0"/>
                              </a:rPr>
                            </m:ctrlPr>
                          </m:eqArrPr>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3</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e>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sub>
                            </m:sSub>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1</m:t>
                                </m:r>
                              </m:sub>
                            </m:sSub>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𝑏𝑢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qArr>
                      </m:e>
                    </m:d>
                  </m:oMath>
                </a14:m>
                <a:r>
                  <a:rPr lang="zh-CN" altLang="en-US" sz="2800" dirty="0"/>
                  <a:t>     </a:t>
                </a:r>
                <a:r>
                  <a:rPr lang="en-US" altLang="zh-CN" sz="2800" dirty="0"/>
                  <a:t>	</a:t>
                </a:r>
                <a:r>
                  <a:rPr lang="en-US" altLang="zh-CN" dirty="0"/>
                  <a:t>(1-90)</a:t>
                </a:r>
              </a:p>
              <a:p>
                <a:pPr>
                  <a:lnSpc>
                    <a:spcPct val="100000"/>
                  </a:lnSpc>
                  <a:buNone/>
                </a:pPr>
                <a:r>
                  <a:rPr lang="zh-CN" altLang="en-US" sz="2400" dirty="0"/>
                  <a:t>写成向量方程形式，得</a:t>
                </a:r>
                <a:endParaRPr lang="en-US" altLang="zh-CN" sz="2400" i="1" dirty="0">
                  <a:solidFill>
                    <a:srgbClr val="000000"/>
                  </a:solidFill>
                  <a:latin typeface="Cambria Math" panose="02040503050406030204" pitchFamily="18" charset="0"/>
                </a:endParaRPr>
              </a:p>
              <a:p>
                <a:pPr>
                  <a:lnSpc>
                    <a:spcPct val="100000"/>
                  </a:lnSpc>
                  <a:buNone/>
                </a:pPr>
                <a:r>
                  <a:rPr lang="zh-CN" altLang="en-US" dirty="0">
                    <a:solidFill>
                      <a:srgbClr val="000000"/>
                    </a:solidFill>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5"/>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𝑏</m:t>
                              </m:r>
                            </m:e>
                          </m:mr>
                        </m:m>
                      </m:e>
                    </m:d>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a14:m>
                <a:br>
                  <a:rPr lang="zh-CN" altLang="en-US" i="1" dirty="0">
                    <a:solidFill>
                      <a:srgbClr val="000000"/>
                    </a:solidFill>
                    <a:latin typeface="Cambria Math" panose="02040503050406030204" pitchFamily="18" charset="0"/>
                  </a:rPr>
                </a:br>
                <a:r>
                  <a:rPr lang="zh-CN" altLang="en-US" i="1" dirty="0">
                    <a:solidFill>
                      <a:srgbClr val="000000"/>
                    </a:solidFill>
                    <a:latin typeface="Cambria Math" panose="02040503050406030204" pitchFamily="18" charset="0"/>
                  </a:rPr>
                  <a:t>      </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5"/>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mr>
                        </m:m>
                      </m:e>
                    </m:d>
                  </m:oMath>
                </a14:m>
                <a:endParaRPr lang="zh-CN" altLang="en-US" sz="2400" dirty="0"/>
              </a:p>
              <a:p>
                <a:pPr>
                  <a:lnSpc>
                    <a:spcPct val="100000"/>
                  </a:lnSpc>
                  <a:buFontTx/>
                  <a:buNone/>
                </a:pPr>
                <a:endParaRPr lang="en-US" altLang="zh-CN" sz="2400" dirty="0"/>
              </a:p>
            </p:txBody>
          </p:sp>
        </mc:Choice>
        <mc:Fallback xmlns="">
          <p:sp>
            <p:nvSpPr>
              <p:cNvPr id="246787" name="Rectangle 3">
                <a:extLst>
                  <a:ext uri="{FF2B5EF4-FFF2-40B4-BE49-F238E27FC236}">
                    <a16:creationId xmlns:a16="http://schemas.microsoft.com/office/drawing/2014/main" id="{D677915E-465F-4134-8757-3D92C0CEBC6B}"/>
                  </a:ext>
                </a:extLst>
              </p:cNvPr>
              <p:cNvSpPr>
                <a:spLocks noGrp="1" noRot="1" noChangeAspect="1" noMove="1" noResize="1" noEditPoints="1" noAdjustHandles="1" noChangeArrowheads="1" noChangeShapeType="1" noTextEdit="1"/>
              </p:cNvSpPr>
              <p:nvPr>
                <p:ph idx="1"/>
              </p:nvPr>
            </p:nvSpPr>
            <p:spPr>
              <a:xfrm>
                <a:off x="838199" y="381000"/>
                <a:ext cx="11126789" cy="6269171"/>
              </a:xfrm>
              <a:blipFill>
                <a:blip r:embed="rId2"/>
                <a:stretch>
                  <a:fillRect t="-389" r="-54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31A86AAB-F60B-45C0-8ACA-BD9071D15A63}"/>
              </a:ext>
            </a:extLst>
          </p:cNvPr>
          <p:cNvSpPr>
            <a:spLocks noGrp="1"/>
          </p:cNvSpPr>
          <p:nvPr>
            <p:ph type="sldNum" sz="quarter" idx="12"/>
          </p:nvPr>
        </p:nvSpPr>
        <p:spPr/>
        <p:txBody>
          <a:bodyPr/>
          <a:lstStyle/>
          <a:p>
            <a:fld id="{F2657B49-AA82-4CD1-A7F3-B1C0B2595D76}" type="slidenum">
              <a:rPr lang="en-US" altLang="zh-CN"/>
              <a:pPr/>
              <a:t>105</a:t>
            </a:fld>
            <a:endParaRPr lang="en-US" altLang="zh-CN"/>
          </a:p>
        </p:txBody>
      </p:sp>
      <p:sp>
        <p:nvSpPr>
          <p:cNvPr id="246789" name="Rectangle 5">
            <a:extLst>
              <a:ext uri="{FF2B5EF4-FFF2-40B4-BE49-F238E27FC236}">
                <a16:creationId xmlns:a16="http://schemas.microsoft.com/office/drawing/2014/main" id="{8B041F54-CFD4-4852-9F01-4E2B0A524497}"/>
              </a:ext>
            </a:extLst>
          </p:cNvPr>
          <p:cNvSpPr>
            <a:spLocks noChangeArrowheads="1"/>
          </p:cNvSpPr>
          <p:nvPr/>
        </p:nvSpPr>
        <p:spPr bwMode="auto">
          <a:xfrm>
            <a:off x="6003635" y="24914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AC3E467-E8DD-480F-AE0B-EE4FD14506C2}"/>
                  </a:ext>
                </a:extLst>
              </p:cNvPr>
              <p:cNvSpPr/>
              <p:nvPr/>
            </p:nvSpPr>
            <p:spPr>
              <a:xfrm>
                <a:off x="6373018" y="5589427"/>
                <a:ext cx="5732531" cy="916148"/>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 或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𝑯𝒖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𝑪𝒙</m:t>
                            </m:r>
                            <m:r>
                              <a:rPr lang="zh-CN" altLang="en-US" sz="2400" i="1">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r>
                      <a:rPr lang="en-US" altLang="zh-CN" sz="2400" b="0" i="1" smtClean="0">
                        <a:solidFill>
                          <a:srgbClr val="000000"/>
                        </a:solidFill>
                        <a:latin typeface="Cambria Math" panose="02040503050406030204" pitchFamily="18" charset="0"/>
                      </a:rPr>
                      <m:t> </m:t>
                    </m:r>
                  </m:oMath>
                </a14:m>
                <a:r>
                  <a:rPr lang="zh-CN" altLang="en-US" sz="2400" dirty="0"/>
                  <a:t>    </a:t>
                </a:r>
                <a:r>
                  <a:rPr lang="en-US" altLang="zh-CN" sz="2000" dirty="0"/>
                  <a:t>(1-91)</a:t>
                </a:r>
                <a:endParaRPr lang="zh-CN" altLang="en-US" sz="2400" dirty="0"/>
              </a:p>
            </p:txBody>
          </p:sp>
        </mc:Choice>
        <mc:Fallback xmlns="">
          <p:sp>
            <p:nvSpPr>
              <p:cNvPr id="4" name="矩形 3">
                <a:extLst>
                  <a:ext uri="{FF2B5EF4-FFF2-40B4-BE49-F238E27FC236}">
                    <a16:creationId xmlns:a16="http://schemas.microsoft.com/office/drawing/2014/main" id="{6AC3E467-E8DD-480F-AE0B-EE4FD14506C2}"/>
                  </a:ext>
                </a:extLst>
              </p:cNvPr>
              <p:cNvSpPr>
                <a:spLocks noRot="1" noChangeAspect="1" noMove="1" noResize="1" noEditPoints="1" noAdjustHandles="1" noChangeArrowheads="1" noChangeShapeType="1" noTextEdit="1"/>
              </p:cNvSpPr>
              <p:nvPr/>
            </p:nvSpPr>
            <p:spPr>
              <a:xfrm>
                <a:off x="6373018" y="5589427"/>
                <a:ext cx="5732531" cy="916148"/>
              </a:xfrm>
              <a:prstGeom prst="rect">
                <a:avLst/>
              </a:prstGeom>
              <a:blipFill>
                <a:blip r:embed="rId3"/>
                <a:stretch>
                  <a:fillRect r="-63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9859" name="Rectangle 3">
                <a:extLst>
                  <a:ext uri="{FF2B5EF4-FFF2-40B4-BE49-F238E27FC236}">
                    <a16:creationId xmlns:a16="http://schemas.microsoft.com/office/drawing/2014/main" id="{B2012D66-4B48-4E15-BC83-B34E6A0D1117}"/>
                  </a:ext>
                </a:extLst>
              </p:cNvPr>
              <p:cNvSpPr>
                <a:spLocks noGrp="1" noChangeArrowheads="1"/>
              </p:cNvSpPr>
              <p:nvPr>
                <p:ph idx="1"/>
              </p:nvPr>
            </p:nvSpPr>
            <p:spPr>
              <a:xfrm>
                <a:off x="685799" y="685800"/>
                <a:ext cx="11353801" cy="5440364"/>
              </a:xfrm>
            </p:spPr>
            <p:txBody>
              <a:bodyPr>
                <a:normAutofit/>
              </a:bodyPr>
              <a:lstStyle/>
              <a:p>
                <a:pPr>
                  <a:buFontTx/>
                  <a:buNone/>
                </a:pPr>
                <a:r>
                  <a:rPr lang="en-US" altLang="zh-CN" sz="2400" b="1" cap="none" dirty="0">
                    <a:latin typeface="Times New Roman" panose="02020603050405020304" pitchFamily="18" charset="0"/>
                    <a:cs typeface="Times New Roman" panose="02020603050405020304" pitchFamily="18" charset="0"/>
                  </a:rPr>
                  <a:t> 2</a:t>
                </a:r>
                <a:r>
                  <a:rPr lang="zh-CN" altLang="en-US" sz="2400" b="1" cap="none" dirty="0">
                    <a:latin typeface="Times New Roman" panose="02020603050405020304" pitchFamily="18" charset="0"/>
                    <a:cs typeface="Times New Roman" panose="02020603050405020304" pitchFamily="18" charset="0"/>
                  </a:rPr>
                  <a:t>．差分方程的输入函数包含</a:t>
                </a:r>
                <a:r>
                  <a:rPr lang="en-US" altLang="zh-CN" sz="2400" i="1" cap="none" dirty="0">
                    <a:latin typeface="Times New Roman" panose="02020603050405020304" pitchFamily="18" charset="0"/>
                    <a:cs typeface="Times New Roman" panose="02020603050405020304" pitchFamily="18" charset="0"/>
                  </a:rPr>
                  <a:t>u</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  </a:t>
                </a:r>
                <a:r>
                  <a:rPr lang="en-US" altLang="zh-CN" sz="2400" i="1" cap="none" dirty="0">
                    <a:latin typeface="Times New Roman" panose="02020603050405020304" pitchFamily="18" charset="0"/>
                    <a:cs typeface="Times New Roman" panose="02020603050405020304" pitchFamily="18" charset="0"/>
                  </a:rPr>
                  <a:t>u</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k</a:t>
                </a:r>
                <a:r>
                  <a:rPr lang="en-US" altLang="zh-CN" sz="2400" cap="none" dirty="0">
                    <a:latin typeface="Times New Roman" panose="02020603050405020304" pitchFamily="18" charset="0"/>
                    <a:cs typeface="Times New Roman" panose="02020603050405020304" pitchFamily="18" charset="0"/>
                  </a:rPr>
                  <a:t>+1)</a:t>
                </a:r>
                <a:r>
                  <a:rPr lang="zh-CN" altLang="en-US" sz="2400" cap="none" dirty="0">
                    <a:latin typeface="Times New Roman" panose="02020603050405020304" pitchFamily="18" charset="0"/>
                    <a:cs typeface="Times New Roman" panose="02020603050405020304" pitchFamily="18" charset="0"/>
                  </a:rPr>
                  <a:t>，</a:t>
                </a:r>
                <a:r>
                  <a:rPr lang="en-US" altLang="zh-CN" sz="2400" cap="none" dirty="0">
                    <a:latin typeface="Times New Roman" panose="02020603050405020304" pitchFamily="18" charset="0"/>
                    <a:cs typeface="Times New Roman" panose="02020603050405020304" pitchFamily="18" charset="0"/>
                  </a:rPr>
                  <a:t>…    </a:t>
                </a:r>
                <a:r>
                  <a:rPr lang="zh-CN" altLang="en-US" sz="2400" b="1" cap="none" dirty="0">
                    <a:latin typeface="Times New Roman" panose="02020603050405020304" pitchFamily="18" charset="0"/>
                    <a:cs typeface="Times New Roman" panose="02020603050405020304" pitchFamily="18" charset="0"/>
                  </a:rPr>
                  <a:t>时</a:t>
                </a:r>
                <a:endParaRPr lang="zh-CN" altLang="en-US" sz="2400" cap="none" dirty="0">
                  <a:latin typeface="Times New Roman" panose="02020603050405020304" pitchFamily="18" charset="0"/>
                  <a:cs typeface="Times New Roman" panose="02020603050405020304" pitchFamily="18" charset="0"/>
                </a:endParaRPr>
              </a:p>
              <a:p>
                <a:pPr>
                  <a:lnSpc>
                    <a:spcPct val="120000"/>
                  </a:lnSpc>
                  <a:buFontTx/>
                  <a:buNone/>
                </a:pPr>
                <a:r>
                  <a:rPr lang="zh-CN" altLang="en-US" sz="2400" cap="none" dirty="0">
                    <a:latin typeface="Times New Roman" panose="02020603050405020304" pitchFamily="18" charset="0"/>
                    <a:cs typeface="Times New Roman" panose="02020603050405020304" pitchFamily="18" charset="0"/>
                  </a:rPr>
                  <a:t>   设系统差分方程为</a:t>
                </a:r>
              </a:p>
              <a:p>
                <a:pPr marL="0" indent="0">
                  <a:buNone/>
                </a:pPr>
                <a:r>
                  <a:rPr lang="zh-CN" altLang="en-US" sz="2400" dirty="0">
                    <a:solidFill>
                      <a:srgbClr val="000000"/>
                    </a:solidFill>
                  </a:rPr>
                  <a:t> </a:t>
                </a:r>
                <a14:m>
                  <m:oMath xmlns:m="http://schemas.openxmlformats.org/officeDocument/2006/math">
                    <m:r>
                      <a:rPr lang="en-US" altLang="zh-CN" sz="2400" b="0" i="0"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endParaRPr lang="en-US" altLang="zh-CN" sz="2400" i="1" dirty="0">
                  <a:solidFill>
                    <a:srgbClr val="000000"/>
                  </a:solidFill>
                  <a:latin typeface="Cambria Math" panose="02040503050406030204" pitchFamily="18" charset="0"/>
                </a:endParaRPr>
              </a:p>
              <a:p>
                <a:pPr marL="0" indent="0" algn="r">
                  <a:buNone/>
                </a:pPr>
                <a14:m>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zh-CN" altLang="en-US" sz="2400"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(1-92)</a:t>
                </a:r>
              </a:p>
              <a:p>
                <a:pPr marL="0" indent="0">
                  <a:buNone/>
                </a:pPr>
                <a:r>
                  <a:rPr lang="zh-CN" altLang="en-US" sz="2400" dirty="0"/>
                  <a:t>可选择如下一组状态变量</a:t>
                </a:r>
                <a:endParaRPr lang="en-US" altLang="zh-CN" sz="2400" dirty="0"/>
              </a:p>
              <a:p>
                <a:pPr marL="0" indent="0" algn="r">
                  <a:lnSpc>
                    <a:spcPct val="100000"/>
                  </a:lnSpc>
                  <a:buNone/>
                </a:pPr>
                <a14:m>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eqArr>
                          <m:eqArrPr>
                            <m:ctrlPr>
                              <a:rPr lang="zh-CN" altLang="en-US" sz="2200" i="1">
                                <a:solidFill>
                                  <a:srgbClr val="000000"/>
                                </a:solidFill>
                                <a:latin typeface="Cambria Math" panose="02040503050406030204" pitchFamily="18" charset="0"/>
                              </a:rPr>
                            </m:ctrlPr>
                          </m:eqArrPr>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𝑦</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2</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𝑦</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r>
                              <m:rPr>
                                <m:nor/>
                              </m:rPr>
                              <a:rPr lang="zh-CN" altLang="en-US" sz="2200">
                                <a:solidFill>
                                  <a:srgbClr val="000000"/>
                                </a:solidFill>
                                <a:latin typeface="Cambria Math" panose="02040503050406030204" pitchFamily="18" charset="0"/>
                              </a:rPr>
                              <m:t>     </m:t>
                            </m:r>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&amp;</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𝑦</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r>
                              <a:rPr lang="zh-CN" altLang="en-US" sz="2200" i="1">
                                <a:solidFill>
                                  <a:srgbClr val="000000"/>
                                </a:solidFill>
                                <a:latin typeface="Cambria Math" panose="02040503050406030204" pitchFamily="18" charset="0"/>
                              </a:rPr>
                              <m:t>𝑢</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𝑘</m:t>
                            </m:r>
                            <m:r>
                              <a:rPr lang="zh-CN" altLang="en-US" sz="2200" i="1">
                                <a:solidFill>
                                  <a:srgbClr val="000000"/>
                                </a:solidFill>
                                <a:latin typeface="Cambria Math" panose="02040503050406030204" pitchFamily="18" charset="0"/>
                              </a:rPr>
                              <m:t>)</m:t>
                            </m:r>
                          </m:e>
                        </m:eqArr>
                      </m:e>
                    </m:d>
                  </m:oMath>
                </a14:m>
                <a:r>
                  <a:rPr lang="en-US" altLang="zh-CN" dirty="0"/>
                  <a:t>   (1-93)</a:t>
                </a:r>
              </a:p>
              <a:p>
                <a:pPr marL="0" indent="0">
                  <a:lnSpc>
                    <a:spcPct val="100000"/>
                  </a:lnSpc>
                  <a:buNone/>
                </a:pPr>
                <a:r>
                  <a:rPr lang="zh-CN" altLang="en-US" sz="2400" dirty="0"/>
                  <a:t>式中，</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oMath>
                </a14:m>
                <a:r>
                  <a:rPr lang="zh-CN" altLang="en-US" sz="2400" dirty="0"/>
                  <a:t>为</a:t>
                </a:r>
                <a:r>
                  <a:rPr lang="en-US" altLang="zh-CN" sz="2400" i="1" cap="none" dirty="0">
                    <a:latin typeface="Times New Roman" panose="02020603050405020304" pitchFamily="18" charset="0"/>
                    <a:cs typeface="Times New Roman" panose="02020603050405020304" pitchFamily="18" charset="0"/>
                  </a:rPr>
                  <a:t>n</a:t>
                </a:r>
                <a:r>
                  <a:rPr lang="zh-CN" altLang="en-US" sz="2400" cap="none" dirty="0">
                    <a:latin typeface="Times New Roman" panose="02020603050405020304" pitchFamily="18" charset="0"/>
                    <a:cs typeface="Times New Roman" panose="02020603050405020304" pitchFamily="18" charset="0"/>
                  </a:rPr>
                  <a:t>个</a:t>
                </a:r>
                <a:r>
                  <a:rPr lang="zh-CN" altLang="en-US" sz="2400" dirty="0"/>
                  <a:t>待定系数。</a:t>
                </a:r>
              </a:p>
            </p:txBody>
          </p:sp>
        </mc:Choice>
        <mc:Fallback xmlns="">
          <p:sp>
            <p:nvSpPr>
              <p:cNvPr id="249859" name="Rectangle 3">
                <a:extLst>
                  <a:ext uri="{FF2B5EF4-FFF2-40B4-BE49-F238E27FC236}">
                    <a16:creationId xmlns:a16="http://schemas.microsoft.com/office/drawing/2014/main" id="{B2012D66-4B48-4E15-BC83-B34E6A0D1117}"/>
                  </a:ext>
                </a:extLst>
              </p:cNvPr>
              <p:cNvSpPr>
                <a:spLocks noGrp="1" noRot="1" noChangeAspect="1" noMove="1" noResize="1" noEditPoints="1" noAdjustHandles="1" noChangeArrowheads="1" noChangeShapeType="1" noTextEdit="1"/>
              </p:cNvSpPr>
              <p:nvPr>
                <p:ph idx="1"/>
              </p:nvPr>
            </p:nvSpPr>
            <p:spPr>
              <a:xfrm>
                <a:off x="685799" y="685800"/>
                <a:ext cx="11353801" cy="5440364"/>
              </a:xfrm>
              <a:blipFill>
                <a:blip r:embed="rId2"/>
                <a:stretch>
                  <a:fillRect l="-805" t="-224" r="-805"/>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8BDC0984-0849-4DC6-A480-10B94FFE1257}"/>
              </a:ext>
            </a:extLst>
          </p:cNvPr>
          <p:cNvSpPr>
            <a:spLocks noGrp="1"/>
          </p:cNvSpPr>
          <p:nvPr>
            <p:ph type="sldNum" sz="quarter" idx="12"/>
          </p:nvPr>
        </p:nvSpPr>
        <p:spPr/>
        <p:txBody>
          <a:bodyPr/>
          <a:lstStyle/>
          <a:p>
            <a:fld id="{F138306C-04BD-4940-9CFD-CA768F9C6CB9}" type="slidenum">
              <a:rPr lang="en-US" altLang="zh-CN"/>
              <a:pPr/>
              <a:t>106</a:t>
            </a:fld>
            <a:endParaRPr lang="en-US" altLang="zh-CN"/>
          </a:p>
        </p:txBody>
      </p:sp>
      <p:sp>
        <p:nvSpPr>
          <p:cNvPr id="249861" name="Rectangle 5">
            <a:extLst>
              <a:ext uri="{FF2B5EF4-FFF2-40B4-BE49-F238E27FC236}">
                <a16:creationId xmlns:a16="http://schemas.microsoft.com/office/drawing/2014/main" id="{4664F478-4685-45AF-B1AE-1D8F4FE8CF3E}"/>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9863" name="Rectangle 7">
            <a:extLst>
              <a:ext uri="{FF2B5EF4-FFF2-40B4-BE49-F238E27FC236}">
                <a16:creationId xmlns:a16="http://schemas.microsoft.com/office/drawing/2014/main" id="{7BE3E199-D2F7-4743-ADB7-C00927A11A88}"/>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A778E3F-CAD2-4B4C-8C22-E1DDEC94F59D}"/>
              </a:ext>
            </a:extLst>
          </p:cNvPr>
          <p:cNvSpPr>
            <a:spLocks noGrp="1"/>
          </p:cNvSpPr>
          <p:nvPr>
            <p:ph type="sldNum" sz="quarter" idx="12"/>
          </p:nvPr>
        </p:nvSpPr>
        <p:spPr/>
        <p:txBody>
          <a:bodyPr/>
          <a:lstStyle/>
          <a:p>
            <a:fld id="{7C182CF4-B3A7-4D4B-93BF-C00AA08D1D42}" type="slidenum">
              <a:rPr lang="en-US" altLang="zh-CN"/>
              <a:pPr/>
              <a:t>107</a:t>
            </a:fld>
            <a:endParaRPr lang="en-US" altLang="zh-CN"/>
          </a:p>
        </p:txBody>
      </p:sp>
      <p:sp>
        <p:nvSpPr>
          <p:cNvPr id="251909" name="Rectangle 5">
            <a:extLst>
              <a:ext uri="{FF2B5EF4-FFF2-40B4-BE49-F238E27FC236}">
                <a16:creationId xmlns:a16="http://schemas.microsoft.com/office/drawing/2014/main" id="{793C4246-46EB-440D-AE5D-C987122D9DBC}"/>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51908" name="Object 4">
                <a:extLst>
                  <a:ext uri="{FF2B5EF4-FFF2-40B4-BE49-F238E27FC236}">
                    <a16:creationId xmlns:a16="http://schemas.microsoft.com/office/drawing/2014/main" id="{3CC29F08-773F-455B-9162-1501102E730E}"/>
                  </a:ext>
                </a:extLst>
              </p:cNvPr>
              <p:cNvSpPr txBox="1"/>
              <p:nvPr/>
            </p:nvSpPr>
            <p:spPr bwMode="auto">
              <a:xfrm>
                <a:off x="685800" y="457199"/>
                <a:ext cx="11125200" cy="5638801"/>
              </a:xfrm>
              <a:prstGeom prst="rect">
                <a:avLst/>
              </a:prstGeom>
              <a:noFill/>
            </p:spPr>
            <p:txBody>
              <a:bodyPr>
                <a:noAutofit/>
              </a:bodyPr>
              <a:lstStyle/>
              <a:p>
                <a:pPr algn="l">
                  <a:spcBef>
                    <a:spcPts val="1200"/>
                  </a:spcBef>
                </a:pP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oMath>
                </a14:m>
                <a:r>
                  <a:rPr lang="zh-CN" altLang="en-US" sz="2400" dirty="0">
                    <a:solidFill>
                      <a:schemeClr val="tx1"/>
                    </a:solidFill>
                    <a:latin typeface="微软雅黑 Light" panose="020B0502040204020203" pitchFamily="34" charset="-122"/>
                    <a:ea typeface="微软雅黑 Light" panose="020B0502040204020203" pitchFamily="34" charset="-122"/>
                  </a:rPr>
                  <a:t>由下式确定：</a:t>
                </a:r>
                <a:endParaRPr lang="en-US" altLang="zh-CN" sz="2400" dirty="0">
                  <a:solidFill>
                    <a:schemeClr val="tx1"/>
                  </a:solidFill>
                  <a:latin typeface="微软雅黑 Light" panose="020B0502040204020203" pitchFamily="34" charset="-122"/>
                  <a:ea typeface="微软雅黑 Light" panose="020B0502040204020203" pitchFamily="34" charset="-122"/>
                </a:endParaRPr>
              </a:p>
              <a:p>
                <a:pPr algn="r">
                  <a:spcBef>
                    <a:spcPts val="1200"/>
                  </a:spcBef>
                </a:pPr>
                <a:r>
                  <a:rPr lang="zh-CN" altLang="en-US" sz="2400" dirty="0">
                    <a:solidFill>
                      <a:schemeClr val="tx1"/>
                    </a:solidFill>
                    <a:latin typeface="微软雅黑 Light" panose="020B0502040204020203" pitchFamily="34" charset="-122"/>
                    <a:ea typeface="微软雅黑 Light" panose="020B0502040204020203" pitchFamily="34" charset="-122"/>
                  </a:rPr>
                  <a:t> </a:t>
                </a:r>
                <a14:m>
                  <m:oMath xmlns:m="http://schemas.openxmlformats.org/officeDocument/2006/math">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−3</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𝑏</m:t>
                                </m:r>
                              </m:e>
                              <m:sub>
                                <m:r>
                                  <a:rPr lang="zh-CN" altLang="en-US" sz="2400" i="1">
                                    <a:solidFill>
                                      <a:schemeClr val="tx1"/>
                                    </a:solidFill>
                                    <a:latin typeface="Cambria Math" panose="02040503050406030204" pitchFamily="18" charset="0"/>
                                  </a:rPr>
                                  <m:t>𝑛</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2</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𝑛</m:t>
                                </m:r>
                                <m:r>
                                  <a:rPr lang="zh-CN" altLang="en-US" sz="2400" i="1">
                                    <a:solidFill>
                                      <a:schemeClr val="tx1"/>
                                    </a:solidFill>
                                    <a:latin typeface="Cambria Math" panose="02040503050406030204" pitchFamily="18" charset="0"/>
                                  </a:rPr>
                                  <m:t>−2</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zh-CN" altLang="en-US" sz="2400" i="1">
                                    <a:solidFill>
                                      <a:schemeClr val="tx1"/>
                                    </a:solidFill>
                                    <a:latin typeface="Cambria Math" panose="02040503050406030204" pitchFamily="18" charset="0"/>
                                  </a:rPr>
                                  <m:t>𝑛</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𝛽</m:t>
                                </m:r>
                              </m:e>
                              <m:sub>
                                <m:r>
                                  <a:rPr lang="zh-CN" altLang="en-US" sz="2400" i="1">
                                    <a:solidFill>
                                      <a:schemeClr val="tx1"/>
                                    </a:solidFill>
                                    <a:latin typeface="Cambria Math" panose="02040503050406030204" pitchFamily="18" charset="0"/>
                                  </a:rPr>
                                  <m:t>0</m:t>
                                </m:r>
                              </m:sub>
                            </m:sSub>
                          </m:e>
                        </m:eqArr>
                      </m:e>
                    </m:d>
                  </m:oMath>
                </a14:m>
                <a:r>
                  <a:rPr lang="en-US" altLang="zh-CN" sz="2400" dirty="0">
                    <a:solidFill>
                      <a:schemeClr val="tx1"/>
                    </a:solidFill>
                    <a:latin typeface="微软雅黑 Light" panose="020B0502040204020203" pitchFamily="34" charset="-122"/>
                    <a:ea typeface="微软雅黑 Light" panose="020B0502040204020203" pitchFamily="34" charset="-122"/>
                  </a:rPr>
                  <a:t>			(1-94)</a:t>
                </a:r>
              </a:p>
              <a:p>
                <a:pPr algn="l">
                  <a:spcBef>
                    <a:spcPts val="1200"/>
                  </a:spcBef>
                </a:pPr>
                <a:r>
                  <a:rPr lang="zh-CN" altLang="en-US" sz="2400" dirty="0">
                    <a:solidFill>
                      <a:schemeClr val="tx1"/>
                    </a:solidFill>
                    <a:latin typeface="微软雅黑 Light" panose="020B0502040204020203" pitchFamily="34" charset="-122"/>
                    <a:ea typeface="微软雅黑 Light" panose="020B0502040204020203" pitchFamily="34" charset="-122"/>
                  </a:rPr>
                  <a:t>由式</a:t>
                </a:r>
                <a:r>
                  <a:rPr lang="en-US" altLang="zh-CN" sz="2400" dirty="0">
                    <a:solidFill>
                      <a:schemeClr val="tx1"/>
                    </a:solidFill>
                    <a:latin typeface="微软雅黑 Light" panose="020B0502040204020203" pitchFamily="34" charset="-122"/>
                    <a:ea typeface="微软雅黑 Light" panose="020B0502040204020203" pitchFamily="34" charset="-122"/>
                  </a:rPr>
                  <a:t>(1-93)</a:t>
                </a:r>
                <a:r>
                  <a:rPr lang="zh-CN" altLang="en-US" sz="2400" dirty="0">
                    <a:solidFill>
                      <a:schemeClr val="tx1"/>
                    </a:solidFill>
                    <a:latin typeface="微软雅黑 Light" panose="020B0502040204020203" pitchFamily="34" charset="-122"/>
                    <a:ea typeface="微软雅黑 Light" panose="020B0502040204020203" pitchFamily="34" charset="-122"/>
                  </a:rPr>
                  <a:t>和</a:t>
                </a:r>
                <a:r>
                  <a:rPr lang="en-US" altLang="zh-CN" sz="2400" dirty="0">
                    <a:solidFill>
                      <a:schemeClr val="tx1"/>
                    </a:solidFill>
                    <a:latin typeface="微软雅黑 Light" panose="020B0502040204020203" pitchFamily="34" charset="-122"/>
                    <a:ea typeface="微软雅黑 Light" panose="020B0502040204020203" pitchFamily="34" charset="-122"/>
                  </a:rPr>
                  <a:t>(1-94)</a:t>
                </a:r>
                <a:r>
                  <a:rPr lang="zh-CN" altLang="en-US" sz="2400" dirty="0">
                    <a:solidFill>
                      <a:schemeClr val="tx1"/>
                    </a:solidFill>
                    <a:latin typeface="微软雅黑 Light" panose="020B0502040204020203" pitchFamily="34" charset="-122"/>
                    <a:ea typeface="微软雅黑 Light" panose="020B0502040204020203" pitchFamily="34" charset="-122"/>
                  </a:rPr>
                  <a:t>得</a:t>
                </a:r>
                <a:endParaRPr lang="en-US" altLang="zh-CN" sz="2400" dirty="0">
                  <a:solidFill>
                    <a:schemeClr val="tx1"/>
                  </a:solidFill>
                  <a:latin typeface="微软雅黑 Light" panose="020B0502040204020203" pitchFamily="34" charset="-122"/>
                  <a:ea typeface="微软雅黑 Light" panose="020B0502040204020203" pitchFamily="34" charset="-122"/>
                </a:endParaRPr>
              </a:p>
              <a:p>
                <a:pPr algn="l">
                  <a:spcBef>
                    <a:spcPts val="1200"/>
                  </a:spcBef>
                </a:pPr>
                <a14:m>
                  <m:oMathPara xmlns:m="http://schemas.openxmlformats.org/officeDocument/2006/math">
                    <m:oMathParaPr>
                      <m:jc m:val="center"/>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r>
                                <m:rPr>
                                  <m:nor/>
                                </m:rPr>
                                <a:rPr lang="zh-CN" altLang="en-US" sz="2400">
                                  <a:solidFill>
                                    <a:srgbClr val="000000"/>
                                  </a:solidFill>
                                  <a:latin typeface="Cambria Math" panose="02040503050406030204" pitchFamily="18" charset="0"/>
                                </a:rPr>
                                <m:t>   </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m:oMathPara>
                </a14:m>
                <a:endParaRPr lang="zh-CN" altLang="en-US" sz="2400" dirty="0">
                  <a:solidFill>
                    <a:schemeClr val="tx1"/>
                  </a:solidFill>
                  <a:latin typeface="微软雅黑 Light" panose="020B0502040204020203" pitchFamily="34" charset="-122"/>
                  <a:ea typeface="微软雅黑 Light" panose="020B0502040204020203" pitchFamily="34" charset="-122"/>
                </a:endParaRPr>
              </a:p>
            </p:txBody>
          </p:sp>
        </mc:Choice>
        <mc:Fallback xmlns="">
          <p:sp>
            <p:nvSpPr>
              <p:cNvPr id="251908" name="Object 4">
                <a:extLst>
                  <a:ext uri="{FF2B5EF4-FFF2-40B4-BE49-F238E27FC236}">
                    <a16:creationId xmlns:a16="http://schemas.microsoft.com/office/drawing/2014/main" id="{3CC29F08-773F-455B-9162-1501102E730E}"/>
                  </a:ext>
                </a:extLst>
              </p:cNvPr>
              <p:cNvSpPr txBox="1">
                <a:spLocks noRot="1" noChangeAspect="1" noMove="1" noResize="1" noEditPoints="1" noAdjustHandles="1" noChangeArrowheads="1" noChangeShapeType="1" noTextEdit="1"/>
              </p:cNvSpPr>
              <p:nvPr/>
            </p:nvSpPr>
            <p:spPr bwMode="auto">
              <a:xfrm>
                <a:off x="685800" y="457199"/>
                <a:ext cx="11125200" cy="5638801"/>
              </a:xfrm>
              <a:prstGeom prst="rect">
                <a:avLst/>
              </a:prstGeom>
              <a:blipFill>
                <a:blip r:embed="rId2"/>
                <a:stretch>
                  <a:fillRect l="-877" t="-865" r="-822"/>
                </a:stretch>
              </a:blipFill>
            </p:spPr>
            <p:txBody>
              <a:bodyPr/>
              <a:lstStyle/>
              <a:p>
                <a:r>
                  <a:rPr lang="zh-CN" altLang="en-US">
                    <a:noFill/>
                  </a:rPr>
                  <a:t> </a:t>
                </a:r>
              </a:p>
            </p:txBody>
          </p:sp>
        </mc:Fallback>
      </mc:AlternateContent>
      <p:sp>
        <p:nvSpPr>
          <p:cNvPr id="251911" name="Rectangle 7">
            <a:extLst>
              <a:ext uri="{FF2B5EF4-FFF2-40B4-BE49-F238E27FC236}">
                <a16:creationId xmlns:a16="http://schemas.microsoft.com/office/drawing/2014/main" id="{3E6A8AD7-79F4-4B01-8644-7146C43CAF33}"/>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3955" name="Rectangle 3">
                <a:extLst>
                  <a:ext uri="{FF2B5EF4-FFF2-40B4-BE49-F238E27FC236}">
                    <a16:creationId xmlns:a16="http://schemas.microsoft.com/office/drawing/2014/main" id="{6AD78EDF-2A4F-4C2A-BF7D-2F23CB07CDA3}"/>
                  </a:ext>
                </a:extLst>
              </p:cNvPr>
              <p:cNvSpPr>
                <a:spLocks noGrp="1" noChangeArrowheads="1"/>
              </p:cNvSpPr>
              <p:nvPr>
                <p:ph idx="1"/>
              </p:nvPr>
            </p:nvSpPr>
            <p:spPr>
              <a:xfrm>
                <a:off x="762000" y="323166"/>
                <a:ext cx="10972800" cy="6382433"/>
              </a:xfrm>
            </p:spPr>
            <p:txBody>
              <a:bodyPr>
                <a:noAutofit/>
              </a:bodyPr>
              <a:lstStyle/>
              <a:p>
                <a:pPr>
                  <a:buFontTx/>
                  <a:buNone/>
                </a:pPr>
                <a:r>
                  <a:rPr lang="zh-CN" altLang="en-US" sz="2400" dirty="0"/>
                  <a:t>系统的状态空间表达式为</a:t>
                </a:r>
                <a:endParaRPr lang="en-US" altLang="zh-CN" sz="2400" dirty="0"/>
              </a:p>
              <a:p>
                <a:pPr>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e>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sub>
                              </m:sSub>
                            </m:e>
                          </m:mr>
                        </m:m>
                      </m:e>
                    </m:d>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en-US" altLang="zh-CN" sz="2400" b="0" i="1" smtClean="0">
                        <a:solidFill>
                          <a:srgbClr val="000000"/>
                        </a:solidFill>
                        <a:latin typeface="Cambria Math" panose="02040503050406030204" pitchFamily="18" charset="0"/>
                      </a:rPr>
                      <m:t>)</m:t>
                    </m:r>
                  </m:oMath>
                </a14:m>
                <a:r>
                  <a:rPr lang="zh-CN" altLang="en-US" sz="2400" dirty="0"/>
                  <a:t>  </a:t>
                </a:r>
                <a:endParaRPr lang="en-US" altLang="zh-CN" sz="2400" dirty="0"/>
              </a:p>
              <a:p>
                <a:pPr>
                  <a:buNone/>
                </a:pP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zh-CN" altLang="en-US" sz="2400" dirty="0"/>
                  <a:t> </a:t>
                </a:r>
                <a:r>
                  <a:rPr lang="en-US" altLang="zh-CN" sz="2400" dirty="0"/>
                  <a:t>					(1-95)</a:t>
                </a:r>
              </a:p>
              <a:p>
                <a:pPr>
                  <a:buNone/>
                </a:pPr>
                <a:r>
                  <a:rPr lang="zh-CN" altLang="en-US" sz="2400" dirty="0">
                    <a:solidFill>
                      <a:srgbClr val="000000"/>
                    </a:solidFill>
                  </a:rPr>
                  <a:t>或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b="1"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𝒉</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a14:m>
                <a:r>
                  <a:rPr lang="en-US" altLang="zh-CN" sz="2400" dirty="0"/>
                  <a:t>							(1-96)</a:t>
                </a:r>
                <a:endParaRPr lang="zh-CN" altLang="en-US" sz="2400" dirty="0"/>
              </a:p>
            </p:txBody>
          </p:sp>
        </mc:Choice>
        <mc:Fallback xmlns="">
          <p:sp>
            <p:nvSpPr>
              <p:cNvPr id="253955" name="Rectangle 3">
                <a:extLst>
                  <a:ext uri="{FF2B5EF4-FFF2-40B4-BE49-F238E27FC236}">
                    <a16:creationId xmlns:a16="http://schemas.microsoft.com/office/drawing/2014/main" id="{6AD78EDF-2A4F-4C2A-BF7D-2F23CB07CDA3}"/>
                  </a:ext>
                </a:extLst>
              </p:cNvPr>
              <p:cNvSpPr>
                <a:spLocks noGrp="1" noRot="1" noChangeAspect="1" noMove="1" noResize="1" noEditPoints="1" noAdjustHandles="1" noChangeArrowheads="1" noChangeShapeType="1" noTextEdit="1"/>
              </p:cNvSpPr>
              <p:nvPr>
                <p:ph idx="1"/>
              </p:nvPr>
            </p:nvSpPr>
            <p:spPr>
              <a:xfrm>
                <a:off x="762000" y="323166"/>
                <a:ext cx="10972800" cy="6382433"/>
              </a:xfrm>
              <a:blipFill>
                <a:blip r:embed="rId2"/>
                <a:stretch>
                  <a:fillRect t="-191" r="-833"/>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40A6E9BE-A076-492F-8DDE-56E0704C7F2B}"/>
              </a:ext>
            </a:extLst>
          </p:cNvPr>
          <p:cNvSpPr>
            <a:spLocks noGrp="1"/>
          </p:cNvSpPr>
          <p:nvPr>
            <p:ph type="sldNum" sz="quarter" idx="12"/>
          </p:nvPr>
        </p:nvSpPr>
        <p:spPr/>
        <p:txBody>
          <a:bodyPr/>
          <a:lstStyle/>
          <a:p>
            <a:fld id="{AEF43C56-67F9-4D97-AB90-1A936A313D1B}" type="slidenum">
              <a:rPr lang="en-US" altLang="zh-CN"/>
              <a:pPr/>
              <a:t>108</a:t>
            </a:fld>
            <a:endParaRPr lang="en-US" altLang="zh-CN"/>
          </a:p>
        </p:txBody>
      </p:sp>
      <p:sp>
        <p:nvSpPr>
          <p:cNvPr id="253958" name="Rectangle 6">
            <a:extLst>
              <a:ext uri="{FF2B5EF4-FFF2-40B4-BE49-F238E27FC236}">
                <a16:creationId xmlns:a16="http://schemas.microsoft.com/office/drawing/2014/main" id="{248F011A-831A-4D95-A246-4B2F590C542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3959" name="Rectangle 7">
            <a:extLst>
              <a:ext uri="{FF2B5EF4-FFF2-40B4-BE49-F238E27FC236}">
                <a16:creationId xmlns:a16="http://schemas.microsoft.com/office/drawing/2014/main" id="{887C6A3D-B775-4389-BC87-CE22E7324FD4}"/>
              </a:ext>
            </a:extLst>
          </p:cNvPr>
          <p:cNvSpPr>
            <a:spLocks noChangeArrowheads="1"/>
          </p:cNvSpPr>
          <p:nvPr/>
        </p:nvSpPr>
        <p:spPr bwMode="auto">
          <a:xfrm>
            <a:off x="1524000" y="1114426"/>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a:solidFill>
                  <a:srgbClr val="000000"/>
                </a:solidFill>
                <a:latin typeface="Times New Roman" panose="02020603050405020304" pitchFamily="18" charset="0"/>
                <a:cs typeface="Times New Roman" panose="02020603050405020304" pitchFamily="18" charset="0"/>
              </a:rPr>
              <a:t>  </a:t>
            </a:r>
            <a:endParaRPr lang="en-US" altLang="zh-CN"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4979" name="Rectangle 3">
                <a:extLst>
                  <a:ext uri="{FF2B5EF4-FFF2-40B4-BE49-F238E27FC236}">
                    <a16:creationId xmlns:a16="http://schemas.microsoft.com/office/drawing/2014/main" id="{FC7CEFE9-227C-467D-A5E6-87C9E1E26C30}"/>
                  </a:ext>
                </a:extLst>
              </p:cNvPr>
              <p:cNvSpPr>
                <a:spLocks noGrp="1" noChangeArrowheads="1"/>
              </p:cNvSpPr>
              <p:nvPr>
                <p:ph idx="1"/>
              </p:nvPr>
            </p:nvSpPr>
            <p:spPr>
              <a:xfrm>
                <a:off x="1032890" y="457201"/>
                <a:ext cx="10397109" cy="5668963"/>
              </a:xfrm>
            </p:spPr>
            <p:txBody>
              <a:bodyPr>
                <a:normAutofit/>
              </a:bodyPr>
              <a:lstStyle/>
              <a:p>
                <a:pPr>
                  <a:buFontTx/>
                  <a:buNone/>
                </a:pPr>
                <a:r>
                  <a:rPr lang="zh-CN" altLang="en-US" sz="2400" b="1" dirty="0"/>
                  <a:t>例</a:t>
                </a:r>
                <a:r>
                  <a:rPr lang="en-US" altLang="zh-CN" sz="2400" b="1" dirty="0"/>
                  <a:t>1-18</a:t>
                </a:r>
                <a:r>
                  <a:rPr lang="en-US" altLang="zh-CN" sz="2400" dirty="0"/>
                  <a:t> </a:t>
                </a:r>
                <a:r>
                  <a:rPr lang="zh-CN" altLang="en-US" sz="2400" dirty="0"/>
                  <a:t>已知离散系统的差分方程为</a:t>
                </a:r>
              </a:p>
              <a:p>
                <a:pPr algn="r">
                  <a:buFontTx/>
                  <a:buNone/>
                </a:pP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+3)+2</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+2)+3</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+1)+</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𝑘</m:t>
                        </m:r>
                      </m:e>
                    </m:d>
                    <m:r>
                      <a:rPr lang="zh-CN" altLang="en-US" sz="2400">
                        <a:latin typeface="Cambria Math" panose="02040503050406030204" pitchFamily="18" charset="0"/>
                      </a:rPr>
                      <m:t>=</m:t>
                    </m:r>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+1)+4</m:t>
                    </m:r>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𝑘</m:t>
                    </m:r>
                    <m:r>
                      <a:rPr lang="en-US" altLang="zh-CN" sz="2400" b="0" i="1" smtClean="0">
                        <a:latin typeface="Cambria Math" panose="02040503050406030204" pitchFamily="18" charset="0"/>
                      </a:rPr>
                      <m:t>)</m:t>
                    </m:r>
                  </m:oMath>
                </a14:m>
                <a:r>
                  <a:rPr lang="zh-CN" altLang="en-US" sz="2400" dirty="0"/>
                  <a:t> </a:t>
                </a:r>
                <a:r>
                  <a:rPr lang="en-US" altLang="zh-CN" sz="2400" dirty="0"/>
                  <a:t>	   (1-97)</a:t>
                </a:r>
              </a:p>
              <a:p>
                <a:pPr>
                  <a:buFontTx/>
                  <a:buNone/>
                </a:pPr>
                <a:r>
                  <a:rPr lang="en-US" altLang="zh-CN" sz="2400" dirty="0"/>
                  <a:t>    </a:t>
                </a:r>
                <a:r>
                  <a:rPr lang="zh-CN" altLang="en-US" sz="2400" dirty="0"/>
                  <a:t>试求系统的状态空间表达式。</a:t>
                </a:r>
                <a:endParaRPr lang="en-US" altLang="zh-CN" sz="2400" b="1" dirty="0"/>
              </a:p>
              <a:p>
                <a:pPr>
                  <a:buNone/>
                </a:pPr>
                <a:r>
                  <a:rPr lang="zh-CN" altLang="en-US" sz="2400" b="1" dirty="0"/>
                  <a:t>解</a:t>
                </a:r>
                <a:r>
                  <a:rPr lang="zh-CN" altLang="en-US" sz="2400" dirty="0"/>
                  <a:t> 根据式（</a:t>
                </a:r>
                <a:r>
                  <a:rPr lang="en-US" altLang="zh-CN" sz="2400" dirty="0"/>
                  <a:t>1-94</a:t>
                </a:r>
                <a:r>
                  <a:rPr lang="zh-CN" altLang="en-US" sz="2400" dirty="0"/>
                  <a:t>）可求出</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m:t>
                    </m:r>
                  </m:oMath>
                </a14:m>
                <a:r>
                  <a:rPr lang="zh-CN" altLang="en-US" sz="2400" dirty="0"/>
                  <a:t>选状态变量</a:t>
                </a:r>
                <a:endParaRPr lang="en-US" altLang="zh-CN" sz="2400" dirty="0"/>
              </a:p>
              <a:p>
                <a:pPr>
                  <a:buNone/>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oMath>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m:oMathPara>
                </a14:m>
                <a:endParaRPr lang="en-US" altLang="zh-CN" sz="2400" dirty="0"/>
              </a:p>
              <a:p>
                <a:pPr>
                  <a:buNone/>
                </a:pPr>
                <a:endParaRPr lang="zh-CN" altLang="en-US" sz="2400" dirty="0"/>
              </a:p>
              <a:p>
                <a:pPr>
                  <a:buNone/>
                </a:pPr>
                <a:endParaRPr lang="zh-CN" altLang="en-US" sz="2400" dirty="0"/>
              </a:p>
              <a:p>
                <a:pPr>
                  <a:buNone/>
                </a:pPr>
                <a:endParaRPr lang="zh-CN" altLang="en-US" sz="2400" dirty="0"/>
              </a:p>
            </p:txBody>
          </p:sp>
        </mc:Choice>
        <mc:Fallback xmlns="">
          <p:sp>
            <p:nvSpPr>
              <p:cNvPr id="254979" name="Rectangle 3">
                <a:extLst>
                  <a:ext uri="{FF2B5EF4-FFF2-40B4-BE49-F238E27FC236}">
                    <a16:creationId xmlns:a16="http://schemas.microsoft.com/office/drawing/2014/main" id="{FC7CEFE9-227C-467D-A5E6-87C9E1E26C30}"/>
                  </a:ext>
                </a:extLst>
              </p:cNvPr>
              <p:cNvSpPr>
                <a:spLocks noGrp="1" noRot="1" noChangeAspect="1" noMove="1" noResize="1" noEditPoints="1" noAdjustHandles="1" noChangeArrowheads="1" noChangeShapeType="1" noTextEdit="1"/>
              </p:cNvSpPr>
              <p:nvPr>
                <p:ph idx="1"/>
              </p:nvPr>
            </p:nvSpPr>
            <p:spPr>
              <a:xfrm>
                <a:off x="1032890" y="457201"/>
                <a:ext cx="10397109" cy="5668963"/>
              </a:xfrm>
              <a:blipFill>
                <a:blip r:embed="rId2"/>
                <a:stretch>
                  <a:fillRect t="-215" r="-938"/>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B10420FF-0551-465D-827A-BA6518FFE3A0}"/>
              </a:ext>
            </a:extLst>
          </p:cNvPr>
          <p:cNvSpPr>
            <a:spLocks noGrp="1"/>
          </p:cNvSpPr>
          <p:nvPr>
            <p:ph type="sldNum" sz="quarter" idx="12"/>
          </p:nvPr>
        </p:nvSpPr>
        <p:spPr/>
        <p:txBody>
          <a:bodyPr/>
          <a:lstStyle/>
          <a:p>
            <a:fld id="{7E862F0F-7353-47F7-B96B-93D754C411D7}" type="slidenum">
              <a:rPr lang="en-US" altLang="zh-CN"/>
              <a:pPr/>
              <a:t>109</a:t>
            </a:fld>
            <a:endParaRPr lang="en-US" altLang="zh-CN"/>
          </a:p>
        </p:txBody>
      </p:sp>
      <p:sp>
        <p:nvSpPr>
          <p:cNvPr id="254981" name="Rectangle 5">
            <a:extLst>
              <a:ext uri="{FF2B5EF4-FFF2-40B4-BE49-F238E27FC236}">
                <a16:creationId xmlns:a16="http://schemas.microsoft.com/office/drawing/2014/main" id="{48968EBA-97D9-4CD0-AC30-2259E0A164DB}"/>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4983" name="Rectangle 7">
            <a:extLst>
              <a:ext uri="{FF2B5EF4-FFF2-40B4-BE49-F238E27FC236}">
                <a16:creationId xmlns:a16="http://schemas.microsoft.com/office/drawing/2014/main" id="{7B145DA7-4D1D-4CD8-ADCC-00E3A0B8BB4A}"/>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4985" name="Rectangle 9">
            <a:extLst>
              <a:ext uri="{FF2B5EF4-FFF2-40B4-BE49-F238E27FC236}">
                <a16:creationId xmlns:a16="http://schemas.microsoft.com/office/drawing/2014/main" id="{A1DCEA76-413D-498B-9CBE-B7729C4A9B25}"/>
              </a:ext>
            </a:extLst>
          </p:cNvPr>
          <p:cNvSpPr>
            <a:spLocks noChangeArrowheads="1"/>
          </p:cNvSpPr>
          <p:nvPr/>
        </p:nvSpPr>
        <p:spPr bwMode="auto">
          <a:xfrm>
            <a:off x="6003635" y="30010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48BE9-45FD-4273-A53A-2A5F6699F96E}"/>
              </a:ext>
            </a:extLst>
          </p:cNvPr>
          <p:cNvSpPr>
            <a:spLocks noGrp="1"/>
          </p:cNvSpPr>
          <p:nvPr>
            <p:ph type="title"/>
          </p:nvPr>
        </p:nvSpPr>
        <p:spPr/>
        <p:txBody>
          <a:bodyPr/>
          <a:lstStyle/>
          <a:p>
            <a:r>
              <a:rPr lang="en-US" altLang="zh-CN" dirty="0"/>
              <a:t>2. </a:t>
            </a:r>
            <a:r>
              <a:rPr lang="zh-CN" altLang="en-US" dirty="0"/>
              <a:t>非线性系统状态空间表达式的一般形式</a:t>
            </a:r>
          </a:p>
        </p:txBody>
      </p:sp>
      <mc:AlternateContent xmlns:mc="http://schemas.openxmlformats.org/markup-compatibility/2006" xmlns:a14="http://schemas.microsoft.com/office/drawing/2010/main">
        <mc:Choice Requires="a14">
          <p:sp>
            <p:nvSpPr>
              <p:cNvPr id="24579" name="Rectangle 3">
                <a:extLst>
                  <a:ext uri="{FF2B5EF4-FFF2-40B4-BE49-F238E27FC236}">
                    <a16:creationId xmlns:a16="http://schemas.microsoft.com/office/drawing/2014/main" id="{46EC717C-98B1-43D9-849F-E68FC179C384}"/>
                  </a:ext>
                </a:extLst>
              </p:cNvPr>
              <p:cNvSpPr>
                <a:spLocks noGrp="1" noChangeArrowheads="1"/>
              </p:cNvSpPr>
              <p:nvPr>
                <p:ph sz="quarter" idx="13"/>
              </p:nvPr>
            </p:nvSpPr>
            <p:spPr/>
            <p:txBody>
              <a:bodyPr>
                <a:normAutofit/>
              </a:bodyPr>
              <a:lstStyle/>
              <a:p>
                <a:pPr marL="0" lvl="1" indent="720000">
                  <a:lnSpc>
                    <a:spcPct val="100000"/>
                  </a:lnSpc>
                  <a:spcBef>
                    <a:spcPts val="600"/>
                  </a:spcBef>
                  <a:spcAft>
                    <a:spcPts val="600"/>
                  </a:spcAft>
                  <a:buFontTx/>
                  <a:buNone/>
                </a:pPr>
                <a:r>
                  <a:rPr lang="zh-CN" altLang="en-US" sz="2600" dirty="0"/>
                  <a:t>若在系统的状态空间表达式中，向量函数</a:t>
                </a:r>
                <a14:m>
                  <m:oMath xmlns:m="http://schemas.openxmlformats.org/officeDocument/2006/math">
                    <m:r>
                      <a:rPr lang="zh-CN" altLang="en-US" sz="2600" b="1" i="1">
                        <a:solidFill>
                          <a:srgbClr val="000000"/>
                        </a:solidFill>
                        <a:latin typeface="Cambria Math" panose="02040503050406030204" pitchFamily="18" charset="0"/>
                      </a:rPr>
                      <m:t>𝒇</m:t>
                    </m:r>
                  </m:oMath>
                </a14:m>
                <a:r>
                  <a:rPr lang="zh-CN" altLang="en-US" sz="2600" dirty="0"/>
                  <a:t>和</a:t>
                </a:r>
                <a14:m>
                  <m:oMath xmlns:m="http://schemas.openxmlformats.org/officeDocument/2006/math">
                    <m:r>
                      <a:rPr lang="en-US" altLang="zh-CN" sz="2600" b="1" i="1" smtClean="0">
                        <a:solidFill>
                          <a:srgbClr val="000000"/>
                        </a:solidFill>
                        <a:latin typeface="Cambria Math" panose="02040503050406030204" pitchFamily="18" charset="0"/>
                      </a:rPr>
                      <m:t>𝒈</m:t>
                    </m:r>
                  </m:oMath>
                </a14:m>
                <a:r>
                  <a:rPr lang="zh-CN" altLang="en-US" sz="2600" dirty="0"/>
                  <a:t>均是非线性函数，则称该系统为非线性系统。</a:t>
                </a:r>
              </a:p>
              <a:p>
                <a:pPr>
                  <a:lnSpc>
                    <a:spcPct val="100000"/>
                  </a:lnSpc>
                  <a:spcBef>
                    <a:spcPts val="600"/>
                  </a:spcBef>
                  <a:spcAft>
                    <a:spcPts val="600"/>
                  </a:spcAft>
                  <a:buFontTx/>
                  <a:buNone/>
                </a:pPr>
                <a:r>
                  <a:rPr lang="zh-CN" altLang="en-US" sz="2800" b="1" dirty="0"/>
                  <a:t>    </a:t>
                </a:r>
                <a:r>
                  <a:rPr lang="en-US" altLang="zh-CN" sz="2800" b="1" dirty="0"/>
                  <a:t>1) </a:t>
                </a:r>
                <a:r>
                  <a:rPr lang="zh-CN" altLang="en-US" sz="2800" b="1" dirty="0"/>
                  <a:t>非线性时变系统</a:t>
                </a:r>
              </a:p>
              <a:p>
                <a:pPr marL="0" lvl="1" indent="720000">
                  <a:lnSpc>
                    <a:spcPct val="100000"/>
                  </a:lnSpc>
                  <a:spcBef>
                    <a:spcPts val="600"/>
                  </a:spcBef>
                  <a:spcAft>
                    <a:spcPts val="600"/>
                  </a:spcAft>
                  <a:buFontTx/>
                  <a:buNone/>
                </a:pPr>
                <a:r>
                  <a:rPr lang="zh-CN" altLang="en-US" sz="2400" dirty="0"/>
                  <a:t>向量函数</a:t>
                </a:r>
                <a14:m>
                  <m:oMath xmlns:m="http://schemas.openxmlformats.org/officeDocument/2006/math">
                    <m:r>
                      <a:rPr lang="zh-CN" altLang="en-US" sz="2400" b="1" i="1">
                        <a:solidFill>
                          <a:srgbClr val="000000"/>
                        </a:solidFill>
                        <a:latin typeface="Cambria Math" panose="02040503050406030204" pitchFamily="18" charset="0"/>
                      </a:rPr>
                      <m:t>𝒇</m:t>
                    </m:r>
                  </m:oMath>
                </a14:m>
                <a:r>
                  <a:rPr lang="zh-CN" altLang="en-US" sz="2400" dirty="0"/>
                  <a:t>和</a:t>
                </a:r>
                <a14:m>
                  <m:oMath xmlns:m="http://schemas.openxmlformats.org/officeDocument/2006/math">
                    <m:r>
                      <a:rPr lang="en-US" altLang="zh-CN" sz="2400" b="1" i="1">
                        <a:solidFill>
                          <a:srgbClr val="000000"/>
                        </a:solidFill>
                        <a:latin typeface="Cambria Math" panose="02040503050406030204" pitchFamily="18" charset="0"/>
                      </a:rPr>
                      <m:t>𝒈</m:t>
                    </m:r>
                  </m:oMath>
                </a14:m>
                <a:r>
                  <a:rPr lang="zh-CN" altLang="en-US" sz="2400" dirty="0"/>
                  <a:t>的各元是状态向量和输入向量的非线性时变函数；</a:t>
                </a:r>
                <a:endParaRPr lang="en-US" altLang="zh-CN" sz="2400" dirty="0"/>
              </a:p>
              <a:p>
                <a:pPr marL="0" lvl="1" indent="720000">
                  <a:lnSpc>
                    <a:spcPct val="100000"/>
                  </a:lnSpc>
                  <a:spcBef>
                    <a:spcPts val="600"/>
                  </a:spcBef>
                  <a:spcAft>
                    <a:spcPts val="600"/>
                  </a:spcAft>
                  <a:buFontTx/>
                  <a:buNone/>
                </a:pPr>
                <a:r>
                  <a:rPr lang="zh-CN" altLang="en-US" sz="2400" dirty="0"/>
                  <a:t>系统参数随时间变化；</a:t>
                </a:r>
                <a:endParaRPr lang="en-US" altLang="zh-CN" sz="2400" dirty="0"/>
              </a:p>
              <a:p>
                <a:pPr marL="0" lvl="1" indent="720000">
                  <a:lnSpc>
                    <a:spcPct val="100000"/>
                  </a:lnSpc>
                  <a:spcBef>
                    <a:spcPts val="600"/>
                  </a:spcBef>
                  <a:spcAft>
                    <a:spcPts val="600"/>
                  </a:spcAft>
                  <a:buFontTx/>
                  <a:buNone/>
                </a:pPr>
                <a:r>
                  <a:rPr lang="zh-CN" altLang="en-US" sz="2400" dirty="0"/>
                  <a:t>状态方程和输出方程是非线性时变函数。</a:t>
                </a:r>
                <a:endParaRPr lang="en-US" altLang="zh-CN" sz="2400" dirty="0"/>
              </a:p>
            </p:txBody>
          </p:sp>
        </mc:Choice>
        <mc:Fallback xmlns="">
          <p:sp>
            <p:nvSpPr>
              <p:cNvPr id="24579" name="Rectangle 3">
                <a:extLst>
                  <a:ext uri="{FF2B5EF4-FFF2-40B4-BE49-F238E27FC236}">
                    <a16:creationId xmlns:a16="http://schemas.microsoft.com/office/drawing/2014/main" id="{46EC717C-98B1-43D9-849F-E68FC179C384}"/>
                  </a:ext>
                </a:extLst>
              </p:cNvPr>
              <p:cNvSpPr>
                <a:spLocks noGrp="1" noRot="1" noChangeAspect="1" noMove="1" noResize="1" noEditPoints="1" noAdjustHandles="1" noChangeArrowheads="1" noChangeShapeType="1" noTextEdit="1"/>
              </p:cNvSpPr>
              <p:nvPr>
                <p:ph sz="quarter" idx="13"/>
              </p:nvPr>
            </p:nvSpPr>
            <p:spPr>
              <a:blipFill>
                <a:blip r:embed="rId2"/>
                <a:stretch>
                  <a:fillRect l="-1059" t="-1195"/>
                </a:stretch>
              </a:blipFill>
            </p:spPr>
            <p:txBody>
              <a:bodyPr/>
              <a:lstStyle/>
              <a:p>
                <a:r>
                  <a:rPr lang="zh-CN" altLang="en-US">
                    <a:noFill/>
                  </a:rPr>
                  <a:t> </a:t>
                </a:r>
              </a:p>
            </p:txBody>
          </p:sp>
        </mc:Fallback>
      </mc:AlternateContent>
      <p:sp>
        <p:nvSpPr>
          <p:cNvPr id="5" name="灯片编号占位符 5">
            <a:extLst>
              <a:ext uri="{FF2B5EF4-FFF2-40B4-BE49-F238E27FC236}">
                <a16:creationId xmlns:a16="http://schemas.microsoft.com/office/drawing/2014/main" id="{EFC849C3-D0BD-4A25-A378-929AF005E67D}"/>
              </a:ext>
            </a:extLst>
          </p:cNvPr>
          <p:cNvSpPr>
            <a:spLocks noGrp="1"/>
          </p:cNvSpPr>
          <p:nvPr>
            <p:ph type="sldNum" sz="quarter" idx="12"/>
          </p:nvPr>
        </p:nvSpPr>
        <p:spPr/>
        <p:txBody>
          <a:bodyPr/>
          <a:lstStyle/>
          <a:p>
            <a:fld id="{BB53EF18-4BF5-4C36-B117-C87B3B915CC0}" type="slidenum">
              <a:rPr lang="en-US" altLang="zh-CN"/>
              <a:pPr/>
              <a:t>11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7027" name="Rectangle 3">
                <a:extLst>
                  <a:ext uri="{FF2B5EF4-FFF2-40B4-BE49-F238E27FC236}">
                    <a16:creationId xmlns:a16="http://schemas.microsoft.com/office/drawing/2014/main" id="{AB797531-3A2D-4675-888C-9C7F2EA019F2}"/>
                  </a:ext>
                </a:extLst>
              </p:cNvPr>
              <p:cNvSpPr>
                <a:spLocks noGrp="1" noChangeArrowheads="1"/>
              </p:cNvSpPr>
              <p:nvPr>
                <p:ph idx="1"/>
              </p:nvPr>
            </p:nvSpPr>
            <p:spPr>
              <a:xfrm>
                <a:off x="876613" y="533400"/>
                <a:ext cx="8915400" cy="5516564"/>
              </a:xfrm>
            </p:spPr>
            <p:txBody>
              <a:bodyPr>
                <a:normAutofit/>
              </a:bodyPr>
              <a:lstStyle/>
              <a:p>
                <a:pPr>
                  <a:buFontTx/>
                  <a:buNone/>
                </a:pPr>
                <a:r>
                  <a:rPr lang="zh-CN" altLang="en-US" sz="2400" dirty="0"/>
                  <a:t>则状态空间表达式</a:t>
                </a:r>
                <a:endParaRPr lang="en-US" altLang="zh-CN" sz="2400" dirty="0"/>
              </a:p>
              <a:p>
                <a:pPr marL="0" indent="0">
                  <a:buFontTx/>
                  <a:buNone/>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−3</m:t>
                                </m:r>
                              </m:e>
                              <m:e>
                                <m:r>
                                  <a:rPr lang="zh-CN" altLang="en-US" sz="2400" i="1">
                                    <a:solidFill>
                                      <a:srgbClr val="000000"/>
                                    </a:solidFill>
                                    <a:latin typeface="Cambria Math" panose="02040503050406030204" pitchFamily="18" charset="0"/>
                                  </a:rPr>
                                  <m:t>−2</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2</m:t>
                                </m:r>
                              </m:e>
                            </m:mr>
                          </m:m>
                        </m:e>
                      </m:d>
                      <m:r>
                        <a:rPr lang="zh-CN" altLang="en-US" sz="2400" i="1">
                          <a:solidFill>
                            <a:srgbClr val="000000"/>
                          </a:solidFill>
                          <a:latin typeface="Cambria Math" panose="02040503050406030204" pitchFamily="18" charset="0"/>
                        </a:rPr>
                        <m:t>𝑢</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oMath>
                  </m:oMathPara>
                </a14:m>
                <a:endParaRPr lang="zh-CN" altLang="en-US" sz="2400" dirty="0"/>
              </a:p>
            </p:txBody>
          </p:sp>
        </mc:Choice>
        <mc:Fallback xmlns="">
          <p:sp>
            <p:nvSpPr>
              <p:cNvPr id="257027" name="Rectangle 3">
                <a:extLst>
                  <a:ext uri="{FF2B5EF4-FFF2-40B4-BE49-F238E27FC236}">
                    <a16:creationId xmlns:a16="http://schemas.microsoft.com/office/drawing/2014/main" id="{AB797531-3A2D-4675-888C-9C7F2EA019F2}"/>
                  </a:ext>
                </a:extLst>
              </p:cNvPr>
              <p:cNvSpPr>
                <a:spLocks noGrp="1" noRot="1" noChangeAspect="1" noMove="1" noResize="1" noEditPoints="1" noAdjustHandles="1" noChangeArrowheads="1" noChangeShapeType="1" noTextEdit="1"/>
              </p:cNvSpPr>
              <p:nvPr>
                <p:ph idx="1"/>
              </p:nvPr>
            </p:nvSpPr>
            <p:spPr>
              <a:xfrm>
                <a:off x="876613" y="533400"/>
                <a:ext cx="8915400" cy="5516564"/>
              </a:xfrm>
              <a:blipFill>
                <a:blip r:embed="rId2"/>
                <a:stretch>
                  <a:fillRect t="-221"/>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A631EA9E-A386-465B-B51A-AA59213891CE}"/>
              </a:ext>
            </a:extLst>
          </p:cNvPr>
          <p:cNvSpPr>
            <a:spLocks noGrp="1"/>
          </p:cNvSpPr>
          <p:nvPr>
            <p:ph type="sldNum" sz="quarter" idx="12"/>
          </p:nvPr>
        </p:nvSpPr>
        <p:spPr/>
        <p:txBody>
          <a:bodyPr/>
          <a:lstStyle/>
          <a:p>
            <a:fld id="{FD77901A-0450-44F6-BA45-CFA53D9E49A9}" type="slidenum">
              <a:rPr lang="en-US" altLang="zh-CN"/>
              <a:pPr/>
              <a:t>110</a:t>
            </a:fld>
            <a:endParaRPr lang="en-US" altLang="zh-CN"/>
          </a:p>
        </p:txBody>
      </p:sp>
      <p:sp>
        <p:nvSpPr>
          <p:cNvPr id="257029" name="Rectangle 5">
            <a:extLst>
              <a:ext uri="{FF2B5EF4-FFF2-40B4-BE49-F238E27FC236}">
                <a16:creationId xmlns:a16="http://schemas.microsoft.com/office/drawing/2014/main" id="{134ACD78-FD17-4B3C-94FD-8661BA100EDE}"/>
              </a:ext>
            </a:extLst>
          </p:cNvPr>
          <p:cNvSpPr>
            <a:spLocks noChangeArrowheads="1"/>
          </p:cNvSpPr>
          <p:nvPr/>
        </p:nvSpPr>
        <p:spPr bwMode="auto">
          <a:xfrm>
            <a:off x="6003635" y="23771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4" name="组合 3">
            <a:extLst>
              <a:ext uri="{FF2B5EF4-FFF2-40B4-BE49-F238E27FC236}">
                <a16:creationId xmlns:a16="http://schemas.microsoft.com/office/drawing/2014/main" id="{2FDA3F9A-1B30-457E-BB4C-F8FF848050DC}"/>
              </a:ext>
            </a:extLst>
          </p:cNvPr>
          <p:cNvGrpSpPr/>
          <p:nvPr/>
        </p:nvGrpSpPr>
        <p:grpSpPr>
          <a:xfrm>
            <a:off x="4648200" y="3071755"/>
            <a:ext cx="7391400" cy="3495732"/>
            <a:chOff x="4750091" y="3325949"/>
            <a:chExt cx="7391400" cy="3495732"/>
          </a:xfrm>
        </p:grpSpPr>
        <p:sp>
          <p:nvSpPr>
            <p:cNvPr id="9" name="Text Box 5">
              <a:extLst>
                <a:ext uri="{FF2B5EF4-FFF2-40B4-BE49-F238E27FC236}">
                  <a16:creationId xmlns:a16="http://schemas.microsoft.com/office/drawing/2014/main" id="{7DC24A88-FAB2-415D-B950-BEE30D5FBF17}"/>
                </a:ext>
              </a:extLst>
            </p:cNvPr>
            <p:cNvSpPr txBox="1">
              <a:spLocks noChangeArrowheads="1"/>
            </p:cNvSpPr>
            <p:nvPr/>
          </p:nvSpPr>
          <p:spPr bwMode="auto">
            <a:xfrm>
              <a:off x="6477000" y="6421571"/>
              <a:ext cx="419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chemeClr val="tx1"/>
                  </a:solidFill>
                </a:rPr>
                <a:t>图</a:t>
              </a:r>
              <a:r>
                <a:rPr lang="en-US" altLang="zh-CN" sz="2000" dirty="0">
                  <a:solidFill>
                    <a:schemeClr val="tx1"/>
                  </a:solidFill>
                </a:rPr>
                <a:t>1-30 </a:t>
              </a:r>
              <a:r>
                <a:rPr lang="zh-CN" altLang="en-US" sz="2000" dirty="0">
                  <a:solidFill>
                    <a:schemeClr val="tx1"/>
                  </a:solidFill>
                </a:rPr>
                <a:t>离散系统的结构图</a:t>
              </a:r>
            </a:p>
          </p:txBody>
        </p:sp>
        <p:pic>
          <p:nvPicPr>
            <p:cNvPr id="10" name="Picture 6" descr="1t30">
              <a:extLst>
                <a:ext uri="{FF2B5EF4-FFF2-40B4-BE49-F238E27FC236}">
                  <a16:creationId xmlns:a16="http://schemas.microsoft.com/office/drawing/2014/main" id="{04D918D8-1DBD-4DE7-9425-5AA6937AB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91" y="3325949"/>
              <a:ext cx="7391400" cy="305593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F94BA-71CA-419A-955A-2B61ECD52C20}"/>
              </a:ext>
            </a:extLst>
          </p:cNvPr>
          <p:cNvSpPr>
            <a:spLocks noGrp="1"/>
          </p:cNvSpPr>
          <p:nvPr>
            <p:ph type="title"/>
          </p:nvPr>
        </p:nvSpPr>
        <p:spPr/>
        <p:txBody>
          <a:bodyPr>
            <a:normAutofit/>
          </a:bodyPr>
          <a:lstStyle/>
          <a:p>
            <a:r>
              <a:rPr lang="en-US" altLang="zh-CN" dirty="0"/>
              <a:t>1.8.3 </a:t>
            </a:r>
            <a:r>
              <a:rPr lang="zh-CN" altLang="en-US" dirty="0"/>
              <a:t>脉冲传递函数化为状态空间表达式</a:t>
            </a:r>
          </a:p>
        </p:txBody>
      </p:sp>
      <mc:AlternateContent xmlns:mc="http://schemas.openxmlformats.org/markup-compatibility/2006" xmlns:a14="http://schemas.microsoft.com/office/drawing/2010/main">
        <mc:Choice Requires="a14">
          <p:sp>
            <p:nvSpPr>
              <p:cNvPr id="260099" name="Rectangle 3">
                <a:extLst>
                  <a:ext uri="{FF2B5EF4-FFF2-40B4-BE49-F238E27FC236}">
                    <a16:creationId xmlns:a16="http://schemas.microsoft.com/office/drawing/2014/main" id="{42769F03-18CA-4579-AA31-FF10FFE0463A}"/>
                  </a:ext>
                </a:extLst>
              </p:cNvPr>
              <p:cNvSpPr>
                <a:spLocks noGrp="1" noChangeArrowheads="1"/>
              </p:cNvSpPr>
              <p:nvPr>
                <p:ph sz="quarter" idx="13"/>
              </p:nvPr>
            </p:nvSpPr>
            <p:spPr/>
            <p:txBody>
              <a:bodyPr>
                <a:normAutofit/>
              </a:bodyPr>
              <a:lstStyle/>
              <a:p>
                <a:pPr>
                  <a:lnSpc>
                    <a:spcPct val="120000"/>
                  </a:lnSpc>
                  <a:buFontTx/>
                  <a:buNone/>
                </a:pPr>
                <a:r>
                  <a:rPr lang="en-US" altLang="zh-CN" dirty="0"/>
                  <a:t>   </a:t>
                </a:r>
                <a:r>
                  <a:rPr lang="zh-CN" altLang="en-US" dirty="0"/>
                  <a:t>线性离散系统的脉冲传递函数为</a:t>
                </a:r>
              </a:p>
              <a:p>
                <a:pPr>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𝑧</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𝑧</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𝑧</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oMath>
                  </m:oMathPara>
                </a14:m>
                <a:endParaRPr lang="zh-CN" altLang="en-US" dirty="0"/>
              </a:p>
              <a:p>
                <a:pPr>
                  <a:lnSpc>
                    <a:spcPct val="120000"/>
                  </a:lnSpc>
                  <a:buFontTx/>
                  <a:buNone/>
                </a:pPr>
                <a:r>
                  <a:rPr lang="zh-CN" altLang="en-US" dirty="0"/>
                  <a:t>   它可仿照连续系统的部分分式法来建立离散系统的状态空间表达式。</a:t>
                </a:r>
              </a:p>
            </p:txBody>
          </p:sp>
        </mc:Choice>
        <mc:Fallback xmlns="">
          <p:sp>
            <p:nvSpPr>
              <p:cNvPr id="260099" name="Rectangle 3">
                <a:extLst>
                  <a:ext uri="{FF2B5EF4-FFF2-40B4-BE49-F238E27FC236}">
                    <a16:creationId xmlns:a16="http://schemas.microsoft.com/office/drawing/2014/main" id="{42769F03-18CA-4579-AA31-FF10FFE0463A}"/>
                  </a:ext>
                </a:extLst>
              </p:cNvPr>
              <p:cNvSpPr>
                <a:spLocks noGrp="1" noRot="1" noChangeAspect="1" noMove="1" noResize="1" noEditPoints="1" noAdjustHandles="1" noChangeArrowheads="1" noChangeShapeType="1" noTextEdit="1"/>
              </p:cNvSpPr>
              <p:nvPr>
                <p:ph sz="quarter" idx="13"/>
              </p:nvPr>
            </p:nvSpPr>
            <p:spPr>
              <a:blipFill>
                <a:blip r:embed="rId2"/>
                <a:stretch>
                  <a:fillRect t="-239"/>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40DBDBC8-954D-412B-9777-9846C215AAF3}"/>
              </a:ext>
            </a:extLst>
          </p:cNvPr>
          <p:cNvSpPr>
            <a:spLocks noGrp="1"/>
          </p:cNvSpPr>
          <p:nvPr>
            <p:ph type="sldNum" sz="quarter" idx="12"/>
          </p:nvPr>
        </p:nvSpPr>
        <p:spPr/>
        <p:txBody>
          <a:bodyPr/>
          <a:lstStyle/>
          <a:p>
            <a:fld id="{19A211B8-494D-4B11-8483-4C36110190B4}" type="slidenum">
              <a:rPr lang="en-US" altLang="zh-CN"/>
              <a:pPr/>
              <a:t>111</a:t>
            </a:fld>
            <a:endParaRPr lang="en-US" altLang="zh-CN"/>
          </a:p>
        </p:txBody>
      </p:sp>
      <p:sp>
        <p:nvSpPr>
          <p:cNvPr id="260101" name="Rectangle 5">
            <a:extLst>
              <a:ext uri="{FF2B5EF4-FFF2-40B4-BE49-F238E27FC236}">
                <a16:creationId xmlns:a16="http://schemas.microsoft.com/office/drawing/2014/main" id="{1892FDE7-2D9D-48CC-936E-42388BD55C69}"/>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3EDEB-DA6A-43E3-9E76-3A9FB5A60E31}"/>
              </a:ext>
            </a:extLst>
          </p:cNvPr>
          <p:cNvSpPr>
            <a:spLocks noGrp="1"/>
          </p:cNvSpPr>
          <p:nvPr>
            <p:ph type="title"/>
          </p:nvPr>
        </p:nvSpPr>
        <p:spPr/>
        <p:txBody>
          <a:bodyPr/>
          <a:lstStyle/>
          <a:p>
            <a:r>
              <a:rPr lang="zh-CN" altLang="en-US" dirty="0"/>
              <a:t> </a:t>
            </a:r>
            <a:r>
              <a:rPr lang="en-US" altLang="zh-CN" dirty="0"/>
              <a:t>1</a:t>
            </a:r>
            <a:r>
              <a:rPr lang="zh-CN" altLang="en-US" dirty="0"/>
              <a:t>．脉冲传递函数的极点为单极点时</a:t>
            </a:r>
          </a:p>
        </p:txBody>
      </p:sp>
      <mc:AlternateContent xmlns:mc="http://schemas.openxmlformats.org/markup-compatibility/2006" xmlns:a14="http://schemas.microsoft.com/office/drawing/2010/main">
        <mc:Choice Requires="a14">
          <p:sp>
            <p:nvSpPr>
              <p:cNvPr id="261123" name="Rectangle 3">
                <a:extLst>
                  <a:ext uri="{FF2B5EF4-FFF2-40B4-BE49-F238E27FC236}">
                    <a16:creationId xmlns:a16="http://schemas.microsoft.com/office/drawing/2014/main" id="{710FC0E7-987C-4CBA-9430-E855A4F2AC19}"/>
                  </a:ext>
                </a:extLst>
              </p:cNvPr>
              <p:cNvSpPr>
                <a:spLocks noGrp="1" noChangeArrowheads="1"/>
              </p:cNvSpPr>
              <p:nvPr>
                <p:ph sz="quarter" idx="13"/>
              </p:nvPr>
            </p:nvSpPr>
            <p:spPr>
              <a:xfrm>
                <a:off x="587666" y="1515518"/>
                <a:ext cx="11201400" cy="5105400"/>
              </a:xfrm>
            </p:spPr>
            <p:txBody>
              <a:bodyPr>
                <a:noAutofit/>
              </a:bodyPr>
              <a:lstStyle/>
              <a:p>
                <a:pPr>
                  <a:lnSpc>
                    <a:spcPct val="100000"/>
                  </a:lnSpc>
                  <a:buFontTx/>
                  <a:buNone/>
                </a:pPr>
                <a:r>
                  <a:rPr lang="zh-CN" altLang="en-US" cap="none" dirty="0">
                    <a:latin typeface="Times New Roman" panose="02020603050405020304" pitchFamily="18" charset="0"/>
                    <a:cs typeface="Times New Roman" panose="02020603050405020304" pitchFamily="18" charset="0"/>
                  </a:rPr>
                  <a:t>令脉冲传递函数</a:t>
                </a:r>
                <a:r>
                  <a:rPr lang="en-US" altLang="zh-CN" i="1" cap="none" dirty="0">
                    <a:latin typeface="Times New Roman" panose="02020603050405020304" pitchFamily="18" charset="0"/>
                    <a:cs typeface="Times New Roman" panose="02020603050405020304" pitchFamily="18" charset="0"/>
                  </a:rPr>
                  <a:t>G</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z</a:t>
                </a:r>
                <a:r>
                  <a:rPr lang="en-US" altLang="zh-CN" cap="none" dirty="0">
                    <a:latin typeface="Times New Roman" panose="02020603050405020304" pitchFamily="18" charset="0"/>
                    <a:cs typeface="Times New Roman" panose="02020603050405020304" pitchFamily="18" charset="0"/>
                  </a:rPr>
                  <a:t>)</a:t>
                </a:r>
                <a:r>
                  <a:rPr lang="zh-CN" altLang="en-US" cap="none" dirty="0">
                    <a:latin typeface="Times New Roman" panose="02020603050405020304" pitchFamily="18" charset="0"/>
                    <a:cs typeface="Times New Roman" panose="02020603050405020304" pitchFamily="18" charset="0"/>
                  </a:rPr>
                  <a:t>的极点为</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p</a:t>
                </a:r>
                <a:r>
                  <a:rPr lang="en-US" altLang="zh-CN" cap="none" baseline="-25000" dirty="0">
                    <a:latin typeface="Times New Roman" panose="02020603050405020304" pitchFamily="18" charset="0"/>
                    <a:cs typeface="Times New Roman" panose="02020603050405020304" pitchFamily="18" charset="0"/>
                  </a:rPr>
                  <a:t>1</a:t>
                </a:r>
                <a:r>
                  <a:rPr lang="zh-CN" altLang="en-US" cap="none"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p</a:t>
                </a:r>
                <a:r>
                  <a:rPr lang="en-US" altLang="zh-CN" cap="none" baseline="-25000" dirty="0">
                    <a:latin typeface="Times New Roman" panose="02020603050405020304" pitchFamily="18" charset="0"/>
                    <a:cs typeface="Times New Roman" panose="02020603050405020304" pitchFamily="18" charset="0"/>
                  </a:rPr>
                  <a:t>2</a:t>
                </a:r>
                <a:r>
                  <a:rPr lang="zh-CN" altLang="en-US" cap="none"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a:t>
                </a:r>
                <a:r>
                  <a:rPr lang="zh-CN" altLang="en-US" cap="none"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a:t>
                </a:r>
                <a:r>
                  <a:rPr lang="en-US" altLang="zh-CN" i="1" cap="none" dirty="0" err="1">
                    <a:latin typeface="Times New Roman" panose="02020603050405020304" pitchFamily="18" charset="0"/>
                    <a:cs typeface="Times New Roman" panose="02020603050405020304" pitchFamily="18" charset="0"/>
                  </a:rPr>
                  <a:t>p</a:t>
                </a:r>
                <a:r>
                  <a:rPr lang="en-US" altLang="zh-CN" i="1" cap="none" baseline="-25000" dirty="0" err="1">
                    <a:latin typeface="Times New Roman" panose="02020603050405020304" pitchFamily="18" charset="0"/>
                    <a:cs typeface="Times New Roman" panose="02020603050405020304" pitchFamily="18" charset="0"/>
                  </a:rPr>
                  <a:t>n</a:t>
                </a:r>
                <a:r>
                  <a:rPr lang="zh-CN" altLang="en-US" cap="none" dirty="0">
                    <a:latin typeface="Times New Roman" panose="02020603050405020304" pitchFamily="18" charset="0"/>
                    <a:cs typeface="Times New Roman" panose="02020603050405020304" pitchFamily="18" charset="0"/>
                  </a:rPr>
                  <a:t>，则</a:t>
                </a:r>
                <a:r>
                  <a:rPr lang="en-US" altLang="zh-CN" i="1" cap="none" dirty="0">
                    <a:latin typeface="Times New Roman" panose="02020603050405020304" pitchFamily="18" charset="0"/>
                    <a:cs typeface="Times New Roman" panose="02020603050405020304" pitchFamily="18" charset="0"/>
                  </a:rPr>
                  <a:t>G</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z</a:t>
                </a:r>
                <a:r>
                  <a:rPr lang="en-US" altLang="zh-CN" cap="none" dirty="0">
                    <a:latin typeface="Times New Roman" panose="02020603050405020304" pitchFamily="18" charset="0"/>
                    <a:cs typeface="Times New Roman" panose="02020603050405020304" pitchFamily="18" charset="0"/>
                  </a:rPr>
                  <a:t>)</a:t>
                </a:r>
                <a:r>
                  <a:rPr lang="zh-CN" altLang="en-US" cap="none" dirty="0">
                    <a:latin typeface="Times New Roman" panose="02020603050405020304" pitchFamily="18" charset="0"/>
                    <a:cs typeface="Times New Roman" panose="02020603050405020304" pitchFamily="18" charset="0"/>
                  </a:rPr>
                  <a:t>可分解成如下的部分分式：</a:t>
                </a:r>
                <a:endParaRPr lang="en-US" altLang="zh-CN" cap="none" dirty="0">
                  <a:latin typeface="Times New Roman" panose="02020603050405020304" pitchFamily="18" charset="0"/>
                  <a:cs typeface="Times New Roman" panose="02020603050405020304" pitchFamily="18" charset="0"/>
                </a:endParaRPr>
              </a:p>
              <a:p>
                <a:pPr algn="r">
                  <a:lnSpc>
                    <a:spcPct val="100000"/>
                  </a:lnSpc>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𝑛</m:t>
                            </m:r>
                          </m:sub>
                        </m:sSub>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den>
                    </m:f>
                  </m:oMath>
                </a14:m>
                <a:r>
                  <a:rPr lang="en-US" altLang="zh-CN" dirty="0"/>
                  <a:t>			</a:t>
                </a:r>
                <a:r>
                  <a:rPr lang="zh-CN" altLang="en-US" cap="none" dirty="0">
                    <a:latin typeface="Times New Roman" panose="02020603050405020304" pitchFamily="18" charset="0"/>
                    <a:cs typeface="Times New Roman" panose="02020603050405020304" pitchFamily="18" charset="0"/>
                  </a:rPr>
                  <a:t> </a:t>
                </a:r>
                <a:r>
                  <a:rPr lang="en-US" altLang="zh-CN" cap="none" dirty="0">
                    <a:latin typeface="Times New Roman" panose="02020603050405020304" pitchFamily="18" charset="0"/>
                    <a:cs typeface="Times New Roman" panose="02020603050405020304" pitchFamily="18" charset="0"/>
                  </a:rPr>
                  <a:t>(1-98)</a:t>
                </a:r>
              </a:p>
              <a:p>
                <a:pPr>
                  <a:lnSpc>
                    <a:spcPct val="100000"/>
                  </a:lnSpc>
                  <a:buNone/>
                </a:pPr>
                <a:r>
                  <a:rPr lang="zh-CN" altLang="en-US" cap="none"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cap="none" smtClean="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lim>
                        </m:limLow>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endParaRPr lang="en-US" altLang="zh-CN" dirty="0"/>
              </a:p>
              <a:p>
                <a:pPr>
                  <a:lnSpc>
                    <a:spcPct val="100000"/>
                  </a:lnSpc>
                  <a:buNone/>
                </a:pPr>
                <a:r>
                  <a:rPr lang="zh-CN" altLang="en-US" dirty="0"/>
                  <a:t>选取状态变量的</a:t>
                </a:r>
                <a:r>
                  <a:rPr lang="en-US" altLang="zh-CN" b="1" i="1" cap="none" dirty="0">
                    <a:latin typeface="Times New Roman" panose="02020603050405020304" pitchFamily="18" charset="0"/>
                    <a:cs typeface="Times New Roman" panose="02020603050405020304" pitchFamily="18" charset="0"/>
                  </a:rPr>
                  <a:t>z</a:t>
                </a:r>
                <a:r>
                  <a:rPr lang="zh-CN" altLang="en-US" dirty="0"/>
                  <a:t>变换式为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r>
                  <a:rPr lang="en-US" altLang="zh-CN" dirty="0"/>
                  <a:t>			</a:t>
                </a:r>
                <a:r>
                  <a:rPr lang="en-US" altLang="zh-CN" dirty="0">
                    <a:latin typeface="Times New Roman" panose="02020603050405020304" pitchFamily="18" charset="0"/>
                    <a:cs typeface="Times New Roman" panose="02020603050405020304" pitchFamily="18" charset="0"/>
                  </a:rPr>
                  <a:t>(1-99)</a:t>
                </a:r>
              </a:p>
              <a:p>
                <a:pPr>
                  <a:lnSpc>
                    <a:spcPct val="100000"/>
                  </a:lnSpc>
                  <a:buNone/>
                </a:pPr>
                <a:r>
                  <a:rPr lang="zh-CN" altLang="en-US" cap="none" dirty="0">
                    <a:latin typeface="Times New Roman" panose="02020603050405020304" pitchFamily="18" charset="0"/>
                    <a:cs typeface="Times New Roman" panose="02020603050405020304" pitchFamily="18" charset="0"/>
                  </a:rPr>
                  <a:t>进行</a:t>
                </a:r>
                <a:r>
                  <a:rPr lang="en-US" altLang="zh-CN" b="1" i="1" cap="none" dirty="0">
                    <a:latin typeface="Times New Roman" panose="02020603050405020304" pitchFamily="18" charset="0"/>
                    <a:cs typeface="Times New Roman" panose="02020603050405020304" pitchFamily="18" charset="0"/>
                  </a:rPr>
                  <a:t>z</a:t>
                </a:r>
                <a:r>
                  <a:rPr lang="zh-CN" altLang="en-US" dirty="0">
                    <a:solidFill>
                      <a:srgbClr val="000000"/>
                    </a:solidFill>
                  </a:rPr>
                  <a:t>反变换，得状态方程</a:t>
                </a:r>
                <a:endParaRPr lang="en-US" altLang="zh-CN" dirty="0">
                  <a:solidFill>
                    <a:srgbClr val="000000"/>
                  </a:solidFill>
                </a:endParaRPr>
              </a:p>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1123" name="Rectangle 3">
                <a:extLst>
                  <a:ext uri="{FF2B5EF4-FFF2-40B4-BE49-F238E27FC236}">
                    <a16:creationId xmlns:a16="http://schemas.microsoft.com/office/drawing/2014/main" id="{710FC0E7-987C-4CBA-9430-E855A4F2AC19}"/>
                  </a:ext>
                </a:extLst>
              </p:cNvPr>
              <p:cNvSpPr>
                <a:spLocks noGrp="1" noRot="1" noChangeAspect="1" noMove="1" noResize="1" noEditPoints="1" noAdjustHandles="1" noChangeArrowheads="1" noChangeShapeType="1" noTextEdit="1"/>
              </p:cNvSpPr>
              <p:nvPr>
                <p:ph sz="quarter" idx="13"/>
              </p:nvPr>
            </p:nvSpPr>
            <p:spPr>
              <a:xfrm>
                <a:off x="587666" y="1515518"/>
                <a:ext cx="11201400" cy="5105400"/>
              </a:xfrm>
              <a:blipFill>
                <a:blip r:embed="rId2"/>
                <a:stretch>
                  <a:fillRect t="-956" r="-2666"/>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F4515818-D81C-4FE4-BBA8-2960576D50D3}"/>
              </a:ext>
            </a:extLst>
          </p:cNvPr>
          <p:cNvSpPr>
            <a:spLocks noGrp="1"/>
          </p:cNvSpPr>
          <p:nvPr>
            <p:ph type="sldNum" sz="quarter" idx="12"/>
          </p:nvPr>
        </p:nvSpPr>
        <p:spPr/>
        <p:txBody>
          <a:bodyPr/>
          <a:lstStyle/>
          <a:p>
            <a:fld id="{4AA2BB59-7952-4552-90E6-612A6DAB55DC}" type="slidenum">
              <a:rPr lang="en-US" altLang="zh-CN"/>
              <a:pPr/>
              <a:t>112</a:t>
            </a:fld>
            <a:endParaRPr lang="en-US" altLang="zh-CN"/>
          </a:p>
        </p:txBody>
      </p:sp>
      <p:sp>
        <p:nvSpPr>
          <p:cNvPr id="261125" name="Rectangle 5">
            <a:extLst>
              <a:ext uri="{FF2B5EF4-FFF2-40B4-BE49-F238E27FC236}">
                <a16:creationId xmlns:a16="http://schemas.microsoft.com/office/drawing/2014/main" id="{32AACB19-96CB-442C-83D8-D0EEE099EEC3}"/>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1127" name="Rectangle 7">
            <a:extLst>
              <a:ext uri="{FF2B5EF4-FFF2-40B4-BE49-F238E27FC236}">
                <a16:creationId xmlns:a16="http://schemas.microsoft.com/office/drawing/2014/main" id="{7E01E8A4-F317-4B3F-852B-C01F6AB4C44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3171" name="Rectangle 3">
                <a:extLst>
                  <a:ext uri="{FF2B5EF4-FFF2-40B4-BE49-F238E27FC236}">
                    <a16:creationId xmlns:a16="http://schemas.microsoft.com/office/drawing/2014/main" id="{CF8EA60E-C6EE-4F93-8E89-BB28BDE56695}"/>
                  </a:ext>
                </a:extLst>
              </p:cNvPr>
              <p:cNvSpPr>
                <a:spLocks noGrp="1" noChangeArrowheads="1"/>
              </p:cNvSpPr>
              <p:nvPr>
                <p:ph idx="1"/>
              </p:nvPr>
            </p:nvSpPr>
            <p:spPr>
              <a:xfrm>
                <a:off x="762000" y="457200"/>
                <a:ext cx="10668000" cy="6192971"/>
              </a:xfrm>
            </p:spPr>
            <p:txBody>
              <a:bodyPr>
                <a:normAutofit/>
              </a:bodyPr>
              <a:lstStyle/>
              <a:p>
                <a:pPr>
                  <a:buNone/>
                </a:pPr>
                <a:r>
                  <a:rPr lang="en-US" altLang="zh-CN" sz="2400" dirty="0"/>
                  <a:t>  </a:t>
                </a:r>
                <a:r>
                  <a:rPr lang="zh-CN" altLang="en-US" sz="2400" dirty="0"/>
                  <a:t>将式</a:t>
                </a:r>
                <a:r>
                  <a:rPr lang="en-US" altLang="zh-CN" sz="2400" dirty="0"/>
                  <a:t>(1-99)</a:t>
                </a:r>
                <a:r>
                  <a:rPr lang="zh-CN" altLang="en-US" sz="2400" dirty="0"/>
                  <a:t>代入式</a:t>
                </a:r>
                <a:r>
                  <a:rPr lang="en-US" altLang="zh-CN" sz="2400" dirty="0"/>
                  <a:t>(1-98)</a:t>
                </a:r>
                <a:r>
                  <a:rPr lang="zh-CN" altLang="en-US" sz="2400" dirty="0"/>
                  <a:t>得到系统输出方程的</a:t>
                </a:r>
                <a:r>
                  <a:rPr lang="en-US" altLang="zh-CN" sz="2400" b="1" i="1" cap="none" dirty="0">
                    <a:latin typeface="Times New Roman" panose="02020603050405020304" pitchFamily="18" charset="0"/>
                    <a:cs typeface="Times New Roman" panose="02020603050405020304" pitchFamily="18" charset="0"/>
                  </a:rPr>
                  <a:t>z</a:t>
                </a:r>
                <a:r>
                  <a:rPr lang="zh-CN" altLang="en-US" sz="2400" dirty="0"/>
                  <a:t>变换式</a:t>
                </a:r>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oMath>
                  </m:oMathPara>
                </a14:m>
                <a:endParaRPr lang="zh-CN" altLang="en-US" sz="2400" dirty="0"/>
              </a:p>
              <a:p>
                <a:pPr>
                  <a:buNone/>
                </a:pPr>
                <a:r>
                  <a:rPr lang="zh-CN" altLang="en-US" sz="2400" dirty="0"/>
                  <a:t>  将上式</a:t>
                </a:r>
                <a:r>
                  <a:rPr lang="en-US" altLang="zh-CN" sz="2400" b="1" i="1" cap="none" dirty="0">
                    <a:latin typeface="Times New Roman" panose="02020603050405020304" pitchFamily="18" charset="0"/>
                    <a:cs typeface="Times New Roman" panose="02020603050405020304" pitchFamily="18" charset="0"/>
                  </a:rPr>
                  <a:t>z</a:t>
                </a:r>
                <a:r>
                  <a:rPr lang="zh-CN" altLang="en-US" sz="2400" dirty="0"/>
                  <a:t>反变换得到输出方程</a:t>
                </a:r>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m:oMathPara>
                </a14:m>
                <a:endParaRPr lang="zh-CN" altLang="en-US" sz="2400" dirty="0"/>
              </a:p>
              <a:p>
                <a:pPr>
                  <a:lnSpc>
                    <a:spcPct val="120000"/>
                  </a:lnSpc>
                  <a:buFontTx/>
                  <a:buNone/>
                </a:pPr>
                <a:r>
                  <a:rPr lang="zh-CN" altLang="en-US" sz="2400" dirty="0"/>
                  <a:t>  离散系统的状态空间表达式为 </a:t>
                </a:r>
                <a:endParaRPr lang="en-US" altLang="zh-CN" sz="2400"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b="1"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𝑮𝒙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𝒉</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m:oMathPara>
                </a14:m>
                <a:endParaRPr lang="en-US" altLang="zh-CN" sz="2400" dirty="0"/>
              </a:p>
              <a:p>
                <a:pPr>
                  <a:buNone/>
                </a:pPr>
                <a:r>
                  <a:rPr lang="zh-CN" altLang="en-US" sz="2400" dirty="0"/>
                  <a:t>其中</a:t>
                </a:r>
                <a14:m>
                  <m:oMath xmlns:m="http://schemas.openxmlformats.org/officeDocument/2006/math">
                    <m:r>
                      <a:rPr lang="zh-CN" altLang="en-US" sz="2400" b="1" i="1">
                        <a:solidFill>
                          <a:srgbClr val="000000"/>
                        </a:solidFill>
                        <a:latin typeface="Cambria Math" panose="02040503050406030204" pitchFamily="18" charset="0"/>
                      </a:rPr>
                      <m:t>𝑮</m:t>
                    </m:r>
                    <m:r>
                      <a:rPr lang="en-US" altLang="zh-CN" sz="2400" b="1" i="1" smtClean="0">
                        <a:solidFill>
                          <a:srgbClr val="000000"/>
                        </a:solidFill>
                        <a:latin typeface="Cambria Math" panose="02040503050406030204" pitchFamily="18" charset="0"/>
                      </a:rPr>
                      <m:t>=</m:t>
                    </m:r>
                    <m:d>
                      <m:dPr>
                        <m:begChr m:val="["/>
                        <m:endChr m:val="]"/>
                        <m:ctrlPr>
                          <a:rPr lang="en-US" altLang="zh-CN" sz="2400" i="1" smtClean="0">
                            <a:solidFill>
                              <a:srgbClr val="000000"/>
                            </a:solidFill>
                            <a:latin typeface="Cambria Math" panose="02040503050406030204" pitchFamily="18" charset="0"/>
                          </a:rPr>
                        </m:ctrlPr>
                      </m:dPr>
                      <m:e>
                        <m:eqArr>
                          <m:eqArrPr>
                            <m:ctrlPr>
                              <a:rPr lang="en-US" altLang="zh-CN" sz="2400" i="1">
                                <a:solidFill>
                                  <a:srgbClr val="000000"/>
                                </a:solidFill>
                                <a:latin typeface="Cambria Math" panose="02040503050406030204" pitchFamily="18" charset="0"/>
                              </a:rPr>
                            </m:ctrlPr>
                          </m:eqArrPr>
                          <m:e>
                            <m:eqArr>
                              <m:eqArrPr>
                                <m:ctrlPr>
                                  <a:rPr lang="en-US" altLang="zh-CN" sz="2400" i="1">
                                    <a:solidFill>
                                      <a:srgbClr val="000000"/>
                                    </a:solidFill>
                                    <a:latin typeface="Cambria Math" panose="02040503050406030204" pitchFamily="18" charset="0"/>
                                  </a:rPr>
                                </m:ctrlPr>
                              </m:eqArrPr>
                              <m:e>
                                <m:r>
                                  <m:rPr>
                                    <m:brk m:alnAt="7"/>
                                  </m:rPr>
                                  <a:rPr lang="en-US" altLang="zh-CN"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      0         </m:t>
                                </m:r>
                                <m:r>
                                  <m:rPr>
                                    <m:brk m:alnAt="7"/>
                                  </m:rP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      0</m:t>
                                </m:r>
                              </m:e>
                              <m:e>
                                <m:r>
                                  <a:rPr lang="en-US" altLang="zh-CN" sz="2400" b="0" i="1" smtClean="0">
                                    <a:solidFill>
                                      <a:srgbClr val="000000"/>
                                    </a:solidFill>
                                    <a:latin typeface="Cambria Math" panose="02040503050406030204" pitchFamily="18" charset="0"/>
                                    <a:ea typeface="Cambria Math" panose="02040503050406030204" pitchFamily="18" charset="0"/>
                                  </a:rPr>
                                  <m:t>0       </m:t>
                                </m:r>
                                <m:r>
                                  <m:rPr>
                                    <m:brk m:alnAt="7"/>
                                  </m:rPr>
                                  <a:rPr lang="en-US" altLang="zh-CN"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2</m:t>
                                    </m:r>
                                    <m:r>
                                      <a:rPr lang="en-US" altLang="zh-CN" sz="2400" b="0" i="1" smtClean="0">
                                        <a:solidFill>
                                          <a:srgbClr val="000000"/>
                                        </a:solidFill>
                                        <a:latin typeface="Cambria Math" panose="02040503050406030204" pitchFamily="18" charset="0"/>
                                      </a:rPr>
                                      <m:t>   </m:t>
                                    </m:r>
                                  </m:sub>
                                </m:sSub>
                                <m:r>
                                  <a:rPr lang="en-US" altLang="zh-CN" sz="2400" b="0" i="1" smtClean="0">
                                    <a:solidFill>
                                      <a:srgbClr val="000000"/>
                                    </a:solidFill>
                                    <a:latin typeface="Cambria Math" panose="02040503050406030204" pitchFamily="18" charset="0"/>
                                  </a:rPr>
                                  <m:t>   </m:t>
                                </m:r>
                                <m:r>
                                  <m:rPr>
                                    <m:brk m:alnAt="7"/>
                                  </m:rP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  </m:t>
                                </m:r>
                                <m:r>
                                  <a:rPr lang="en-US" altLang="zh-CN" sz="2400" b="0" i="1" smtClean="0">
                                    <a:solidFill>
                                      <a:srgbClr val="000000"/>
                                    </a:solidFill>
                                    <a:latin typeface="Cambria Math" panose="02040503050406030204" pitchFamily="18" charset="0"/>
                                    <a:ea typeface="Cambria Math" panose="02040503050406030204" pitchFamily="18" charset="0"/>
                                  </a:rPr>
                                  <m:t>  </m:t>
                                </m:r>
                                <m:r>
                                  <a:rPr lang="en-US" altLang="zh-CN" sz="2400" i="1">
                                    <a:solidFill>
                                      <a:srgbClr val="000000"/>
                                    </a:solidFill>
                                    <a:latin typeface="Cambria Math" panose="02040503050406030204" pitchFamily="18" charset="0"/>
                                    <a:ea typeface="Cambria Math" panose="02040503050406030204" pitchFamily="18" charset="0"/>
                                  </a:rPr>
                                  <m:t>   0</m:t>
                                </m:r>
                              </m:e>
                            </m:eqArr>
                          </m:e>
                          <m:e>
                            <m:r>
                              <a:rPr lang="en-US" altLang="zh-CN" sz="2400" b="0" i="1" smtClean="0">
                                <a:solidFill>
                                  <a:srgbClr val="000000"/>
                                </a:solidFill>
                                <a:latin typeface="Cambria Math" panose="02040503050406030204" pitchFamily="18" charset="0"/>
                                <a:ea typeface="Cambria Math" panose="02040503050406030204" pitchFamily="18" charset="0"/>
                              </a:rPr>
                              <m:t> </m:t>
                            </m:r>
                            <m:r>
                              <m:rPr>
                                <m:brk m:alnAt="7"/>
                              </m:rP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            </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                       </m:t>
                            </m:r>
                            <m:r>
                              <a:rPr lang="en-US" altLang="zh-CN" sz="2400" i="1">
                                <a:solidFill>
                                  <a:srgbClr val="000000"/>
                                </a:solidFill>
                                <a:latin typeface="Cambria Math" panose="02040503050406030204" pitchFamily="18" charset="0"/>
                                <a:ea typeface="Cambria Math" panose="02040503050406030204" pitchFamily="18" charset="0"/>
                              </a:rPr>
                              <m:t>⋮</m:t>
                            </m:r>
                          </m:e>
                          <m:e>
                            <m:r>
                              <a:rPr lang="en-US" altLang="zh-CN" sz="2400" b="0" i="1" smtClean="0">
                                <a:solidFill>
                                  <a:srgbClr val="000000"/>
                                </a:solidFill>
                                <a:latin typeface="Cambria Math" panose="02040503050406030204" pitchFamily="18" charset="0"/>
                                <a:ea typeface="Cambria Math" panose="02040503050406030204" pitchFamily="18" charset="0"/>
                              </a:rPr>
                              <m:t>0           0        </m:t>
                            </m:r>
                            <m:r>
                              <m:rPr>
                                <m:brk m:alnAt="7"/>
                              </m:rP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    </m:t>
                            </m:r>
                            <m:r>
                              <a:rPr lang="en-US" altLang="zh-CN"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𝑝</m:t>
                                </m:r>
                              </m:e>
                              <m:sub>
                                <m:r>
                                  <a:rPr lang="en-US" altLang="zh-CN" sz="2400" b="0" i="1" smtClean="0">
                                    <a:solidFill>
                                      <a:srgbClr val="000000"/>
                                    </a:solidFill>
                                    <a:latin typeface="Cambria Math" panose="02040503050406030204" pitchFamily="18" charset="0"/>
                                  </a:rPr>
                                  <m:t>𝑛</m:t>
                                </m:r>
                              </m:sub>
                            </m:sSub>
                          </m:e>
                        </m:eqArr>
                      </m:e>
                    </m:d>
                  </m:oMath>
                </a14:m>
                <a:r>
                  <a:rPr lang="zh-CN" altLang="en-US" sz="2400" dirty="0"/>
                  <a:t>，</a:t>
                </a:r>
                <a14:m>
                  <m:oMath xmlns:m="http://schemas.openxmlformats.org/officeDocument/2006/math">
                    <m:r>
                      <a:rPr lang="zh-CN" altLang="en-US" sz="2400" b="1" i="1">
                        <a:solidFill>
                          <a:srgbClr val="000000"/>
                        </a:solidFill>
                        <a:latin typeface="Cambria Math" panose="02040503050406030204" pitchFamily="18" charset="0"/>
                      </a:rPr>
                      <m:t>𝒉</m:t>
                    </m:r>
                    <m:r>
                      <a:rPr lang="en-US" altLang="zh-CN" sz="2400" b="0" i="1" smtClean="0">
                        <a:solidFill>
                          <a:srgbClr val="000000"/>
                        </a:solidFill>
                        <a:latin typeface="Cambria Math" panose="02040503050406030204" pitchFamily="18" charset="0"/>
                      </a:rPr>
                      <m:t>=</m:t>
                    </m:r>
                    <m:d>
                      <m:dPr>
                        <m:begChr m:val="["/>
                        <m:endChr m:val="]"/>
                        <m:ctrlPr>
                          <a:rPr lang="en-US" altLang="zh-CN" sz="2400" i="1" smtClean="0">
                            <a:solidFill>
                              <a:srgbClr val="000000"/>
                            </a:solidFill>
                            <a:latin typeface="Cambria Math" panose="02040503050406030204" pitchFamily="18" charset="0"/>
                          </a:rPr>
                        </m:ctrlPr>
                      </m:dPr>
                      <m:e>
                        <m:eqArr>
                          <m:eqArrPr>
                            <m:ctrlPr>
                              <a:rPr lang="en-US" altLang="zh-CN" sz="2400" i="1" smtClean="0">
                                <a:solidFill>
                                  <a:srgbClr val="000000"/>
                                </a:solidFill>
                                <a:latin typeface="Cambria Math" panose="02040503050406030204" pitchFamily="18" charset="0"/>
                              </a:rPr>
                            </m:ctrlPr>
                          </m:eqArrPr>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ea typeface="Cambria Math" panose="02040503050406030204" pitchFamily="18" charset="0"/>
                              </a:rPr>
                              <m:t>⋮</m:t>
                            </m:r>
                          </m:e>
                          <m:e>
                            <m:r>
                              <a:rPr lang="en-US" altLang="zh-CN" sz="2400" b="0" i="1" smtClean="0">
                                <a:solidFill>
                                  <a:srgbClr val="000000"/>
                                </a:solidFill>
                                <a:latin typeface="Cambria Math" panose="02040503050406030204" pitchFamily="18" charset="0"/>
                                <a:ea typeface="Cambria Math" panose="02040503050406030204" pitchFamily="18" charset="0"/>
                              </a:rPr>
                              <m:t>1</m:t>
                            </m:r>
                          </m:e>
                        </m:eqArr>
                      </m:e>
                    </m:d>
                  </m:oMath>
                </a14:m>
                <a:r>
                  <a:rPr lang="zh-CN" altLang="en-US" sz="2400" dirty="0"/>
                  <a:t>，</a:t>
                </a:r>
                <a14:m>
                  <m:oMath xmlns:m="http://schemas.openxmlformats.org/officeDocument/2006/math">
                    <m:r>
                      <a:rPr lang="zh-CN" altLang="en-US" sz="2400" b="1" i="1">
                        <a:solidFill>
                          <a:srgbClr val="000000"/>
                        </a:solidFill>
                        <a:latin typeface="Cambria Math" panose="02040503050406030204" pitchFamily="18" charset="0"/>
                      </a:rPr>
                      <m:t>𝒄</m:t>
                    </m:r>
                    <m:r>
                      <a:rPr lang="en-US" altLang="zh-CN" sz="2400" b="1" i="1" smtClean="0">
                        <a:solidFill>
                          <a:srgbClr val="000000"/>
                        </a:solidFill>
                        <a:latin typeface="Cambria Math" panose="02040503050406030204" pitchFamily="18" charset="0"/>
                      </a:rPr>
                      <m:t>=</m:t>
                    </m:r>
                    <m:d>
                      <m:dPr>
                        <m:begChr m:val="["/>
                        <m:endChr m:val="]"/>
                        <m:ctrlPr>
                          <a:rPr lang="en-US" altLang="zh-CN" sz="2400" b="1" i="1" smtClean="0">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  </m:t>
                        </m:r>
                        <m:r>
                          <a:rPr lang="zh-CN" altLang="en-US" sz="240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e>
                    </m:d>
                  </m:oMath>
                </a14:m>
                <a:endParaRPr lang="zh-CN" altLang="en-US" sz="2400" dirty="0"/>
              </a:p>
            </p:txBody>
          </p:sp>
        </mc:Choice>
        <mc:Fallback xmlns="">
          <p:sp>
            <p:nvSpPr>
              <p:cNvPr id="263171" name="Rectangle 3">
                <a:extLst>
                  <a:ext uri="{FF2B5EF4-FFF2-40B4-BE49-F238E27FC236}">
                    <a16:creationId xmlns:a16="http://schemas.microsoft.com/office/drawing/2014/main" id="{CF8EA60E-C6EE-4F93-8E89-BB28BDE56695}"/>
                  </a:ext>
                </a:extLst>
              </p:cNvPr>
              <p:cNvSpPr>
                <a:spLocks noGrp="1" noRot="1" noChangeAspect="1" noMove="1" noResize="1" noEditPoints="1" noAdjustHandles="1" noChangeArrowheads="1" noChangeShapeType="1" noTextEdit="1"/>
              </p:cNvSpPr>
              <p:nvPr>
                <p:ph idx="1"/>
              </p:nvPr>
            </p:nvSpPr>
            <p:spPr>
              <a:xfrm>
                <a:off x="762000" y="457200"/>
                <a:ext cx="10668000" cy="6192971"/>
              </a:xfrm>
              <a:blipFill>
                <a:blip r:embed="rId2"/>
                <a:stretch>
                  <a:fillRect t="-197"/>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AF84BC5A-4E95-477B-98EB-874040997255}"/>
              </a:ext>
            </a:extLst>
          </p:cNvPr>
          <p:cNvSpPr>
            <a:spLocks noGrp="1"/>
          </p:cNvSpPr>
          <p:nvPr>
            <p:ph type="sldNum" sz="quarter" idx="12"/>
          </p:nvPr>
        </p:nvSpPr>
        <p:spPr/>
        <p:txBody>
          <a:bodyPr/>
          <a:lstStyle/>
          <a:p>
            <a:fld id="{E81DAAB0-8B2E-4E83-AF32-25715D1DD0A7}" type="slidenum">
              <a:rPr lang="en-US" altLang="zh-CN"/>
              <a:pPr/>
              <a:t>113</a:t>
            </a:fld>
            <a:endParaRPr lang="en-US" altLang="zh-CN"/>
          </a:p>
        </p:txBody>
      </p:sp>
      <p:sp>
        <p:nvSpPr>
          <p:cNvPr id="263173" name="Rectangle 5">
            <a:extLst>
              <a:ext uri="{FF2B5EF4-FFF2-40B4-BE49-F238E27FC236}">
                <a16:creationId xmlns:a16="http://schemas.microsoft.com/office/drawing/2014/main" id="{A133323B-7152-4062-95AD-6C90029FD44B}"/>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3175" name="Rectangle 7">
            <a:extLst>
              <a:ext uri="{FF2B5EF4-FFF2-40B4-BE49-F238E27FC236}">
                <a16:creationId xmlns:a16="http://schemas.microsoft.com/office/drawing/2014/main" id="{DEAB6244-BE4B-469C-A5BE-ADBE5F8403E7}"/>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3177" name="Rectangle 9">
            <a:extLst>
              <a:ext uri="{FF2B5EF4-FFF2-40B4-BE49-F238E27FC236}">
                <a16:creationId xmlns:a16="http://schemas.microsoft.com/office/drawing/2014/main" id="{D5772901-3162-4F39-9227-4E21EDD11062}"/>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77597-8361-4C20-BC02-CBCBDE661D7C}"/>
              </a:ext>
            </a:extLst>
          </p:cNvPr>
          <p:cNvSpPr>
            <a:spLocks noGrp="1"/>
          </p:cNvSpPr>
          <p:nvPr>
            <p:ph type="title"/>
          </p:nvPr>
        </p:nvSpPr>
        <p:spPr/>
        <p:txBody>
          <a:bodyPr>
            <a:normAutofit/>
          </a:bodyPr>
          <a:lstStyle/>
          <a:p>
            <a:r>
              <a:rPr lang="en-US" altLang="zh-CN" dirty="0"/>
              <a:t>2</a:t>
            </a:r>
            <a:r>
              <a:rPr lang="zh-CN" altLang="en-US" dirty="0"/>
              <a:t>．脉冲传递函数的极点有重极点时</a:t>
            </a:r>
          </a:p>
        </p:txBody>
      </p:sp>
      <mc:AlternateContent xmlns:mc="http://schemas.openxmlformats.org/markup-compatibility/2006" xmlns:a14="http://schemas.microsoft.com/office/drawing/2010/main">
        <mc:Choice Requires="a14">
          <p:sp>
            <p:nvSpPr>
              <p:cNvPr id="265219" name="Rectangle 3">
                <a:extLst>
                  <a:ext uri="{FF2B5EF4-FFF2-40B4-BE49-F238E27FC236}">
                    <a16:creationId xmlns:a16="http://schemas.microsoft.com/office/drawing/2014/main" id="{27BAC710-7476-4EAC-968F-9CDD8AE980C5}"/>
                  </a:ext>
                </a:extLst>
              </p:cNvPr>
              <p:cNvSpPr>
                <a:spLocks noGrp="1" noChangeArrowheads="1"/>
              </p:cNvSpPr>
              <p:nvPr>
                <p:ph sz="quarter" idx="13"/>
              </p:nvPr>
            </p:nvSpPr>
            <p:spPr/>
            <p:txBody>
              <a:bodyPr/>
              <a:lstStyle/>
              <a:p>
                <a:pPr>
                  <a:buNone/>
                </a:pPr>
                <a:r>
                  <a:rPr lang="zh-CN" altLang="en-US" dirty="0">
                    <a:latin typeface="Times New Roman" panose="02020603050405020304" pitchFamily="18" charset="0"/>
                    <a:cs typeface="Times New Roman" panose="02020603050405020304" pitchFamily="18" charset="0"/>
                  </a:rPr>
                  <a:t>假设脉冲传递函数</a:t>
                </a: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的极点</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oMath>
                </a14:m>
                <a:r>
                  <a:rPr lang="zh-CN" altLang="en-US" dirty="0">
                    <a:latin typeface="Times New Roman" panose="02020603050405020304" pitchFamily="18" charset="0"/>
                    <a:cs typeface="Times New Roman" panose="02020603050405020304" pitchFamily="18" charset="0"/>
                  </a:rPr>
                  <a:t>为</a:t>
                </a:r>
                <a:r>
                  <a:rPr lang="en-US" altLang="zh-CN" i="1"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重根，而其余为</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oMath>
                </a14:m>
                <a:endParaRPr lang="zh-CN" altLang="en-US" dirty="0"/>
              </a:p>
              <a:p>
                <a:pPr>
                  <a:buNone/>
                </a:pPr>
                <a:r>
                  <a:rPr lang="zh-CN" altLang="en-US" dirty="0">
                    <a:latin typeface="Times New Roman" panose="02020603050405020304" pitchFamily="18" charset="0"/>
                    <a:cs typeface="Times New Roman" panose="02020603050405020304" pitchFamily="18" charset="0"/>
                  </a:rPr>
                  <a:t>均为单极点。其传递函数的部分分式展开式为</a:t>
                </a:r>
                <a:endParaRPr lang="en-US" altLang="zh-CN" dirty="0">
                  <a:latin typeface="Times New Roman" panose="02020603050405020304" pitchFamily="18" charset="0"/>
                  <a:cs typeface="Times New Roman" panose="02020603050405020304" pitchFamily="18" charset="0"/>
                </a:endParaRPr>
              </a:p>
              <a:p>
                <a:pPr algn="r">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11</m:t>
                            </m:r>
                          </m:sub>
                        </m:sSub>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12</m:t>
                            </m:r>
                          </m:sub>
                        </m:sSub>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sub>
                        </m:sSub>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𝑛</m:t>
                            </m:r>
                          </m:sub>
                        </m:sSub>
                      </m:num>
                      <m:den>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den>
                    </m:f>
                  </m:oMath>
                </a14:m>
                <a:r>
                  <a:rPr lang="zh-CN" altLang="en-US" dirty="0"/>
                  <a:t>           </a:t>
                </a:r>
                <a:r>
                  <a:rPr lang="en-US" altLang="zh-CN" dirty="0"/>
                  <a:t>(1-100)</a:t>
                </a:r>
              </a:p>
              <a:p>
                <a:pPr>
                  <a:buNone/>
                </a:pPr>
                <a:r>
                  <a:rPr lang="zh-CN" altLang="en-US" dirty="0">
                    <a:solidFill>
                      <a:srgbClr val="000000"/>
                    </a:solidFill>
                  </a:rPr>
                  <a:t>其中，</a:t>
                </a:r>
                <a:endParaRPr lang="en-US" altLang="zh-CN" dirty="0">
                  <a:solidFill>
                    <a:srgbClr val="000000"/>
                  </a:solidFill>
                </a:endParaRPr>
              </a:p>
              <a:p>
                <a:pPr algn="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cap="none" smtClean="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den>
                          </m:f>
                        </m:e>
                      </m:func>
                      <m:f>
                        <m:fPr>
                          <m:ctrlPr>
                            <a:rPr lang="zh-CN" altLang="en-US" i="1">
                              <a:solidFill>
                                <a:srgbClr val="000000"/>
                              </a:solidFill>
                              <a:latin typeface="Cambria Math" panose="02040503050406030204" pitchFamily="18" charset="0"/>
                            </a:rPr>
                          </m:ctrlPr>
                        </m:fPr>
                        <m:num>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a:solidFill>
                                        <a:srgbClr val="000000"/>
                                      </a:solidFill>
                                      <a:latin typeface="Cambria Math" panose="02040503050406030204" pitchFamily="18" charset="0"/>
                                    </a:rPr>
                                    <m:t>d</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sup>
                              </m:sSup>
                            </m:fName>
                            <m:e/>
                          </m:func>
                        </m:num>
                        <m:den>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d</m:t>
                              </m:r>
                            </m:fName>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𝑧</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sup>
                              </m:sSup>
                            </m:e>
                          </m:func>
                        </m:den>
                      </m:f>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e>
                      </m:d>
                    </m:oMath>
                  </m:oMathPara>
                </a14:m>
                <a:endParaRPr lang="en-US" altLang="zh-CN" dirty="0"/>
              </a:p>
              <a:p>
                <a:pPr algn="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cap="none" smtClean="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lim>
                          </m:limLow>
                        </m:fName>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e>
                          </m:d>
                        </m:e>
                      </m:func>
                    </m:oMath>
                  </m:oMathPara>
                </a14:m>
                <a:endParaRPr lang="zh-CN" altLang="en-US" dirty="0"/>
              </a:p>
              <a:p>
                <a:pPr algn="r">
                  <a:buNone/>
                </a:pPr>
                <a:endParaRPr lang="zh-CN" altLang="en-US" dirty="0"/>
              </a:p>
              <a:p>
                <a:pPr algn="r">
                  <a:buNone/>
                </a:pPr>
                <a:endParaRPr lang="en-US" altLang="zh-CN" dirty="0"/>
              </a:p>
            </p:txBody>
          </p:sp>
        </mc:Choice>
        <mc:Fallback xmlns="">
          <p:sp>
            <p:nvSpPr>
              <p:cNvPr id="265219" name="Rectangle 3">
                <a:extLst>
                  <a:ext uri="{FF2B5EF4-FFF2-40B4-BE49-F238E27FC236}">
                    <a16:creationId xmlns:a16="http://schemas.microsoft.com/office/drawing/2014/main" id="{27BAC710-7476-4EAC-968F-9CDD8AE980C5}"/>
                  </a:ext>
                </a:extLst>
              </p:cNvPr>
              <p:cNvSpPr>
                <a:spLocks noGrp="1" noRot="1" noChangeAspect="1" noMove="1" noResize="1" noEditPoints="1" noAdjustHandles="1" noChangeArrowheads="1" noChangeShapeType="1" noTextEdit="1"/>
              </p:cNvSpPr>
              <p:nvPr>
                <p:ph sz="quarter" idx="13"/>
              </p:nvPr>
            </p:nvSpPr>
            <p:spPr>
              <a:blipFill>
                <a:blip r:embed="rId2"/>
                <a:stretch>
                  <a:fillRect t="-239" r="-882"/>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81935111-781B-49F3-83E6-1892CB128627}"/>
              </a:ext>
            </a:extLst>
          </p:cNvPr>
          <p:cNvSpPr>
            <a:spLocks noGrp="1"/>
          </p:cNvSpPr>
          <p:nvPr>
            <p:ph type="sldNum" sz="quarter" idx="12"/>
          </p:nvPr>
        </p:nvSpPr>
        <p:spPr/>
        <p:txBody>
          <a:bodyPr/>
          <a:lstStyle/>
          <a:p>
            <a:fld id="{91410F65-AC29-4C28-8F2C-437AEB97269F}" type="slidenum">
              <a:rPr lang="en-US" altLang="zh-CN"/>
              <a:pPr/>
              <a:t>114</a:t>
            </a:fld>
            <a:endParaRPr lang="en-US" altLang="zh-CN"/>
          </a:p>
        </p:txBody>
      </p:sp>
      <p:sp>
        <p:nvSpPr>
          <p:cNvPr id="265221" name="Rectangle 5">
            <a:extLst>
              <a:ext uri="{FF2B5EF4-FFF2-40B4-BE49-F238E27FC236}">
                <a16:creationId xmlns:a16="http://schemas.microsoft.com/office/drawing/2014/main" id="{7C205578-11BE-4B32-9675-29F0DEE3142E}"/>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5223" name="Rectangle 7">
            <a:extLst>
              <a:ext uri="{FF2B5EF4-FFF2-40B4-BE49-F238E27FC236}">
                <a16:creationId xmlns:a16="http://schemas.microsoft.com/office/drawing/2014/main" id="{B38B02FC-6D86-4BCD-B84B-9826B0E1146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a:extLst>
              <a:ext uri="{FF2B5EF4-FFF2-40B4-BE49-F238E27FC236}">
                <a16:creationId xmlns:a16="http://schemas.microsoft.com/office/drawing/2014/main" id="{51AD8DDA-7FAF-4DA3-996E-67CE4202E482}"/>
              </a:ext>
            </a:extLst>
          </p:cNvPr>
          <p:cNvSpPr>
            <a:spLocks noGrp="1" noChangeArrowheads="1"/>
          </p:cNvSpPr>
          <p:nvPr>
            <p:ph idx="1"/>
          </p:nvPr>
        </p:nvSpPr>
        <p:spPr>
          <a:xfrm>
            <a:off x="914400" y="609600"/>
            <a:ext cx="9372600" cy="5211763"/>
          </a:xfrm>
        </p:spPr>
        <p:txBody>
          <a:bodyPr>
            <a:normAutofit/>
          </a:bodyPr>
          <a:lstStyle/>
          <a:p>
            <a:pPr>
              <a:lnSpc>
                <a:spcPct val="110000"/>
              </a:lnSpc>
              <a:spcBef>
                <a:spcPts val="0"/>
              </a:spcBef>
              <a:buNone/>
            </a:pPr>
            <a:r>
              <a:rPr lang="en-US" altLang="zh-CN" sz="2400" dirty="0"/>
              <a:t> </a:t>
            </a:r>
            <a:r>
              <a:rPr lang="zh-CN" altLang="en-US" sz="2400" dirty="0"/>
              <a:t>选取</a:t>
            </a:r>
            <a:endParaRPr lang="en-US" altLang="zh-CN" sz="2400" i="1" dirty="0">
              <a:solidFill>
                <a:srgbClr val="000000"/>
              </a:solidFill>
              <a:latin typeface="Cambria Math" panose="02040503050406030204" pitchFamily="18" charset="0"/>
            </a:endParaRPr>
          </a:p>
          <a:p>
            <a:pPr>
              <a:buNone/>
            </a:pPr>
            <a:endParaRPr lang="zh-CN" altLang="en-US" sz="2400" dirty="0"/>
          </a:p>
        </p:txBody>
      </p:sp>
      <p:sp>
        <p:nvSpPr>
          <p:cNvPr id="6" name="灯片编号占位符 5">
            <a:extLst>
              <a:ext uri="{FF2B5EF4-FFF2-40B4-BE49-F238E27FC236}">
                <a16:creationId xmlns:a16="http://schemas.microsoft.com/office/drawing/2014/main" id="{A7D682F3-957D-42D1-BE31-ECB182748F05}"/>
              </a:ext>
            </a:extLst>
          </p:cNvPr>
          <p:cNvSpPr>
            <a:spLocks noGrp="1"/>
          </p:cNvSpPr>
          <p:nvPr>
            <p:ph type="sldNum" sz="quarter" idx="12"/>
          </p:nvPr>
        </p:nvSpPr>
        <p:spPr/>
        <p:txBody>
          <a:bodyPr/>
          <a:lstStyle/>
          <a:p>
            <a:fld id="{20C5B73F-2EEA-4300-942E-C8796E75268D}" type="slidenum">
              <a:rPr lang="en-US" altLang="zh-CN"/>
              <a:pPr/>
              <a:t>115</a:t>
            </a:fld>
            <a:endParaRPr lang="en-US" altLang="zh-CN"/>
          </a:p>
        </p:txBody>
      </p:sp>
      <p:sp>
        <p:nvSpPr>
          <p:cNvPr id="267272" name="Rectangle 8">
            <a:extLst>
              <a:ext uri="{FF2B5EF4-FFF2-40B4-BE49-F238E27FC236}">
                <a16:creationId xmlns:a16="http://schemas.microsoft.com/office/drawing/2014/main" id="{9F04E7F0-7C0F-4F64-B55F-2950D3F07173}"/>
              </a:ext>
            </a:extLst>
          </p:cNvPr>
          <p:cNvSpPr>
            <a:spLocks noChangeArrowheads="1"/>
          </p:cNvSpPr>
          <p:nvPr/>
        </p:nvSpPr>
        <p:spPr bwMode="auto">
          <a:xfrm>
            <a:off x="6003635" y="174852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EC078869-90B4-4DF2-8D38-88C21BB29118}"/>
                  </a:ext>
                </a:extLst>
              </p:cNvPr>
              <p:cNvSpPr txBox="1"/>
              <p:nvPr/>
            </p:nvSpPr>
            <p:spPr bwMode="auto">
              <a:xfrm>
                <a:off x="6858000" y="729665"/>
                <a:ext cx="4572000" cy="55626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qArr>
                        </m:e>
                      </m:d>
                    </m:oMath>
                  </m:oMathPara>
                </a14:m>
                <a:endParaRPr lang="zh-CN" altLang="en-US" sz="2400" dirty="0"/>
              </a:p>
            </p:txBody>
          </p:sp>
        </mc:Choice>
        <mc:Fallback xmlns="">
          <p:sp>
            <p:nvSpPr>
              <p:cNvPr id="9" name="Object 4">
                <a:extLst>
                  <a:ext uri="{FF2B5EF4-FFF2-40B4-BE49-F238E27FC236}">
                    <a16:creationId xmlns:a16="http://schemas.microsoft.com/office/drawing/2014/main" id="{EC078869-90B4-4DF2-8D38-88C21BB29118}"/>
                  </a:ext>
                </a:extLst>
              </p:cNvPr>
              <p:cNvSpPr txBox="1">
                <a:spLocks noRot="1" noChangeAspect="1" noMove="1" noResize="1" noEditPoints="1" noAdjustHandles="1" noChangeArrowheads="1" noChangeShapeType="1" noTextEdit="1"/>
              </p:cNvSpPr>
              <p:nvPr/>
            </p:nvSpPr>
            <p:spPr bwMode="auto">
              <a:xfrm>
                <a:off x="6858000" y="729665"/>
                <a:ext cx="4572000" cy="5562600"/>
              </a:xfrm>
              <a:prstGeom prst="rect">
                <a:avLst/>
              </a:prstGeom>
              <a:blipFill>
                <a:blip r:embed="rId2"/>
                <a:stretch>
                  <a:fillRect/>
                </a:stretch>
              </a:blipFill>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B560E471-F1F7-4305-A9B1-4EBFAA1A09A5}"/>
              </a:ext>
            </a:extLst>
          </p:cNvPr>
          <p:cNvSpPr/>
          <p:nvPr/>
        </p:nvSpPr>
        <p:spPr>
          <a:xfrm>
            <a:off x="4953000" y="3429000"/>
            <a:ext cx="1676400" cy="64633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endParaRPr lang="zh-CN" altLang="en-US" sz="2400" dirty="0">
              <a:solidFill>
                <a:schemeClr val="tx1"/>
              </a:solidFill>
              <a:latin typeface="微软雅黑 Light" panose="020B0502040204020203" pitchFamily="34" charset="-122"/>
              <a:ea typeface="微软雅黑 Light" panose="020B0502040204020203"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31DE9B-0BB0-4403-B15D-54C3EFA3E9E2}"/>
                  </a:ext>
                </a:extLst>
              </p:cNvPr>
              <p:cNvSpPr/>
              <p:nvPr/>
            </p:nvSpPr>
            <p:spPr>
              <a:xfrm>
                <a:off x="1183948" y="1304744"/>
                <a:ext cx="3804888" cy="4752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𝑟</m:t>
                                      </m:r>
                                    </m:sup>
                                  </m:sSup>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p>
                                  </m:sSup>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e>
                          </m:eqArr>
                        </m:e>
                      </m:d>
                    </m:oMath>
                  </m:oMathPara>
                </a14:m>
                <a:endParaRPr lang="zh-CN" altLang="en-US" sz="2400" dirty="0"/>
              </a:p>
            </p:txBody>
          </p:sp>
        </mc:Choice>
        <mc:Fallback xmlns="">
          <p:sp>
            <p:nvSpPr>
              <p:cNvPr id="10" name="矩形 9">
                <a:extLst>
                  <a:ext uri="{FF2B5EF4-FFF2-40B4-BE49-F238E27FC236}">
                    <a16:creationId xmlns:a16="http://schemas.microsoft.com/office/drawing/2014/main" id="{F231DE9B-0BB0-4403-B15D-54C3EFA3E9E2}"/>
                  </a:ext>
                </a:extLst>
              </p:cNvPr>
              <p:cNvSpPr>
                <a:spLocks noRot="1" noChangeAspect="1" noMove="1" noResize="1" noEditPoints="1" noAdjustHandles="1" noChangeArrowheads="1" noChangeShapeType="1" noTextEdit="1"/>
              </p:cNvSpPr>
              <p:nvPr/>
            </p:nvSpPr>
            <p:spPr>
              <a:xfrm>
                <a:off x="1183948" y="1304744"/>
                <a:ext cx="3804888" cy="475207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8291" name="Rectangle 3">
                <a:extLst>
                  <a:ext uri="{FF2B5EF4-FFF2-40B4-BE49-F238E27FC236}">
                    <a16:creationId xmlns:a16="http://schemas.microsoft.com/office/drawing/2014/main" id="{D2877E2D-F061-483B-B8F6-A42E7B22FF8C}"/>
                  </a:ext>
                </a:extLst>
              </p:cNvPr>
              <p:cNvSpPr>
                <a:spLocks noGrp="1" noChangeArrowheads="1"/>
              </p:cNvSpPr>
              <p:nvPr>
                <p:ph idx="1"/>
              </p:nvPr>
            </p:nvSpPr>
            <p:spPr>
              <a:xfrm>
                <a:off x="762000" y="457201"/>
                <a:ext cx="10896600" cy="5668963"/>
              </a:xfrm>
            </p:spPr>
            <p:txBody>
              <a:bodyPr/>
              <a:lstStyle/>
              <a:p>
                <a:pPr>
                  <a:buNone/>
                </a:pPr>
                <a:r>
                  <a:rPr lang="zh-CN" altLang="en-US" sz="2800" dirty="0"/>
                  <a:t>上式取</a:t>
                </a:r>
                <a14:m>
                  <m:oMath xmlns:m="http://schemas.openxmlformats.org/officeDocument/2006/math">
                    <m:r>
                      <a:rPr lang="zh-CN" altLang="en-US" sz="2800" i="1">
                        <a:latin typeface="Cambria Math" panose="02040503050406030204" pitchFamily="18" charset="0"/>
                      </a:rPr>
                      <m:t>𝑧</m:t>
                    </m:r>
                  </m:oMath>
                </a14:m>
                <a:r>
                  <a:rPr lang="zh-CN" altLang="en-US" sz="2800" dirty="0"/>
                  <a:t>反变换，整理后得状态方程为</a:t>
                </a:r>
              </a:p>
            </p:txBody>
          </p:sp>
        </mc:Choice>
        <mc:Fallback xmlns="">
          <p:sp>
            <p:nvSpPr>
              <p:cNvPr id="268291" name="Rectangle 3">
                <a:extLst>
                  <a:ext uri="{FF2B5EF4-FFF2-40B4-BE49-F238E27FC236}">
                    <a16:creationId xmlns:a16="http://schemas.microsoft.com/office/drawing/2014/main" id="{D2877E2D-F061-483B-B8F6-A42E7B22FF8C}"/>
                  </a:ext>
                </a:extLst>
              </p:cNvPr>
              <p:cNvSpPr>
                <a:spLocks noGrp="1" noRot="1" noChangeAspect="1" noMove="1" noResize="1" noEditPoints="1" noAdjustHandles="1" noChangeArrowheads="1" noChangeShapeType="1" noTextEdit="1"/>
              </p:cNvSpPr>
              <p:nvPr>
                <p:ph idx="1"/>
              </p:nvPr>
            </p:nvSpPr>
            <p:spPr>
              <a:xfrm>
                <a:off x="762000" y="457201"/>
                <a:ext cx="10896600" cy="5668963"/>
              </a:xfrm>
              <a:blipFill>
                <a:blip r:embed="rId2"/>
                <a:stretch>
                  <a:fillRect t="-32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079CC6CD-66B9-46F0-80FD-34599DF80084}"/>
              </a:ext>
            </a:extLst>
          </p:cNvPr>
          <p:cNvSpPr>
            <a:spLocks noGrp="1"/>
          </p:cNvSpPr>
          <p:nvPr>
            <p:ph type="sldNum" sz="quarter" idx="12"/>
          </p:nvPr>
        </p:nvSpPr>
        <p:spPr/>
        <p:txBody>
          <a:bodyPr/>
          <a:lstStyle/>
          <a:p>
            <a:fld id="{99C5C5D9-9CCA-434C-8179-234E37B19FC7}" type="slidenum">
              <a:rPr lang="en-US" altLang="zh-CN"/>
              <a:pPr/>
              <a:t>116</a:t>
            </a:fld>
            <a:endParaRPr lang="en-US" altLang="zh-CN"/>
          </a:p>
        </p:txBody>
      </p:sp>
      <p:sp>
        <p:nvSpPr>
          <p:cNvPr id="268293" name="Rectangle 5">
            <a:extLst>
              <a:ext uri="{FF2B5EF4-FFF2-40B4-BE49-F238E27FC236}">
                <a16:creationId xmlns:a16="http://schemas.microsoft.com/office/drawing/2014/main" id="{EF19830B-7F86-417C-B64C-A2AF799EC40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A1B575-71C5-4E48-B5B9-343794C15E7D}"/>
                  </a:ext>
                </a:extLst>
              </p:cNvPr>
              <p:cNvSpPr/>
              <p:nvPr/>
            </p:nvSpPr>
            <p:spPr>
              <a:xfrm>
                <a:off x="1828800" y="1143000"/>
                <a:ext cx="9220200" cy="3081741"/>
              </a:xfrm>
              <a:prstGeom prst="rect">
                <a:avLst/>
              </a:prstGeom>
            </p:spPr>
            <p:txBody>
              <a:bodyPr wrap="square">
                <a:spAutoFit/>
              </a:bodyPr>
              <a:lstStyle/>
              <a:p>
                <a:pPr algn="r">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eqArr>
                      </m:e>
                    </m:d>
                  </m:oMath>
                </a14:m>
                <a:r>
                  <a:rPr lang="en-US" altLang="zh-CN" sz="2400" dirty="0"/>
                  <a:t>         	(1-101)</a:t>
                </a:r>
              </a:p>
            </p:txBody>
          </p:sp>
        </mc:Choice>
        <mc:Fallback xmlns="">
          <p:sp>
            <p:nvSpPr>
              <p:cNvPr id="4" name="矩形 3">
                <a:extLst>
                  <a:ext uri="{FF2B5EF4-FFF2-40B4-BE49-F238E27FC236}">
                    <a16:creationId xmlns:a16="http://schemas.microsoft.com/office/drawing/2014/main" id="{A1A1B575-71C5-4E48-B5B9-343794C15E7D}"/>
                  </a:ext>
                </a:extLst>
              </p:cNvPr>
              <p:cNvSpPr>
                <a:spLocks noRot="1" noChangeAspect="1" noMove="1" noResize="1" noEditPoints="1" noAdjustHandles="1" noChangeArrowheads="1" noChangeShapeType="1" noTextEdit="1"/>
              </p:cNvSpPr>
              <p:nvPr/>
            </p:nvSpPr>
            <p:spPr>
              <a:xfrm>
                <a:off x="1828800" y="1143000"/>
                <a:ext cx="9220200" cy="3081741"/>
              </a:xfrm>
              <a:prstGeom prst="rect">
                <a:avLst/>
              </a:prstGeom>
              <a:blipFill>
                <a:blip r:embed="rId3"/>
                <a:stretch>
                  <a:fillRect r="-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CC8A8AD-4DB1-4ABE-BD65-228BA7BE0695}"/>
                  </a:ext>
                </a:extLst>
              </p:cNvPr>
              <p:cNvSpPr/>
              <p:nvPr/>
            </p:nvSpPr>
            <p:spPr>
              <a:xfrm>
                <a:off x="696282" y="4569357"/>
                <a:ext cx="10799436" cy="1829988"/>
              </a:xfrm>
              <a:prstGeom prst="rect">
                <a:avLst/>
              </a:prstGeom>
            </p:spPr>
            <p:txBody>
              <a:bodyPr>
                <a:spAutoFit/>
              </a:bodyPr>
              <a:lstStyle/>
              <a:p>
                <a:pPr marL="228600" lvl="0" indent="-228600" algn="l" fontAlgn="auto">
                  <a:lnSpc>
                    <a:spcPct val="120000"/>
                  </a:lnSpc>
                  <a:spcBef>
                    <a:spcPts val="0"/>
                  </a:spcBef>
                  <a:spcAft>
                    <a:spcPts val="0"/>
                  </a:spcAft>
                  <a:buClr>
                    <a:prstClr val="black"/>
                  </a:buClr>
                </a:pPr>
                <a:r>
                  <a:rPr lang="zh-CN" altLang="en-US" sz="2400" cap="all" dirty="0">
                    <a:solidFill>
                      <a:prstClr val="black"/>
                    </a:solidFill>
                    <a:latin typeface="微软雅黑 Light" panose="020B0502040204020203" pitchFamily="34" charset="-122"/>
                    <a:ea typeface="微软雅黑 Light" panose="020B0502040204020203" pitchFamily="34" charset="-122"/>
                  </a:rPr>
                  <a:t>输出方程的</a:t>
                </a:r>
                <a14:m>
                  <m:oMath xmlns:m="http://schemas.openxmlformats.org/officeDocument/2006/math">
                    <m:r>
                      <a:rPr lang="zh-CN" altLang="en-US" sz="2400" i="1" cap="all">
                        <a:solidFill>
                          <a:srgbClr val="000000"/>
                        </a:solidFill>
                        <a:latin typeface="Cambria Math" panose="02040503050406030204" pitchFamily="18" charset="0"/>
                      </a:rPr>
                      <m:t>𝑧</m:t>
                    </m:r>
                  </m:oMath>
                </a14:m>
                <a:r>
                  <a:rPr lang="zh-CN" altLang="en-US" sz="2400" cap="all" dirty="0">
                    <a:solidFill>
                      <a:prstClr val="black"/>
                    </a:solidFill>
                    <a:latin typeface="微软雅黑 Light" panose="020B0502040204020203" pitchFamily="34" charset="-122"/>
                    <a:ea typeface="微软雅黑 Light" panose="020B0502040204020203" pitchFamily="34" charset="-122"/>
                  </a:rPr>
                  <a:t>变换式为</a:t>
                </a:r>
              </a:p>
              <a:p>
                <a:pPr marL="228600" lvl="0" indent="-228600" algn="l" fontAlgn="auto">
                  <a:lnSpc>
                    <a:spcPct val="120000"/>
                  </a:lnSpc>
                  <a:spcBef>
                    <a:spcPts val="0"/>
                  </a:spcBef>
                  <a:spcAft>
                    <a:spcPts val="0"/>
                  </a:spcAft>
                  <a:buClr>
                    <a:prstClr val="black"/>
                  </a:buClr>
                </a:pPr>
                <a14:m>
                  <m:oMathPara xmlns:m="http://schemas.openxmlformats.org/officeDocument/2006/math">
                    <m:oMathParaPr>
                      <m:jc m:val="centerGroup"/>
                    </m:oMathParaPr>
                    <m:oMath xmlns:m="http://schemas.openxmlformats.org/officeDocument/2006/math">
                      <m:r>
                        <a:rPr lang="zh-CN" altLang="en-US" sz="2400" i="1" cap="all">
                          <a:solidFill>
                            <a:srgbClr val="000000"/>
                          </a:solidFill>
                          <a:latin typeface="Cambria Math" panose="02040503050406030204" pitchFamily="18" charset="0"/>
                        </a:rPr>
                        <m:t>𝑌</m:t>
                      </m:r>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11</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𝑋</m:t>
                          </m:r>
                        </m:e>
                        <m:sub>
                          <m:r>
                            <a:rPr lang="zh-CN" altLang="en-US" sz="2400" i="1" cap="all">
                              <a:solidFill>
                                <a:srgbClr val="000000"/>
                              </a:solidFill>
                              <a:latin typeface="Cambria Math" panose="02040503050406030204" pitchFamily="18" charset="0"/>
                            </a:rPr>
                            <m:t>1</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12</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𝑋</m:t>
                          </m:r>
                        </m:e>
                        <m:sub>
                          <m:r>
                            <a:rPr lang="zh-CN" altLang="en-US" sz="2400" i="1" cap="all">
                              <a:solidFill>
                                <a:srgbClr val="000000"/>
                              </a:solidFill>
                              <a:latin typeface="Cambria Math" panose="02040503050406030204" pitchFamily="18" charset="0"/>
                            </a:rPr>
                            <m:t>2</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m:t>
                          </m:r>
                          <m:r>
                            <a:rPr lang="zh-CN" altLang="en-US" sz="2400" i="1" cap="all">
                              <a:solidFill>
                                <a:srgbClr val="000000"/>
                              </a:solidFill>
                              <a:latin typeface="Cambria Math" panose="02040503050406030204" pitchFamily="18" charset="0"/>
                            </a:rPr>
                            <m:t>𝑟</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𝑋</m:t>
                          </m:r>
                        </m:e>
                        <m:sub>
                          <m:r>
                            <a:rPr lang="zh-CN" altLang="en-US" sz="2400" i="1" cap="all">
                              <a:solidFill>
                                <a:srgbClr val="000000"/>
                              </a:solidFill>
                              <a:latin typeface="Cambria Math" panose="02040503050406030204" pitchFamily="18" charset="0"/>
                            </a:rPr>
                            <m:t>𝑟</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𝑟</m:t>
                          </m:r>
                          <m:r>
                            <a:rPr lang="zh-CN" altLang="en-US" sz="2400" i="1" cap="all">
                              <a:solidFill>
                                <a:srgbClr val="000000"/>
                              </a:solidFill>
                              <a:latin typeface="Cambria Math" panose="02040503050406030204" pitchFamily="18" charset="0"/>
                            </a:rPr>
                            <m:t>+1</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𝑋</m:t>
                          </m:r>
                        </m:e>
                        <m:sub>
                          <m:r>
                            <a:rPr lang="zh-CN" altLang="en-US" sz="2400" i="1" cap="all">
                              <a:solidFill>
                                <a:srgbClr val="000000"/>
                              </a:solidFill>
                              <a:latin typeface="Cambria Math" panose="02040503050406030204" pitchFamily="18" charset="0"/>
                            </a:rPr>
                            <m:t>𝑟</m:t>
                          </m:r>
                          <m:r>
                            <a:rPr lang="zh-CN" altLang="en-US" sz="2400" i="1" cap="all">
                              <a:solidFill>
                                <a:srgbClr val="000000"/>
                              </a:solidFill>
                              <a:latin typeface="Cambria Math" panose="02040503050406030204" pitchFamily="18" charset="0"/>
                            </a:rPr>
                            <m:t>+1</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𝑛</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𝑋</m:t>
                          </m:r>
                        </m:e>
                        <m:sub>
                          <m:r>
                            <a:rPr lang="zh-CN" altLang="en-US" sz="2400" i="1" cap="all">
                              <a:solidFill>
                                <a:srgbClr val="000000"/>
                              </a:solidFill>
                              <a:latin typeface="Cambria Math" panose="02040503050406030204" pitchFamily="18" charset="0"/>
                            </a:rPr>
                            <m:t>𝑛</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𝑧</m:t>
                      </m:r>
                      <m:r>
                        <a:rPr lang="zh-CN" altLang="en-US" sz="2400" i="1" cap="all">
                          <a:solidFill>
                            <a:srgbClr val="000000"/>
                          </a:solidFill>
                          <a:latin typeface="Cambria Math" panose="02040503050406030204" pitchFamily="18" charset="0"/>
                        </a:rPr>
                        <m:t>)</m:t>
                      </m:r>
                    </m:oMath>
                  </m:oMathPara>
                </a14:m>
                <a:endParaRPr lang="zh-CN" altLang="en-US" sz="2400" cap="all" dirty="0">
                  <a:solidFill>
                    <a:prstClr val="black"/>
                  </a:solidFill>
                  <a:latin typeface="微软雅黑 Light" panose="020B0502040204020203" pitchFamily="34" charset="-122"/>
                  <a:ea typeface="微软雅黑 Light" panose="020B0502040204020203" pitchFamily="34" charset="-122"/>
                </a:endParaRPr>
              </a:p>
              <a:p>
                <a:pPr marL="228600" lvl="0" indent="-228600" algn="l" fontAlgn="auto">
                  <a:lnSpc>
                    <a:spcPct val="120000"/>
                  </a:lnSpc>
                  <a:spcBef>
                    <a:spcPts val="0"/>
                  </a:spcBef>
                  <a:spcAft>
                    <a:spcPts val="0"/>
                  </a:spcAft>
                  <a:buClr>
                    <a:prstClr val="black"/>
                  </a:buClr>
                </a:pPr>
                <a:r>
                  <a:rPr lang="zh-CN" altLang="en-US" sz="2400" cap="all" dirty="0">
                    <a:solidFill>
                      <a:prstClr val="black"/>
                    </a:solidFill>
                    <a:latin typeface="微软雅黑 Light" panose="020B0502040204020203" pitchFamily="34" charset="-122"/>
                    <a:ea typeface="微软雅黑 Light" panose="020B0502040204020203" pitchFamily="34" charset="-122"/>
                  </a:rPr>
                  <a:t>  进行</a:t>
                </a:r>
                <a14:m>
                  <m:oMath xmlns:m="http://schemas.openxmlformats.org/officeDocument/2006/math">
                    <m:r>
                      <a:rPr lang="zh-CN" altLang="en-US" sz="2400" i="1" cap="all">
                        <a:solidFill>
                          <a:srgbClr val="000000"/>
                        </a:solidFill>
                        <a:latin typeface="Cambria Math" panose="02040503050406030204" pitchFamily="18" charset="0"/>
                      </a:rPr>
                      <m:t>𝑧</m:t>
                    </m:r>
                  </m:oMath>
                </a14:m>
                <a:r>
                  <a:rPr lang="zh-CN" altLang="en-US" sz="2400" cap="all" dirty="0">
                    <a:solidFill>
                      <a:prstClr val="black"/>
                    </a:solidFill>
                    <a:latin typeface="微软雅黑 Light" panose="020B0502040204020203" pitchFamily="34" charset="-122"/>
                    <a:ea typeface="微软雅黑 Light" panose="020B0502040204020203" pitchFamily="34" charset="-122"/>
                  </a:rPr>
                  <a:t>反变换，得到离散系统的输出方程为</a:t>
                </a:r>
              </a:p>
              <a:p>
                <a:pPr lvl="0" algn="r" fontAlgn="auto">
                  <a:lnSpc>
                    <a:spcPct val="120000"/>
                  </a:lnSpc>
                  <a:spcBef>
                    <a:spcPts val="0"/>
                  </a:spcBef>
                  <a:spcAft>
                    <a:spcPts val="0"/>
                  </a:spcAft>
                  <a:buClr>
                    <a:prstClr val="black"/>
                  </a:buClr>
                </a:pPr>
                <a14:m>
                  <m:oMath xmlns:m="http://schemas.openxmlformats.org/officeDocument/2006/math">
                    <m:r>
                      <a:rPr lang="zh-CN" altLang="en-US" sz="2400" i="1" cap="all">
                        <a:solidFill>
                          <a:srgbClr val="000000"/>
                        </a:solidFill>
                        <a:latin typeface="Cambria Math" panose="02040503050406030204" pitchFamily="18" charset="0"/>
                      </a:rPr>
                      <m:t>𝑦</m:t>
                    </m:r>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11</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𝑥</m:t>
                        </m:r>
                      </m:e>
                      <m:sub>
                        <m:r>
                          <a:rPr lang="zh-CN" altLang="en-US" sz="2400" i="1" cap="all">
                            <a:solidFill>
                              <a:srgbClr val="000000"/>
                            </a:solidFill>
                            <a:latin typeface="Cambria Math" panose="02040503050406030204" pitchFamily="18" charset="0"/>
                          </a:rPr>
                          <m:t>1</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12</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𝑥</m:t>
                        </m:r>
                      </m:e>
                      <m:sub>
                        <m:r>
                          <a:rPr lang="zh-CN" altLang="en-US" sz="2400" i="1" cap="all">
                            <a:solidFill>
                              <a:srgbClr val="000000"/>
                            </a:solidFill>
                            <a:latin typeface="Cambria Math" panose="02040503050406030204" pitchFamily="18" charset="0"/>
                          </a:rPr>
                          <m:t>2</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1</m:t>
                        </m:r>
                        <m:r>
                          <a:rPr lang="zh-CN" altLang="en-US" sz="2400" i="1" cap="all">
                            <a:solidFill>
                              <a:srgbClr val="000000"/>
                            </a:solidFill>
                            <a:latin typeface="Cambria Math" panose="02040503050406030204" pitchFamily="18" charset="0"/>
                          </a:rPr>
                          <m:t>𝑟</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𝑥</m:t>
                        </m:r>
                      </m:e>
                      <m:sub>
                        <m:r>
                          <a:rPr lang="zh-CN" altLang="en-US" sz="2400" i="1" cap="all">
                            <a:solidFill>
                              <a:srgbClr val="000000"/>
                            </a:solidFill>
                            <a:latin typeface="Cambria Math" panose="02040503050406030204" pitchFamily="18" charset="0"/>
                          </a:rPr>
                          <m:t>𝑟</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𝑟</m:t>
                        </m:r>
                        <m:r>
                          <a:rPr lang="zh-CN" altLang="en-US" sz="2400" i="1" cap="all">
                            <a:solidFill>
                              <a:srgbClr val="000000"/>
                            </a:solidFill>
                            <a:latin typeface="Cambria Math" panose="02040503050406030204" pitchFamily="18" charset="0"/>
                          </a:rPr>
                          <m:t>+1</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𝑥</m:t>
                        </m:r>
                      </m:e>
                      <m:sub>
                        <m:r>
                          <a:rPr lang="zh-CN" altLang="en-US" sz="2400" i="1" cap="all">
                            <a:solidFill>
                              <a:srgbClr val="000000"/>
                            </a:solidFill>
                            <a:latin typeface="Cambria Math" panose="02040503050406030204" pitchFamily="18" charset="0"/>
                          </a:rPr>
                          <m:t>𝑟</m:t>
                        </m:r>
                        <m:r>
                          <a:rPr lang="zh-CN" altLang="en-US" sz="2400" i="1" cap="all">
                            <a:solidFill>
                              <a:srgbClr val="000000"/>
                            </a:solidFill>
                            <a:latin typeface="Cambria Math" panose="02040503050406030204" pitchFamily="18" charset="0"/>
                          </a:rPr>
                          <m:t>+1</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𝑐</m:t>
                        </m:r>
                      </m:e>
                      <m:sub>
                        <m:r>
                          <a:rPr lang="zh-CN" altLang="en-US" sz="2400" i="1" cap="all">
                            <a:solidFill>
                              <a:srgbClr val="000000"/>
                            </a:solidFill>
                            <a:latin typeface="Cambria Math" panose="02040503050406030204" pitchFamily="18" charset="0"/>
                          </a:rPr>
                          <m:t>𝑛</m:t>
                        </m:r>
                      </m:sub>
                    </m:sSub>
                    <m:sSub>
                      <m:sSubPr>
                        <m:ctrlPr>
                          <a:rPr lang="zh-CN" altLang="en-US" sz="2400" i="1" cap="all">
                            <a:solidFill>
                              <a:srgbClr val="000000"/>
                            </a:solidFill>
                            <a:latin typeface="Cambria Math" panose="02040503050406030204" pitchFamily="18" charset="0"/>
                          </a:rPr>
                        </m:ctrlPr>
                      </m:sSubPr>
                      <m:e>
                        <m:r>
                          <a:rPr lang="zh-CN" altLang="en-US" sz="2400" i="1" cap="all">
                            <a:solidFill>
                              <a:srgbClr val="000000"/>
                            </a:solidFill>
                            <a:latin typeface="Cambria Math" panose="02040503050406030204" pitchFamily="18" charset="0"/>
                          </a:rPr>
                          <m:t>𝑥</m:t>
                        </m:r>
                      </m:e>
                      <m:sub>
                        <m:r>
                          <a:rPr lang="zh-CN" altLang="en-US" sz="2400" i="1" cap="all">
                            <a:solidFill>
                              <a:srgbClr val="000000"/>
                            </a:solidFill>
                            <a:latin typeface="Cambria Math" panose="02040503050406030204" pitchFamily="18" charset="0"/>
                          </a:rPr>
                          <m:t>𝑛</m:t>
                        </m:r>
                      </m:sub>
                    </m:sSub>
                    <m:r>
                      <a:rPr lang="zh-CN" altLang="en-US" sz="2400" i="1" cap="all">
                        <a:solidFill>
                          <a:srgbClr val="000000"/>
                        </a:solidFill>
                        <a:latin typeface="Cambria Math" panose="02040503050406030204" pitchFamily="18" charset="0"/>
                      </a:rPr>
                      <m:t>(</m:t>
                    </m:r>
                    <m:r>
                      <a:rPr lang="zh-CN" altLang="en-US" sz="2400" i="1" cap="all">
                        <a:solidFill>
                          <a:srgbClr val="000000"/>
                        </a:solidFill>
                        <a:latin typeface="Cambria Math" panose="02040503050406030204" pitchFamily="18" charset="0"/>
                      </a:rPr>
                      <m:t>𝑘</m:t>
                    </m:r>
                    <m:r>
                      <a:rPr lang="zh-CN" altLang="en-US" sz="2400" i="1" cap="all">
                        <a:solidFill>
                          <a:srgbClr val="000000"/>
                        </a:solidFill>
                        <a:latin typeface="Cambria Math" panose="02040503050406030204" pitchFamily="18" charset="0"/>
                      </a:rPr>
                      <m:t>)</m:t>
                    </m:r>
                  </m:oMath>
                </a14:m>
                <a:r>
                  <a:rPr lang="en-US" altLang="zh-CN" sz="2400" cap="all" dirty="0">
                    <a:solidFill>
                      <a:prstClr val="black"/>
                    </a:solidFill>
                    <a:latin typeface="微软雅黑 Light" panose="020B0502040204020203" pitchFamily="34" charset="-122"/>
                    <a:ea typeface="微软雅黑 Light" panose="020B0502040204020203" pitchFamily="34" charset="-122"/>
                  </a:rPr>
                  <a:t>  (1-102)</a:t>
                </a:r>
              </a:p>
            </p:txBody>
          </p:sp>
        </mc:Choice>
        <mc:Fallback xmlns="">
          <p:sp>
            <p:nvSpPr>
              <p:cNvPr id="8" name="矩形 7">
                <a:extLst>
                  <a:ext uri="{FF2B5EF4-FFF2-40B4-BE49-F238E27FC236}">
                    <a16:creationId xmlns:a16="http://schemas.microsoft.com/office/drawing/2014/main" id="{4CC8A8AD-4DB1-4ABE-BD65-228BA7BE0695}"/>
                  </a:ext>
                </a:extLst>
              </p:cNvPr>
              <p:cNvSpPr>
                <a:spLocks noRot="1" noChangeAspect="1" noMove="1" noResize="1" noEditPoints="1" noAdjustHandles="1" noChangeArrowheads="1" noChangeShapeType="1" noTextEdit="1"/>
              </p:cNvSpPr>
              <p:nvPr/>
            </p:nvSpPr>
            <p:spPr>
              <a:xfrm>
                <a:off x="696282" y="4569357"/>
                <a:ext cx="10799436" cy="1829988"/>
              </a:xfrm>
              <a:prstGeom prst="rect">
                <a:avLst/>
              </a:prstGeom>
              <a:blipFill>
                <a:blip r:embed="rId4"/>
                <a:stretch>
                  <a:fillRect l="-847" t="-667" r="-847" b="-666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a:extLst>
              <a:ext uri="{FF2B5EF4-FFF2-40B4-BE49-F238E27FC236}">
                <a16:creationId xmlns:a16="http://schemas.microsoft.com/office/drawing/2014/main" id="{1462E56B-DEF3-47B7-840A-CEC9454174A6}"/>
              </a:ext>
            </a:extLst>
          </p:cNvPr>
          <p:cNvSpPr>
            <a:spLocks noGrp="1" noChangeArrowheads="1"/>
          </p:cNvSpPr>
          <p:nvPr>
            <p:ph idx="1"/>
          </p:nvPr>
        </p:nvSpPr>
        <p:spPr>
          <a:xfrm>
            <a:off x="606590" y="457201"/>
            <a:ext cx="11204410" cy="5668963"/>
          </a:xfrm>
        </p:spPr>
        <p:txBody>
          <a:bodyPr>
            <a:normAutofit/>
          </a:bodyPr>
          <a:lstStyle/>
          <a:p>
            <a:pPr>
              <a:buNone/>
            </a:pPr>
            <a:r>
              <a:rPr lang="zh-CN" altLang="en-US" sz="2400" dirty="0"/>
              <a:t>将式</a:t>
            </a:r>
            <a:r>
              <a:rPr lang="en-US" altLang="zh-CN" sz="2400" dirty="0"/>
              <a:t>(1-101)</a:t>
            </a:r>
            <a:r>
              <a:rPr lang="zh-CN" altLang="en-US" sz="2400" dirty="0"/>
              <a:t>和式</a:t>
            </a:r>
            <a:r>
              <a:rPr lang="en-US" altLang="zh-CN" sz="2400" dirty="0"/>
              <a:t>(1-102)</a:t>
            </a:r>
            <a:r>
              <a:rPr lang="zh-CN" altLang="en-US" sz="2400" dirty="0"/>
              <a:t>写成向量方程形式，可得离散系统的状态空间表达式</a:t>
            </a:r>
          </a:p>
        </p:txBody>
      </p:sp>
      <p:sp>
        <p:nvSpPr>
          <p:cNvPr id="8" name="灯片编号占位符 5">
            <a:extLst>
              <a:ext uri="{FF2B5EF4-FFF2-40B4-BE49-F238E27FC236}">
                <a16:creationId xmlns:a16="http://schemas.microsoft.com/office/drawing/2014/main" id="{9F422A84-43C2-4646-A40F-CE1EC87B21D5}"/>
              </a:ext>
            </a:extLst>
          </p:cNvPr>
          <p:cNvSpPr>
            <a:spLocks noGrp="1"/>
          </p:cNvSpPr>
          <p:nvPr>
            <p:ph type="sldNum" sz="quarter" idx="12"/>
          </p:nvPr>
        </p:nvSpPr>
        <p:spPr/>
        <p:txBody>
          <a:bodyPr/>
          <a:lstStyle/>
          <a:p>
            <a:fld id="{9F5A26C7-F472-45A0-A4A0-5B70BC3659AD}" type="slidenum">
              <a:rPr lang="en-US" altLang="zh-CN"/>
              <a:pPr/>
              <a:t>117</a:t>
            </a:fld>
            <a:endParaRPr lang="en-US" altLang="zh-CN"/>
          </a:p>
        </p:txBody>
      </p:sp>
      <p:sp>
        <p:nvSpPr>
          <p:cNvPr id="269317" name="Rectangle 5">
            <a:extLst>
              <a:ext uri="{FF2B5EF4-FFF2-40B4-BE49-F238E27FC236}">
                <a16:creationId xmlns:a16="http://schemas.microsoft.com/office/drawing/2014/main" id="{7816561C-C497-453F-947F-8E379777087F}"/>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9316" name="Object 4">
            <a:extLst>
              <a:ext uri="{FF2B5EF4-FFF2-40B4-BE49-F238E27FC236}">
                <a16:creationId xmlns:a16="http://schemas.microsoft.com/office/drawing/2014/main" id="{8CFF00E3-06A1-4811-A62A-455A73AB451D}"/>
              </a:ext>
            </a:extLst>
          </p:cNvPr>
          <p:cNvSpPr txBox="1"/>
          <p:nvPr/>
        </p:nvSpPr>
        <p:spPr bwMode="auto">
          <a:xfrm>
            <a:off x="1905000" y="1295401"/>
            <a:ext cx="8077200" cy="434975"/>
          </a:xfrm>
          <a:prstGeom prst="rect">
            <a:avLst/>
          </a:prstGeom>
          <a:noFill/>
        </p:spPr>
        <p:txBody>
          <a:bodyPr>
            <a:normAutofit fontScale="77500" lnSpcReduction="20000"/>
          </a:bodyPr>
          <a:lstStyle/>
          <a:p>
            <a:endParaRPr lang="zh-CN" altLang="en-US" dirty="0"/>
          </a:p>
        </p:txBody>
      </p:sp>
      <p:sp>
        <p:nvSpPr>
          <p:cNvPr id="269319" name="Rectangle 7">
            <a:extLst>
              <a:ext uri="{FF2B5EF4-FFF2-40B4-BE49-F238E27FC236}">
                <a16:creationId xmlns:a16="http://schemas.microsoft.com/office/drawing/2014/main" id="{1F9C7DEB-190C-44DE-A951-404522850AEB}"/>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3" name="Object 4">
                <a:extLst>
                  <a:ext uri="{FF2B5EF4-FFF2-40B4-BE49-F238E27FC236}">
                    <a16:creationId xmlns:a16="http://schemas.microsoft.com/office/drawing/2014/main" id="{96D91461-7D55-4240-909D-DEAE813E3028}"/>
                  </a:ext>
                </a:extLst>
              </p:cNvPr>
              <p:cNvSpPr txBox="1"/>
              <p:nvPr/>
            </p:nvSpPr>
            <p:spPr bwMode="auto">
              <a:xfrm>
                <a:off x="1143000" y="1219200"/>
                <a:ext cx="11562131" cy="287178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2"/>
                                    <m:mcJc m:val="center"/>
                                  </m:mcPr>
                                </m:mc>
                              </m:mcs>
                              <m:ctrlPr>
                                <a:rPr lang="zh-CN" altLang="en-US" sz="2000" i="1">
                                  <a:solidFill>
                                    <a:srgbClr val="000000"/>
                                  </a:solidFill>
                                  <a:latin typeface="Cambria Math" panose="02040503050406030204" pitchFamily="18" charset="0"/>
                                </a:rPr>
                              </m:ctrlPr>
                            </m:mPr>
                            <m:mr>
                              <m:e>
                                <m:m>
                                  <m:mPr>
                                    <m:plcHide m:val="on"/>
                                    <m:mcs>
                                      <m:mc>
                                        <m:mcPr>
                                          <m:count m:val="5"/>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m:t>
                                      </m:r>
                                    </m:e>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e>
                                  </m:mr>
                                </m:m>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m>
                                  <m:mPr>
                                    <m:plcHide m:val="on"/>
                                    <m:mcs>
                                      <m:mc>
                                        <m:mcPr>
                                          <m:count m:val="3"/>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e>
                                    <m:e/>
                                    <m:e>
                                      <m:r>
                                        <a:rPr lang="zh-CN" altLang="en-US" sz="2000" i="1">
                                          <a:solidFill>
                                            <a:srgbClr val="000000"/>
                                          </a:solidFill>
                                          <a:latin typeface="Cambria Math" panose="02040503050406030204" pitchFamily="18" charset="0"/>
                                        </a:rPr>
                                        <m:t>0</m:t>
                                      </m:r>
                                    </m:e>
                                  </m:mr>
                                  <m:mr>
                                    <m:e/>
                                    <m:e>
                                      <m:r>
                                        <a:rPr lang="zh-CN" altLang="en-US" sz="2000" i="1">
                                          <a:solidFill>
                                            <a:srgbClr val="000000"/>
                                          </a:solidFill>
                                          <a:latin typeface="Cambria Math" panose="02040503050406030204" pitchFamily="18" charset="0"/>
                                        </a:rPr>
                                        <m:t>⋱</m:t>
                                      </m:r>
                                    </m:e>
                                    <m:e/>
                                  </m:mr>
                                  <m:mr>
                                    <m:e>
                                      <m:r>
                                        <a:rPr lang="zh-CN" altLang="en-US" sz="2000" i="1">
                                          <a:solidFill>
                                            <a:srgbClr val="000000"/>
                                          </a:solidFill>
                                          <a:latin typeface="Cambria Math" panose="02040503050406030204" pitchFamily="18" charset="0"/>
                                        </a:rPr>
                                        <m:t>0</m:t>
                                      </m:r>
                                    </m:e>
                                    <m:e/>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𝑛</m:t>
                                          </m:r>
                                        </m:sub>
                                      </m:sSub>
                                    </m:e>
                                  </m:mr>
                                </m:m>
                              </m:e>
                            </m:mr>
                          </m:m>
                        </m:e>
                      </m:d>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m:t>
                                </m:r>
                              </m:e>
                            </m:m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mr>
                          </m:m>
                        </m:e>
                      </m:d>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1"/>
                                    <m:mcJc m:val="center"/>
                                  </m:mcPr>
                                </m:mc>
                              </m:mcs>
                              <m:ctrlPr>
                                <a:rPr lang="zh-CN" altLang="en-US" sz="2000" i="1">
                                  <a:solidFill>
                                    <a:srgbClr val="000000"/>
                                  </a:solidFill>
                                  <a:latin typeface="Cambria Math" panose="02040503050406030204" pitchFamily="18" charset="0"/>
                                </a:rPr>
                              </m:ctrlPr>
                            </m:mPr>
                            <m:mr>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1</m:t>
                                </m:r>
                              </m:e>
                            </m:mr>
                            <m:mr>
                              <m:e>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1</m:t>
                                </m:r>
                              </m:e>
                            </m:mr>
                          </m:m>
                        </m:e>
                      </m:d>
                      <m:r>
                        <a:rPr lang="zh-CN" altLang="en-US" sz="2000" i="1">
                          <a:solidFill>
                            <a:srgbClr val="000000"/>
                          </a:solidFill>
                          <a:latin typeface="Cambria Math" panose="02040503050406030204" pitchFamily="18" charset="0"/>
                        </a:rPr>
                        <m:t>𝑢</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13" name="Object 4">
                <a:extLst>
                  <a:ext uri="{FF2B5EF4-FFF2-40B4-BE49-F238E27FC236}">
                    <a16:creationId xmlns:a16="http://schemas.microsoft.com/office/drawing/2014/main" id="{96D91461-7D55-4240-909D-DEAE813E3028}"/>
                  </a:ext>
                </a:extLst>
              </p:cNvPr>
              <p:cNvSpPr txBox="1">
                <a:spLocks noRot="1" noChangeAspect="1" noMove="1" noResize="1" noEditPoints="1" noAdjustHandles="1" noChangeArrowheads="1" noChangeShapeType="1" noTextEdit="1"/>
              </p:cNvSpPr>
              <p:nvPr/>
            </p:nvSpPr>
            <p:spPr bwMode="auto">
              <a:xfrm>
                <a:off x="1143000" y="1219200"/>
                <a:ext cx="11562131" cy="28717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4">
                <a:extLst>
                  <a:ext uri="{FF2B5EF4-FFF2-40B4-BE49-F238E27FC236}">
                    <a16:creationId xmlns:a16="http://schemas.microsoft.com/office/drawing/2014/main" id="{1F102657-18E5-4E9F-9DAF-C48C49C54470}"/>
                  </a:ext>
                </a:extLst>
              </p:cNvPr>
              <p:cNvSpPr txBox="1"/>
              <p:nvPr/>
            </p:nvSpPr>
            <p:spPr bwMode="auto">
              <a:xfrm>
                <a:off x="1218678" y="4083778"/>
                <a:ext cx="9939376" cy="273380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𝑦</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m>
                        <m:mPr>
                          <m:plcHide m:val="on"/>
                          <m:mcs>
                            <m:mc>
                              <m:mcPr>
                                <m:count m:val="8"/>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11</m:t>
                                </m:r>
                              </m:sub>
                            </m:sSub>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12</m:t>
                                </m:r>
                              </m:sub>
                            </m:sSub>
                          </m:e>
                          <m:e>
                            <m:r>
                              <a:rPr lang="zh-CN" altLang="en-US" sz="2000" i="1">
                                <a:solidFill>
                                  <a:srgbClr val="000000"/>
                                </a:solidFill>
                                <a:latin typeface="Cambria Math" panose="02040503050406030204" pitchFamily="18" charset="0"/>
                              </a:rPr>
                              <m:t>⋯</m:t>
                            </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𝑟</m:t>
                                </m:r>
                              </m:sub>
                            </m:sSub>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m:t>
                            </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𝑛</m:t>
                                </m:r>
                              </m:sub>
                            </m:sSub>
                          </m:e>
                        </m:mr>
                      </m:m>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e>
                          </m:eqArr>
                        </m:e>
                      </m:d>
                    </m:oMath>
                  </m:oMathPara>
                </a14:m>
                <a:endParaRPr lang="zh-CN" altLang="en-US" sz="2000" dirty="0"/>
              </a:p>
            </p:txBody>
          </p:sp>
        </mc:Choice>
        <mc:Fallback xmlns="">
          <p:sp>
            <p:nvSpPr>
              <p:cNvPr id="16" name="Object 4">
                <a:extLst>
                  <a:ext uri="{FF2B5EF4-FFF2-40B4-BE49-F238E27FC236}">
                    <a16:creationId xmlns:a16="http://schemas.microsoft.com/office/drawing/2014/main" id="{1F102657-18E5-4E9F-9DAF-C48C49C54470}"/>
                  </a:ext>
                </a:extLst>
              </p:cNvPr>
              <p:cNvSpPr txBox="1">
                <a:spLocks noRot="1" noChangeAspect="1" noMove="1" noResize="1" noEditPoints="1" noAdjustHandles="1" noChangeArrowheads="1" noChangeShapeType="1" noTextEdit="1"/>
              </p:cNvSpPr>
              <p:nvPr/>
            </p:nvSpPr>
            <p:spPr bwMode="auto">
              <a:xfrm>
                <a:off x="1218678" y="4083778"/>
                <a:ext cx="9939376" cy="2733808"/>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3411" name="Rectangle 3">
                <a:extLst>
                  <a:ext uri="{FF2B5EF4-FFF2-40B4-BE49-F238E27FC236}">
                    <a16:creationId xmlns:a16="http://schemas.microsoft.com/office/drawing/2014/main" id="{CB8F1B7B-5178-4AD5-A5D6-71FF34882C5A}"/>
                  </a:ext>
                </a:extLst>
              </p:cNvPr>
              <p:cNvSpPr>
                <a:spLocks noGrp="1" noChangeArrowheads="1"/>
              </p:cNvSpPr>
              <p:nvPr>
                <p:ph idx="1"/>
              </p:nvPr>
            </p:nvSpPr>
            <p:spPr>
              <a:xfrm>
                <a:off x="381000" y="457201"/>
                <a:ext cx="11353800" cy="5668963"/>
              </a:xfrm>
            </p:spPr>
            <p:txBody>
              <a:bodyPr>
                <a:noAutofit/>
              </a:bodyPr>
              <a:lstStyle/>
              <a:p>
                <a:pPr marL="0">
                  <a:buNone/>
                </a:pPr>
                <a:r>
                  <a:rPr lang="zh-CN" altLang="en-US" sz="2400" b="1" dirty="0"/>
                  <a:t>例</a:t>
                </a:r>
                <a:r>
                  <a:rPr lang="en-US" altLang="zh-CN" sz="2400" b="1" dirty="0"/>
                  <a:t>1-19</a:t>
                </a:r>
                <a:r>
                  <a:rPr lang="en-US" altLang="zh-CN" sz="2400" dirty="0"/>
                  <a:t>  </a:t>
                </a:r>
                <a:r>
                  <a:rPr lang="zh-CN" altLang="en-US" sz="2400" dirty="0"/>
                  <a:t>已知系统的脉冲传递函数</a:t>
                </a: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+2)</m:t>
                        </m:r>
                      </m:den>
                    </m:f>
                  </m:oMath>
                </a14:m>
                <a:r>
                  <a:rPr lang="zh-CN" altLang="en-US" sz="2400" dirty="0"/>
                  <a:t>，试写出系统的状态空间表达式。 </a:t>
                </a:r>
                <a:endParaRPr lang="zh-CN" altLang="en-US" sz="2400" b="1" dirty="0"/>
              </a:p>
              <a:p>
                <a:pPr marL="0">
                  <a:buNone/>
                </a:pPr>
                <a:r>
                  <a:rPr lang="zh-CN" altLang="en-US" sz="2400" b="1" dirty="0"/>
                  <a:t>解</a:t>
                </a:r>
                <a:r>
                  <a:rPr lang="zh-CN" altLang="en-US" sz="2400" dirty="0"/>
                  <a:t> 将</a:t>
                </a: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oMath>
                </a14:m>
                <a:r>
                  <a:rPr lang="zh-CN" altLang="en-US" sz="2400" dirty="0"/>
                  <a:t>分解成部分分式，即</a:t>
                </a:r>
                <a:endParaRPr lang="en-US" altLang="zh-CN" sz="2400" dirty="0"/>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3</m:t>
                              </m:r>
                            </m:den>
                          </m:f>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9</m:t>
                              </m:r>
                            </m:den>
                          </m:f>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−1</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9</m:t>
                              </m:r>
                            </m:den>
                          </m:f>
                        </m:num>
                        <m:den>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+2</m:t>
                          </m:r>
                        </m:den>
                      </m:f>
                    </m:oMath>
                  </m:oMathPara>
                </a14:m>
                <a:endParaRPr lang="en-US" altLang="zh-CN" sz="2400" dirty="0"/>
              </a:p>
              <a:p>
                <a:pPr marL="0">
                  <a:buNone/>
                </a:pPr>
                <a:r>
                  <a:rPr lang="zh-CN" altLang="en-US" sz="2400" dirty="0"/>
                  <a:t>根据式</a:t>
                </a:r>
                <a:r>
                  <a:rPr lang="en-US" altLang="zh-CN" sz="2400" dirty="0"/>
                  <a:t>(1-103)</a:t>
                </a:r>
                <a:r>
                  <a:rPr lang="zh-CN" altLang="en-US" sz="2400" dirty="0"/>
                  <a:t>和式</a:t>
                </a:r>
                <a:r>
                  <a:rPr lang="en-US" altLang="zh-CN" sz="2400" dirty="0"/>
                  <a:t>(1-104)</a:t>
                </a:r>
                <a:r>
                  <a:rPr lang="zh-CN" altLang="en-US" sz="2400" dirty="0"/>
                  <a:t>得系统状态空间表达式</a:t>
                </a:r>
                <a:endParaRPr lang="en-US" altLang="zh-CN" sz="2400"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−2</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𝑢</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3</m:t>
                                    </m:r>
                                  </m:den>
                                </m:f>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9</m:t>
                                    </m:r>
                                  </m:den>
                                </m:f>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9</m:t>
                                    </m:r>
                                  </m:den>
                                </m:f>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e>
                            </m:mr>
                          </m:m>
                        </m:e>
                      </m:d>
                    </m:oMath>
                  </m:oMathPara>
                </a14:m>
                <a:endParaRPr lang="zh-CN" altLang="en-US" sz="2400" dirty="0"/>
              </a:p>
            </p:txBody>
          </p:sp>
        </mc:Choice>
        <mc:Fallback xmlns="">
          <p:sp>
            <p:nvSpPr>
              <p:cNvPr id="273411" name="Rectangle 3">
                <a:extLst>
                  <a:ext uri="{FF2B5EF4-FFF2-40B4-BE49-F238E27FC236}">
                    <a16:creationId xmlns:a16="http://schemas.microsoft.com/office/drawing/2014/main" id="{CB8F1B7B-5178-4AD5-A5D6-71FF34882C5A}"/>
                  </a:ext>
                </a:extLst>
              </p:cNvPr>
              <p:cNvSpPr>
                <a:spLocks noGrp="1" noRot="1" noChangeAspect="1" noMove="1" noResize="1" noEditPoints="1" noAdjustHandles="1" noChangeArrowheads="1" noChangeShapeType="1" noTextEdit="1"/>
              </p:cNvSpPr>
              <p:nvPr>
                <p:ph idx="1"/>
              </p:nvPr>
            </p:nvSpPr>
            <p:spPr>
              <a:xfrm>
                <a:off x="381000" y="457201"/>
                <a:ext cx="11353800" cy="5668963"/>
              </a:xfrm>
              <a:blipFill>
                <a:blip r:embed="rId2"/>
                <a:stretch>
                  <a:fillRect l="-859" r="-3491" b="-2903"/>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C3DCF748-355E-443F-A115-D11214C74CF3}"/>
              </a:ext>
            </a:extLst>
          </p:cNvPr>
          <p:cNvSpPr>
            <a:spLocks noGrp="1"/>
          </p:cNvSpPr>
          <p:nvPr>
            <p:ph type="sldNum" sz="quarter" idx="12"/>
          </p:nvPr>
        </p:nvSpPr>
        <p:spPr/>
        <p:txBody>
          <a:bodyPr/>
          <a:lstStyle/>
          <a:p>
            <a:fld id="{CF761E98-B72E-4E40-A93E-B8594A180EDF}" type="slidenum">
              <a:rPr lang="en-US" altLang="zh-CN"/>
              <a:pPr/>
              <a:t>118</a:t>
            </a:fld>
            <a:endParaRPr lang="en-US" altLang="zh-CN"/>
          </a:p>
        </p:txBody>
      </p:sp>
      <p:sp>
        <p:nvSpPr>
          <p:cNvPr id="273413" name="Rectangle 5">
            <a:extLst>
              <a:ext uri="{FF2B5EF4-FFF2-40B4-BE49-F238E27FC236}">
                <a16:creationId xmlns:a16="http://schemas.microsoft.com/office/drawing/2014/main" id="{7259A43B-0298-4745-BA0C-6150E386BED8}"/>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3415" name="Rectangle 7">
            <a:extLst>
              <a:ext uri="{FF2B5EF4-FFF2-40B4-BE49-F238E27FC236}">
                <a16:creationId xmlns:a16="http://schemas.microsoft.com/office/drawing/2014/main" id="{C479F412-0DB4-467C-A5B0-053DD72B01D2}"/>
              </a:ext>
            </a:extLst>
          </p:cNvPr>
          <p:cNvSpPr>
            <a:spLocks noChangeArrowheads="1"/>
          </p:cNvSpPr>
          <p:nvPr/>
        </p:nvSpPr>
        <p:spPr bwMode="auto">
          <a:xfrm>
            <a:off x="6003635" y="27962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a:extLst>
              <a:ext uri="{FF2B5EF4-FFF2-40B4-BE49-F238E27FC236}">
                <a16:creationId xmlns:a16="http://schemas.microsoft.com/office/drawing/2014/main" id="{D973D44B-15FE-4FDA-A62D-2BE9DF74C6B2}"/>
              </a:ext>
            </a:extLst>
          </p:cNvPr>
          <p:cNvSpPr>
            <a:spLocks noGrp="1" noChangeArrowheads="1"/>
          </p:cNvSpPr>
          <p:nvPr>
            <p:ph idx="1"/>
          </p:nvPr>
        </p:nvSpPr>
        <p:spPr>
          <a:xfrm>
            <a:off x="990600" y="609600"/>
            <a:ext cx="9220200" cy="5516564"/>
          </a:xfrm>
        </p:spPr>
        <p:txBody>
          <a:bodyPr/>
          <a:lstStyle/>
          <a:p>
            <a:pPr>
              <a:buFontTx/>
              <a:buNone/>
            </a:pPr>
            <a:r>
              <a:rPr lang="zh-CN" altLang="en-US" sz="2800" dirty="0"/>
              <a:t>系统状态空间表达式的信号流图：</a:t>
            </a:r>
          </a:p>
        </p:txBody>
      </p:sp>
      <p:sp>
        <p:nvSpPr>
          <p:cNvPr id="6" name="灯片编号占位符 5">
            <a:extLst>
              <a:ext uri="{FF2B5EF4-FFF2-40B4-BE49-F238E27FC236}">
                <a16:creationId xmlns:a16="http://schemas.microsoft.com/office/drawing/2014/main" id="{D37B3A86-892A-4B2F-8CC5-1FCDA3D4E234}"/>
              </a:ext>
            </a:extLst>
          </p:cNvPr>
          <p:cNvSpPr>
            <a:spLocks noGrp="1"/>
          </p:cNvSpPr>
          <p:nvPr>
            <p:ph type="sldNum" sz="quarter" idx="12"/>
          </p:nvPr>
        </p:nvSpPr>
        <p:spPr/>
        <p:txBody>
          <a:bodyPr/>
          <a:lstStyle/>
          <a:p>
            <a:fld id="{A7DBFA5E-77BB-4165-A482-F1EF5A90D5C5}" type="slidenum">
              <a:rPr lang="en-US" altLang="zh-CN"/>
              <a:pPr/>
              <a:t>119</a:t>
            </a:fld>
            <a:endParaRPr lang="en-US" altLang="zh-CN"/>
          </a:p>
        </p:txBody>
      </p:sp>
      <p:sp>
        <p:nvSpPr>
          <p:cNvPr id="275460" name="Text Box 4">
            <a:extLst>
              <a:ext uri="{FF2B5EF4-FFF2-40B4-BE49-F238E27FC236}">
                <a16:creationId xmlns:a16="http://schemas.microsoft.com/office/drawing/2014/main" id="{AE86455D-1492-487A-9382-2BED9A09F3B8}"/>
              </a:ext>
            </a:extLst>
          </p:cNvPr>
          <p:cNvSpPr txBox="1">
            <a:spLocks noChangeArrowheads="1"/>
          </p:cNvSpPr>
          <p:nvPr/>
        </p:nvSpPr>
        <p:spPr bwMode="auto">
          <a:xfrm>
            <a:off x="3886200" y="4960085"/>
            <a:ext cx="426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chemeClr val="tx1"/>
                </a:solidFill>
              </a:rPr>
              <a:t>图</a:t>
            </a:r>
            <a:r>
              <a:rPr lang="en-US" altLang="zh-CN" sz="2000" dirty="0">
                <a:solidFill>
                  <a:schemeClr val="tx1"/>
                </a:solidFill>
              </a:rPr>
              <a:t>1-31 </a:t>
            </a:r>
            <a:r>
              <a:rPr lang="zh-CN" altLang="en-US" sz="2000" dirty="0">
                <a:solidFill>
                  <a:schemeClr val="tx1"/>
                </a:solidFill>
              </a:rPr>
              <a:t>例</a:t>
            </a:r>
            <a:r>
              <a:rPr lang="en-US" altLang="zh-CN" sz="2000" dirty="0">
                <a:solidFill>
                  <a:schemeClr val="tx1"/>
                </a:solidFill>
              </a:rPr>
              <a:t>1-19</a:t>
            </a:r>
            <a:r>
              <a:rPr lang="zh-CN" altLang="en-US" sz="2000" dirty="0">
                <a:solidFill>
                  <a:schemeClr val="tx1"/>
                </a:solidFill>
              </a:rPr>
              <a:t>系统信号流图</a:t>
            </a:r>
          </a:p>
        </p:txBody>
      </p:sp>
      <p:pic>
        <p:nvPicPr>
          <p:cNvPr id="275462" name="Picture 6" descr="1t31">
            <a:extLst>
              <a:ext uri="{FF2B5EF4-FFF2-40B4-BE49-F238E27FC236}">
                <a16:creationId xmlns:a16="http://schemas.microsoft.com/office/drawing/2014/main" id="{A4464C71-06C2-4AF4-B390-D7A9CCC9E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2601"/>
            <a:ext cx="7162800" cy="284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987" name="Rectangle 3">
                <a:extLst>
                  <a:ext uri="{FF2B5EF4-FFF2-40B4-BE49-F238E27FC236}">
                    <a16:creationId xmlns:a16="http://schemas.microsoft.com/office/drawing/2014/main" id="{BAB7E193-3389-441B-9D6C-3AAF35F4187B}"/>
                  </a:ext>
                </a:extLst>
              </p:cNvPr>
              <p:cNvSpPr>
                <a:spLocks noGrp="1" noChangeArrowheads="1"/>
              </p:cNvSpPr>
              <p:nvPr>
                <p:ph idx="1"/>
              </p:nvPr>
            </p:nvSpPr>
            <p:spPr>
              <a:xfrm>
                <a:off x="762000" y="381001"/>
                <a:ext cx="11049000" cy="6269170"/>
              </a:xfrm>
            </p:spPr>
            <p:txBody>
              <a:bodyPr>
                <a:normAutofit/>
              </a:bodyPr>
              <a:lstStyle/>
              <a:p>
                <a:pPr>
                  <a:lnSpc>
                    <a:spcPct val="100000"/>
                  </a:lnSpc>
                  <a:buFontTx/>
                  <a:buNone/>
                </a:pPr>
                <a:r>
                  <a:rPr lang="en-US" altLang="zh-CN" sz="2800" dirty="0"/>
                  <a:t>       </a:t>
                </a:r>
                <a:r>
                  <a:rPr lang="zh-CN" altLang="en-US" sz="2800" dirty="0"/>
                  <a:t>具有</a:t>
                </a:r>
                <a:r>
                  <a:rPr lang="en-US" altLang="zh-CN" sz="2800" i="1" cap="none" dirty="0">
                    <a:latin typeface="Times New Roman" panose="02020603050405020304" pitchFamily="18" charset="0"/>
                    <a:cs typeface="Times New Roman" panose="02020603050405020304" pitchFamily="18" charset="0"/>
                  </a:rPr>
                  <a:t>r</a:t>
                </a:r>
                <a:r>
                  <a:rPr lang="zh-CN" altLang="en-US" sz="2800" dirty="0">
                    <a:latin typeface="Times New Roman" panose="02020603050405020304" pitchFamily="18" charset="0"/>
                    <a:cs typeface="Times New Roman" panose="02020603050405020304" pitchFamily="18" charset="0"/>
                  </a:rPr>
                  <a:t>个输入、</a:t>
                </a:r>
                <a:r>
                  <a:rPr lang="en-US" altLang="zh-CN" sz="2800" i="1" cap="none" dirty="0">
                    <a:latin typeface="Times New Roman" panose="02020603050405020304" pitchFamily="18" charset="0"/>
                    <a:cs typeface="Times New Roman" panose="02020603050405020304" pitchFamily="18" charset="0"/>
                  </a:rPr>
                  <a:t>m</a:t>
                </a:r>
                <a:r>
                  <a:rPr lang="zh-CN" altLang="en-US" sz="2800" dirty="0">
                    <a:latin typeface="Times New Roman" panose="02020603050405020304" pitchFamily="18" charset="0"/>
                    <a:cs typeface="Times New Roman" panose="02020603050405020304" pitchFamily="18" charset="0"/>
                  </a:rPr>
                  <a:t>个输出和</a:t>
                </a:r>
                <a:r>
                  <a:rPr lang="en-US" altLang="zh-CN" sz="2800" i="1" cap="none" dirty="0">
                    <a:latin typeface="Times New Roman" panose="02020603050405020304" pitchFamily="18" charset="0"/>
                    <a:cs typeface="Times New Roman" panose="02020603050405020304" pitchFamily="18" charset="0"/>
                  </a:rPr>
                  <a:t>n</a:t>
                </a:r>
                <a:r>
                  <a:rPr lang="zh-CN" altLang="en-US" sz="2800" dirty="0"/>
                  <a:t>个状态变量的系统，系统状态空间表达式用式</a:t>
                </a:r>
                <a:r>
                  <a:rPr lang="en-US" altLang="zh-CN" sz="2800" dirty="0"/>
                  <a:t>(1-6)</a:t>
                </a:r>
                <a:r>
                  <a:rPr lang="zh-CN" altLang="en-US" sz="2800" dirty="0"/>
                  <a:t>表示，展开形式可表示为下式</a:t>
                </a:r>
              </a:p>
              <a:p>
                <a:pPr>
                  <a:lnSpc>
                    <a:spcPct val="100000"/>
                  </a:lnSpc>
                  <a:spcBef>
                    <a:spcPct val="35000"/>
                  </a:spcBef>
                </a:pPr>
                <a:r>
                  <a:rPr lang="zh-CN" altLang="en-US" sz="2800" dirty="0">
                    <a:ea typeface="黑体" panose="02010609060101010101" pitchFamily="49" charset="-122"/>
                  </a:rPr>
                  <a:t>状态方程式</a:t>
                </a:r>
                <a:r>
                  <a:rPr lang="zh-CN" altLang="en-US" sz="2800" dirty="0"/>
                  <a:t>：</a:t>
                </a:r>
              </a:p>
              <a:p>
                <a:pPr marL="0" indent="0" algn="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m>
                              <m:mPr>
                                <m:plcHide m:val="on"/>
                                <m:mcs>
                                  <m:mc>
                                    <m:mcPr>
                                      <m:count m:val="2"/>
                                      <m:mcJc m:val="center"/>
                                    </m:mcPr>
                                  </m:mc>
                                </m:mcs>
                                <m:ctrlPr>
                                  <a:rPr lang="zh-CN" altLang="en-US" sz="2400" i="1">
                                    <a:solidFill>
                                      <a:srgbClr val="000000"/>
                                    </a:solidFill>
                                    <a:latin typeface="Cambria Math" panose="02040503050406030204" pitchFamily="18" charset="0"/>
                                  </a:rPr>
                                </m:ctrlPr>
                              </m:mPr>
                              <m:mr>
                                <m:e>
                                  <m:m>
                                    <m:mPr>
                                      <m:plcHide m:val="on"/>
                                      <m:mcs>
                                        <m:mc>
                                          <m:mcPr>
                                            <m:count m:val="2"/>
                                            <m:mcJc m:val="center"/>
                                          </m:mcPr>
                                        </m:mc>
                                      </m:mcs>
                                      <m:ctrlPr>
                                        <a:rPr lang="zh-CN" altLang="en-US" sz="2400" i="1">
                                          <a:solidFill>
                                            <a:srgbClr val="000000"/>
                                          </a:solidFill>
                                          <a:latin typeface="Cambria Math" panose="02040503050406030204" pitchFamily="18" charset="0"/>
                                        </a:rPr>
                                      </m:ctrlPr>
                                    </m:mPr>
                                    <m:mr>
                                      <m:e/>
                                      <m:e/>
                                    </m:mr>
                                  </m:m>
                                </m:e>
                                <m:e/>
                              </m:mr>
                            </m:m>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zh-CN" altLang="en-US" sz="2400" dirty="0"/>
                  <a:t>           </a:t>
                </a:r>
                <a:r>
                  <a:rPr lang="en-US" altLang="zh-CN" sz="2400" dirty="0"/>
                  <a:t>(1-8)</a:t>
                </a:r>
              </a:p>
              <a:p>
                <a:pPr>
                  <a:lnSpc>
                    <a:spcPct val="100000"/>
                  </a:lnSpc>
                </a:pPr>
                <a:r>
                  <a:rPr lang="zh-CN" altLang="en-US" sz="2800" dirty="0">
                    <a:ea typeface="黑体" panose="02010609060101010101" pitchFamily="49" charset="-122"/>
                  </a:rPr>
                  <a:t>输出方程式：</a:t>
                </a:r>
                <a:endParaRPr lang="en-US" altLang="zh-CN" sz="2800" dirty="0">
                  <a:ea typeface="黑体" panose="02010609060101010101" pitchFamily="49" charset="-122"/>
                </a:endParaRPr>
              </a:p>
              <a:p>
                <a:pPr marL="0" algn="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m>
                              <m:mPr>
                                <m:plcHide m:val="on"/>
                                <m:mcs>
                                  <m:mc>
                                    <m:mcPr>
                                      <m:count m:val="2"/>
                                      <m:mcJc m:val="center"/>
                                    </m:mcPr>
                                  </m:mc>
                                </m:mcs>
                                <m:ctrlPr>
                                  <a:rPr lang="zh-CN" altLang="en-US" sz="2400" i="1">
                                    <a:solidFill>
                                      <a:srgbClr val="000000"/>
                                    </a:solidFill>
                                    <a:latin typeface="Cambria Math" panose="02040503050406030204" pitchFamily="18" charset="0"/>
                                  </a:rPr>
                                </m:ctrlPr>
                              </m:mPr>
                              <m:mr>
                                <m:e/>
                                <m:e/>
                              </m:mr>
                            </m:m>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𝑚</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𝑚</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en-US" altLang="zh-CN" sz="2400" dirty="0">
                    <a:ea typeface="黑体" panose="02010609060101010101" pitchFamily="49" charset="-122"/>
                  </a:rPr>
                  <a:t>	      (1-9)</a:t>
                </a:r>
                <a:endParaRPr lang="zh-CN" altLang="en-US" sz="2400" dirty="0">
                  <a:ea typeface="黑体" panose="02010609060101010101" pitchFamily="49" charset="-122"/>
                </a:endParaRPr>
              </a:p>
            </p:txBody>
          </p:sp>
        </mc:Choice>
        <mc:Fallback xmlns="">
          <p:sp>
            <p:nvSpPr>
              <p:cNvPr id="41987" name="Rectangle 3">
                <a:extLst>
                  <a:ext uri="{FF2B5EF4-FFF2-40B4-BE49-F238E27FC236}">
                    <a16:creationId xmlns:a16="http://schemas.microsoft.com/office/drawing/2014/main" id="{BAB7E193-3389-441B-9D6C-3AAF35F4187B}"/>
                  </a:ext>
                </a:extLst>
              </p:cNvPr>
              <p:cNvSpPr>
                <a:spLocks noGrp="1" noRot="1" noChangeAspect="1" noMove="1" noResize="1" noEditPoints="1" noAdjustHandles="1" noChangeArrowheads="1" noChangeShapeType="1" noTextEdit="1"/>
              </p:cNvSpPr>
              <p:nvPr>
                <p:ph idx="1"/>
              </p:nvPr>
            </p:nvSpPr>
            <p:spPr>
              <a:xfrm>
                <a:off x="762000" y="381001"/>
                <a:ext cx="11049000" cy="6269170"/>
              </a:xfrm>
              <a:blipFill>
                <a:blip r:embed="rId2"/>
                <a:stretch>
                  <a:fillRect t="-1070" r="-772"/>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317DCD1F-E06C-428A-AED2-B4E51A8184DA}"/>
              </a:ext>
            </a:extLst>
          </p:cNvPr>
          <p:cNvSpPr>
            <a:spLocks noGrp="1"/>
          </p:cNvSpPr>
          <p:nvPr>
            <p:ph type="sldNum" sz="quarter" idx="12"/>
          </p:nvPr>
        </p:nvSpPr>
        <p:spPr/>
        <p:txBody>
          <a:bodyPr/>
          <a:lstStyle/>
          <a:p>
            <a:fld id="{5D78934D-737E-4EA5-9C87-9A2175C5C1B1}" type="slidenum">
              <a:rPr lang="en-US" altLang="zh-CN"/>
              <a:pPr/>
              <a:t>12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79392-4E3E-48B1-A1E5-CE6DC065FC04}"/>
              </a:ext>
            </a:extLst>
          </p:cNvPr>
          <p:cNvSpPr>
            <a:spLocks noGrp="1"/>
          </p:cNvSpPr>
          <p:nvPr>
            <p:ph type="title"/>
          </p:nvPr>
        </p:nvSpPr>
        <p:spPr/>
        <p:txBody>
          <a:bodyPr>
            <a:normAutofit/>
          </a:bodyPr>
          <a:lstStyle/>
          <a:p>
            <a:r>
              <a:rPr lang="en-US" altLang="zh-CN" dirty="0"/>
              <a:t>1.8.4 </a:t>
            </a:r>
            <a:r>
              <a:rPr lang="zh-CN" altLang="en-US" dirty="0"/>
              <a:t>由状态空间表达式求脉冲传递函数阵</a:t>
            </a:r>
          </a:p>
        </p:txBody>
      </p:sp>
      <mc:AlternateContent xmlns:mc="http://schemas.openxmlformats.org/markup-compatibility/2006" xmlns:a14="http://schemas.microsoft.com/office/drawing/2010/main">
        <mc:Choice Requires="a14">
          <p:sp>
            <p:nvSpPr>
              <p:cNvPr id="276483" name="Rectangle 3">
                <a:extLst>
                  <a:ext uri="{FF2B5EF4-FFF2-40B4-BE49-F238E27FC236}">
                    <a16:creationId xmlns:a16="http://schemas.microsoft.com/office/drawing/2014/main" id="{4AB34FB3-1C9C-4362-AD24-F2B49FE91C8D}"/>
                  </a:ext>
                </a:extLst>
              </p:cNvPr>
              <p:cNvSpPr>
                <a:spLocks noGrp="1" noChangeArrowheads="1"/>
              </p:cNvSpPr>
              <p:nvPr>
                <p:ph sz="quarter" idx="13"/>
              </p:nvPr>
            </p:nvSpPr>
            <p:spPr>
              <a:xfrm>
                <a:off x="913774" y="1600200"/>
                <a:ext cx="10744826" cy="5105400"/>
              </a:xfrm>
            </p:spPr>
            <p:txBody>
              <a:bodyPr>
                <a:normAutofit/>
              </a:bodyPr>
              <a:lstStyle/>
              <a:p>
                <a:pPr>
                  <a:buFontTx/>
                  <a:buNone/>
                </a:pPr>
                <a:r>
                  <a:rPr lang="zh-CN" altLang="en-US" dirty="0"/>
                  <a:t>设离散系统的状态空间表达式为</a:t>
                </a:r>
                <a:endParaRPr lang="en-US" altLang="zh-CN"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m:oMathPara>
                </a14:m>
                <a:endParaRPr lang="zh-CN" altLang="en-US" dirty="0"/>
              </a:p>
              <a:p>
                <a:pPr>
                  <a:buFontTx/>
                  <a:buNone/>
                </a:pPr>
                <a:r>
                  <a:rPr lang="zh-CN" altLang="en-US" dirty="0"/>
                  <a:t>对上式取</a:t>
                </a:r>
                <a14:m>
                  <m:oMath xmlns:m="http://schemas.openxmlformats.org/officeDocument/2006/math">
                    <m:r>
                      <a:rPr lang="zh-CN" altLang="en-US" i="1">
                        <a:solidFill>
                          <a:srgbClr val="000000"/>
                        </a:solidFill>
                        <a:latin typeface="Cambria Math" panose="02040503050406030204" pitchFamily="18" charset="0"/>
                      </a:rPr>
                      <m:t>𝑧</m:t>
                    </m:r>
                  </m:oMath>
                </a14:m>
                <a:r>
                  <a:rPr lang="zh-CN" altLang="en-US" dirty="0"/>
                  <a:t>变换，可得</a:t>
                </a:r>
                <a:endParaRPr lang="en-US" altLang="zh-CN" dirty="0"/>
              </a:p>
              <a:p>
                <a:pPr>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𝑮𝑿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 xmlns:m="http://schemas.openxmlformats.org/officeDocument/2006/math">
                      <m:r>
                        <a:rPr lang="zh-CN" altLang="en-US" b="1" i="1">
                          <a:solidFill>
                            <a:srgbClr val="000000"/>
                          </a:solidFill>
                          <a:latin typeface="Cambria Math" panose="02040503050406030204" pitchFamily="18" charset="0"/>
                        </a:rPr>
                        <m:t>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Para>
                </a14:m>
                <a:endParaRPr lang="en-US" altLang="zh-CN" dirty="0"/>
              </a:p>
              <a:p>
                <a:pPr>
                  <a:buNone/>
                </a:pPr>
                <a:r>
                  <a:rPr lang="zh-CN" altLang="en-US" dirty="0"/>
                  <a:t>根据脉冲传递函数的定义，令</a:t>
                </a:r>
                <a14:m>
                  <m:oMath xmlns:m="http://schemas.openxmlformats.org/officeDocument/2006/math">
                    <m:r>
                      <a:rPr lang="zh-CN" altLang="en-US" b="1" i="1">
                        <a:solidFill>
                          <a:srgbClr val="000000"/>
                        </a:solidFill>
                        <a:latin typeface="Cambria Math" panose="02040503050406030204" pitchFamily="18" charset="0"/>
                      </a:rPr>
                      <m:t>𝒙</m:t>
                    </m:r>
                    <m:d>
                      <m:dPr>
                        <m:ctrlPr>
                          <a:rPr lang="zh-CN" altLang="en-US" b="1"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0</m:t>
                        </m:r>
                      </m:e>
                    </m:d>
                    <m:r>
                      <a:rPr lang="en-US" altLang="zh-CN" b="0" i="1" smtClean="0">
                        <a:solidFill>
                          <a:srgbClr val="000000"/>
                        </a:solidFill>
                        <a:latin typeface="Cambria Math" panose="02040503050406030204" pitchFamily="18" charset="0"/>
                      </a:rPr>
                      <m:t>=</m:t>
                    </m:r>
                    <m:r>
                      <a:rPr lang="en-US" altLang="zh-CN" b="1" i="1" smtClean="0">
                        <a:solidFill>
                          <a:srgbClr val="000000"/>
                        </a:solidFill>
                        <a:latin typeface="Cambria Math" panose="02040503050406030204" pitchFamily="18" charset="0"/>
                      </a:rPr>
                      <m:t>𝟎</m:t>
                    </m:r>
                  </m:oMath>
                </a14:m>
                <a:r>
                  <a:rPr lang="zh-CN" altLang="en-US" dirty="0"/>
                  <a:t>，则有</a:t>
                </a:r>
                <a:endParaRPr lang="en-US" altLang="zh-CN" dirty="0"/>
              </a:p>
              <a:p>
                <a:pPr>
                  <a:buNone/>
                </a:pPr>
                <a14:m>
                  <m:oMathPara xmlns:m="http://schemas.openxmlformats.org/officeDocument/2006/math">
                    <m:oMathParaPr>
                      <m:jc m:val="centerGroup"/>
                    </m:oMathParaPr>
                    <m:oMath xmlns:m="http://schemas.openxmlformats.org/officeDocument/2006/math">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 xmlns:m="http://schemas.openxmlformats.org/officeDocument/2006/math">
                      <m:r>
                        <a:rPr lang="zh-CN" altLang="en-US" b="1" i="1">
                          <a:solidFill>
                            <a:srgbClr val="000000"/>
                          </a:solidFill>
                          <a:latin typeface="Cambria Math" panose="02040503050406030204" pitchFamily="18" charset="0"/>
                        </a:rPr>
                        <m:t>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oMath>
                  </m:oMathPara>
                </a14:m>
                <a:endParaRPr lang="en-US" altLang="zh-CN" dirty="0"/>
              </a:p>
              <a:p>
                <a:pPr>
                  <a:buFontTx/>
                  <a:buNone/>
                </a:pPr>
                <a:r>
                  <a:rPr lang="zh-CN" altLang="en-US" dirty="0"/>
                  <a:t>系统的脉冲传递函数      </a:t>
                </a:r>
                <a14:m>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𝑮</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𝑯</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oMath>
                </a14:m>
                <a:r>
                  <a:rPr lang="zh-CN" altLang="en-US" dirty="0"/>
                  <a:t>                      </a:t>
                </a:r>
                <a:r>
                  <a:rPr lang="en-US" altLang="zh-CN" dirty="0"/>
                  <a:t>	(1-105)</a:t>
                </a:r>
                <a:endParaRPr lang="zh-CN" altLang="en-US" dirty="0"/>
              </a:p>
              <a:p>
                <a:pPr>
                  <a:buNone/>
                </a:pPr>
                <a:endParaRPr lang="zh-CN" altLang="en-US" dirty="0"/>
              </a:p>
              <a:p>
                <a:pPr>
                  <a:buNone/>
                </a:pPr>
                <a:endParaRPr lang="zh-CN" altLang="en-US" dirty="0"/>
              </a:p>
              <a:p>
                <a:pPr>
                  <a:buFontTx/>
                  <a:buNone/>
                </a:pPr>
                <a:endParaRPr lang="zh-CN" altLang="en-US" dirty="0"/>
              </a:p>
            </p:txBody>
          </p:sp>
        </mc:Choice>
        <mc:Fallback xmlns="">
          <p:sp>
            <p:nvSpPr>
              <p:cNvPr id="276483" name="Rectangle 3">
                <a:extLst>
                  <a:ext uri="{FF2B5EF4-FFF2-40B4-BE49-F238E27FC236}">
                    <a16:creationId xmlns:a16="http://schemas.microsoft.com/office/drawing/2014/main" id="{4AB34FB3-1C9C-4362-AD24-F2B49FE91C8D}"/>
                  </a:ext>
                </a:extLst>
              </p:cNvPr>
              <p:cNvSpPr>
                <a:spLocks noGrp="1" noRot="1" noChangeAspect="1" noMove="1" noResize="1" noEditPoints="1" noAdjustHandles="1" noChangeArrowheads="1" noChangeShapeType="1" noTextEdit="1"/>
              </p:cNvSpPr>
              <p:nvPr>
                <p:ph sz="quarter" idx="13"/>
              </p:nvPr>
            </p:nvSpPr>
            <p:spPr>
              <a:xfrm>
                <a:off x="913774" y="1600200"/>
                <a:ext cx="10744826" cy="5105400"/>
              </a:xfrm>
              <a:blipFill>
                <a:blip r:embed="rId2"/>
                <a:stretch>
                  <a:fillRect t="-239"/>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6EC388F0-6561-46D6-8A9B-EFB9AEBB3001}"/>
              </a:ext>
            </a:extLst>
          </p:cNvPr>
          <p:cNvSpPr>
            <a:spLocks noGrp="1"/>
          </p:cNvSpPr>
          <p:nvPr>
            <p:ph type="sldNum" sz="quarter" idx="12"/>
          </p:nvPr>
        </p:nvSpPr>
        <p:spPr/>
        <p:txBody>
          <a:bodyPr/>
          <a:lstStyle/>
          <a:p>
            <a:fld id="{058CEB33-520D-46B9-9886-A9A8D2A779BE}" type="slidenum">
              <a:rPr lang="en-US" altLang="zh-CN"/>
              <a:pPr/>
              <a:t>120</a:t>
            </a:fld>
            <a:endParaRPr lang="en-US" altLang="zh-CN"/>
          </a:p>
        </p:txBody>
      </p:sp>
      <p:sp>
        <p:nvSpPr>
          <p:cNvPr id="276485" name="Rectangle 5">
            <a:extLst>
              <a:ext uri="{FF2B5EF4-FFF2-40B4-BE49-F238E27FC236}">
                <a16:creationId xmlns:a16="http://schemas.microsoft.com/office/drawing/2014/main" id="{D2B429E6-A16D-420B-950E-0E95C089A6B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487" name="Rectangle 7">
            <a:extLst>
              <a:ext uri="{FF2B5EF4-FFF2-40B4-BE49-F238E27FC236}">
                <a16:creationId xmlns:a16="http://schemas.microsoft.com/office/drawing/2014/main" id="{7F73F6BC-22F0-4F58-B6A1-14E9783FD22E}"/>
              </a:ext>
            </a:extLst>
          </p:cNvPr>
          <p:cNvSpPr>
            <a:spLocks noChangeArrowheads="1"/>
          </p:cNvSpPr>
          <p:nvPr/>
        </p:nvSpPr>
        <p:spPr bwMode="auto">
          <a:xfrm>
            <a:off x="6003635" y="28962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505200" y="4231638"/>
            <a:ext cx="8305800" cy="2862322"/>
          </a:xfrm>
        </p:spPr>
        <p:txBody>
          <a:bodyPr/>
          <a:lstStyle/>
          <a:p>
            <a:r>
              <a:rPr lang="zh-CN" altLang="en-US" sz="6000" dirty="0"/>
              <a:t>基于</a:t>
            </a:r>
            <a:r>
              <a:rPr lang="en-US" altLang="zh-CN" sz="6000" dirty="0"/>
              <a:t>MATLAB</a:t>
            </a:r>
            <a:r>
              <a:rPr lang="zh-CN" altLang="en-US" sz="6000" dirty="0"/>
              <a:t>的</a:t>
            </a:r>
            <a:endParaRPr lang="en-US" altLang="zh-CN" sz="6000" dirty="0"/>
          </a:p>
          <a:p>
            <a:r>
              <a:rPr lang="zh-CN" altLang="en-US" sz="6000" dirty="0"/>
              <a:t>控制系统状态空间描述</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1.9</a:t>
            </a:r>
            <a:endParaRPr lang="zh-CN" altLang="en-US" sz="10400" dirty="0"/>
          </a:p>
        </p:txBody>
      </p:sp>
    </p:spTree>
    <p:extLst>
      <p:ext uri="{BB962C8B-B14F-4D97-AF65-F5344CB8AC3E}">
        <p14:creationId xmlns:p14="http://schemas.microsoft.com/office/powerpoint/2010/main" val="3137439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D6144-07D8-4E42-9983-5139326E5352}"/>
              </a:ext>
            </a:extLst>
          </p:cNvPr>
          <p:cNvSpPr>
            <a:spLocks noGrp="1"/>
          </p:cNvSpPr>
          <p:nvPr>
            <p:ph type="title"/>
          </p:nvPr>
        </p:nvSpPr>
        <p:spPr/>
        <p:txBody>
          <a:bodyPr/>
          <a:lstStyle/>
          <a:p>
            <a:r>
              <a:rPr lang="zh-CN" altLang="en-US" dirty="0"/>
              <a:t> </a:t>
            </a:r>
            <a:r>
              <a:rPr lang="en-US" altLang="zh-CN" dirty="0"/>
              <a:t>1.9.1 </a:t>
            </a:r>
            <a:r>
              <a:rPr lang="zh-CN" altLang="en-US" dirty="0"/>
              <a:t>利用</a:t>
            </a:r>
            <a:r>
              <a:rPr lang="en-US" altLang="zh-CN" dirty="0"/>
              <a:t>MATLAB</a:t>
            </a:r>
            <a:r>
              <a:rPr lang="zh-CN" altLang="en-US" dirty="0"/>
              <a:t>描述系统模型</a:t>
            </a:r>
          </a:p>
        </p:txBody>
      </p:sp>
      <mc:AlternateContent xmlns:mc="http://schemas.openxmlformats.org/markup-compatibility/2006" xmlns:a14="http://schemas.microsoft.com/office/drawing/2010/main">
        <mc:Choice Requires="a14">
          <p:sp>
            <p:nvSpPr>
              <p:cNvPr id="279555" name="Rectangle 3">
                <a:extLst>
                  <a:ext uri="{FF2B5EF4-FFF2-40B4-BE49-F238E27FC236}">
                    <a16:creationId xmlns:a16="http://schemas.microsoft.com/office/drawing/2014/main" id="{69FD2BF3-8444-4957-8F40-9C70AE849F4D}"/>
                  </a:ext>
                </a:extLst>
              </p:cNvPr>
              <p:cNvSpPr>
                <a:spLocks noGrp="1" noChangeArrowheads="1"/>
              </p:cNvSpPr>
              <p:nvPr>
                <p:ph sz="quarter" idx="13"/>
              </p:nvPr>
            </p:nvSpPr>
            <p:spPr>
              <a:xfrm>
                <a:off x="913774" y="1600200"/>
                <a:ext cx="10744826" cy="5105400"/>
              </a:xfrm>
            </p:spPr>
            <p:txBody>
              <a:bodyPr>
                <a:normAutofit/>
              </a:bodyPr>
              <a:lstStyle/>
              <a:p>
                <a:pPr>
                  <a:lnSpc>
                    <a:spcPct val="120000"/>
                  </a:lnSpc>
                  <a:buFontTx/>
                  <a:buNone/>
                </a:pPr>
                <a:r>
                  <a:rPr lang="en-US" altLang="zh-CN" dirty="0"/>
                  <a:t>   MATLAB</a:t>
                </a:r>
                <a:r>
                  <a:rPr lang="zh-CN" altLang="en-US" dirty="0"/>
                  <a:t>控制系统工具箱中提供了很多函数用来进行系统的状态空间描述。</a:t>
                </a:r>
              </a:p>
              <a:p>
                <a:pPr>
                  <a:lnSpc>
                    <a:spcPct val="120000"/>
                  </a:lnSpc>
                  <a:buFontTx/>
                  <a:buNone/>
                </a:pPr>
                <a:r>
                  <a:rPr lang="zh-CN" altLang="en-US" dirty="0"/>
                  <a:t> </a:t>
                </a:r>
              </a:p>
              <a:p>
                <a:pPr marL="514350" indent="-514350">
                  <a:lnSpc>
                    <a:spcPct val="120000"/>
                  </a:lnSpc>
                  <a:buFontTx/>
                  <a:buAutoNum type="arabicPeriod"/>
                </a:pPr>
                <a:r>
                  <a:rPr lang="zh-CN" altLang="en-US" b="1" dirty="0"/>
                  <a:t>系统传递函数模型的</a:t>
                </a:r>
                <a:r>
                  <a:rPr lang="en-US" altLang="zh-CN" b="1" dirty="0"/>
                  <a:t>MATLAB</a:t>
                </a:r>
                <a:r>
                  <a:rPr lang="zh-CN" altLang="en-US" b="1" dirty="0"/>
                  <a:t>描述</a:t>
                </a:r>
                <a:endParaRPr lang="en-US" altLang="zh-CN" b="1" dirty="0"/>
              </a:p>
              <a:p>
                <a:pPr>
                  <a:buFontTx/>
                  <a:buNone/>
                </a:pPr>
                <a:r>
                  <a:rPr lang="en-US" altLang="zh-CN" dirty="0"/>
                  <a:t> </a:t>
                </a:r>
                <a:r>
                  <a:rPr lang="zh-CN" altLang="en-US" dirty="0"/>
                  <a:t>已知单输入单输出系统的传递函数为</a:t>
                </a:r>
              </a:p>
              <a:p>
                <a:pPr algn="r">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smtClean="0">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𝑚</m:t>
                            </m:r>
                          </m:sub>
                        </m:sSub>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oMath>
                </a14:m>
                <a:r>
                  <a:rPr lang="zh-CN" altLang="en-US" dirty="0"/>
                  <a:t>                                      </a:t>
                </a:r>
                <a:r>
                  <a:rPr lang="en-US" altLang="zh-CN" dirty="0"/>
                  <a:t>(1-106)</a:t>
                </a:r>
              </a:p>
              <a:p>
                <a:pPr>
                  <a:buNone/>
                </a:pPr>
                <a:r>
                  <a:rPr lang="en-US" altLang="zh-CN" dirty="0"/>
                  <a:t>  </a:t>
                </a:r>
                <a:r>
                  <a:rPr lang="zh-CN" altLang="en-US" dirty="0"/>
                  <a:t>在</a:t>
                </a:r>
                <a:r>
                  <a:rPr lang="en-US" altLang="zh-CN" dirty="0"/>
                  <a:t>MATLAB</a:t>
                </a:r>
                <a:r>
                  <a:rPr lang="zh-CN" altLang="en-US" dirty="0"/>
                  <a:t>下可以由其分子和分母多项式系数所构成的两个向量惟一确定出来。即</a:t>
                </a:r>
              </a:p>
              <a:p>
                <a:pPr>
                  <a:buNone/>
                </a:pPr>
                <a:r>
                  <a:rPr lang="zh-CN" altLang="en-US" dirty="0"/>
                  <a:t>    </a:t>
                </a:r>
                <a:r>
                  <a:rPr lang="en-US" altLang="zh-CN" cap="none" dirty="0">
                    <a:latin typeface="Times New Roman" panose="02020603050405020304" pitchFamily="18" charset="0"/>
                    <a:cs typeface="Times New Roman" panose="02020603050405020304" pitchFamily="18" charset="0"/>
                  </a:rPr>
                  <a:t>num</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0</a:t>
                </a:r>
                <a:r>
                  <a:rPr lang="en-US" altLang="zh-CN" i="1" dirty="0">
                    <a:latin typeface="Times New Roman" panose="02020603050405020304" pitchFamily="18" charset="0"/>
                    <a:cs typeface="Times New Roman" panose="02020603050405020304" pitchFamily="18" charset="0"/>
                  </a:rPr>
                  <a:t>  b</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b</a:t>
                </a:r>
                <a:r>
                  <a:rPr lang="en-US" altLang="zh-CN" i="1" baseline="-25000" dirty="0" err="1">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a:t>
                </a:r>
                <a:r>
                  <a:rPr lang="en-US" altLang="zh-CN" cap="none" dirty="0">
                    <a:latin typeface="Times New Roman" panose="02020603050405020304" pitchFamily="18" charset="0"/>
                    <a:cs typeface="Times New Roman" panose="02020603050405020304" pitchFamily="18" charset="0"/>
                  </a:rPr>
                  <a:t>  den</a:t>
                </a:r>
                <a:r>
                  <a:rPr lang="en-US" altLang="zh-CN"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  a</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a:t>
                </a:r>
                <a:r>
                  <a:rPr lang="en-US" altLang="zh-CN" i="1" baseline="-25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mc:Choice>
        <mc:Fallback xmlns="">
          <p:sp>
            <p:nvSpPr>
              <p:cNvPr id="279555" name="Rectangle 3">
                <a:extLst>
                  <a:ext uri="{FF2B5EF4-FFF2-40B4-BE49-F238E27FC236}">
                    <a16:creationId xmlns:a16="http://schemas.microsoft.com/office/drawing/2014/main" id="{69FD2BF3-8444-4957-8F40-9C70AE849F4D}"/>
                  </a:ext>
                </a:extLst>
              </p:cNvPr>
              <p:cNvSpPr>
                <a:spLocks noGrp="1" noRot="1" noChangeAspect="1" noMove="1" noResize="1" noEditPoints="1" noAdjustHandles="1" noChangeArrowheads="1" noChangeShapeType="1" noTextEdit="1"/>
              </p:cNvSpPr>
              <p:nvPr>
                <p:ph sz="quarter" idx="13"/>
              </p:nvPr>
            </p:nvSpPr>
            <p:spPr>
              <a:xfrm>
                <a:off x="913774" y="1600200"/>
                <a:ext cx="10744826" cy="5105400"/>
              </a:xfrm>
              <a:blipFill>
                <a:blip r:embed="rId2"/>
                <a:stretch>
                  <a:fillRect l="-1021" t="-239" r="-851"/>
                </a:stretch>
              </a:blipFill>
            </p:spPr>
            <p:txBody>
              <a:bodyPr/>
              <a:lstStyle/>
              <a:p>
                <a:r>
                  <a:rPr lang="zh-CN" altLang="en-US">
                    <a:noFill/>
                  </a:rPr>
                  <a:t> </a:t>
                </a:r>
              </a:p>
            </p:txBody>
          </p:sp>
        </mc:Fallback>
      </mc:AlternateContent>
      <p:sp>
        <p:nvSpPr>
          <p:cNvPr id="5" name="灯片编号占位符 5">
            <a:extLst>
              <a:ext uri="{FF2B5EF4-FFF2-40B4-BE49-F238E27FC236}">
                <a16:creationId xmlns:a16="http://schemas.microsoft.com/office/drawing/2014/main" id="{6573720A-A487-4AA5-9072-A986D091174D}"/>
              </a:ext>
            </a:extLst>
          </p:cNvPr>
          <p:cNvSpPr>
            <a:spLocks noGrp="1"/>
          </p:cNvSpPr>
          <p:nvPr>
            <p:ph type="sldNum" sz="quarter" idx="12"/>
          </p:nvPr>
        </p:nvSpPr>
        <p:spPr/>
        <p:txBody>
          <a:bodyPr/>
          <a:lstStyle/>
          <a:p>
            <a:fld id="{3DB3D3BF-4F51-402B-A268-324A89CE8DEE}" type="slidenum">
              <a:rPr lang="en-US" altLang="zh-CN"/>
              <a:pPr/>
              <a:t>122</a:t>
            </a:fld>
            <a:endParaRPr lang="en-US" altLang="zh-CN"/>
          </a:p>
        </p:txBody>
      </p:sp>
    </p:spTree>
    <p:extLst>
      <p:ext uri="{BB962C8B-B14F-4D97-AF65-F5344CB8AC3E}">
        <p14:creationId xmlns:p14="http://schemas.microsoft.com/office/powerpoint/2010/main" val="327275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6390216B-520A-4BC8-9093-C10E1E455356}"/>
              </a:ext>
            </a:extLst>
          </p:cNvPr>
          <p:cNvSpPr>
            <a:spLocks noGrp="1"/>
          </p:cNvSpPr>
          <p:nvPr>
            <p:ph type="sldNum" sz="quarter" idx="12"/>
          </p:nvPr>
        </p:nvSpPr>
        <p:spPr/>
        <p:txBody>
          <a:bodyPr/>
          <a:lstStyle/>
          <a:p>
            <a:fld id="{E19A0713-E8F0-4764-9342-3D34EAACEF52}" type="slidenum">
              <a:rPr lang="en-US" altLang="zh-CN"/>
              <a:pPr/>
              <a:t>123</a:t>
            </a:fld>
            <a:endParaRPr lang="en-US" altLang="zh-CN"/>
          </a:p>
        </p:txBody>
      </p:sp>
      <mc:AlternateContent xmlns:mc="http://schemas.openxmlformats.org/markup-compatibility/2006" xmlns:a14="http://schemas.microsoft.com/office/drawing/2010/main">
        <mc:Choice Requires="a14">
          <p:sp>
            <p:nvSpPr>
              <p:cNvPr id="281603" name="Rectangle 3">
                <a:extLst>
                  <a:ext uri="{FF2B5EF4-FFF2-40B4-BE49-F238E27FC236}">
                    <a16:creationId xmlns:a16="http://schemas.microsoft.com/office/drawing/2014/main" id="{156E682C-1282-4471-A285-AC1E73AD4CD1}"/>
                  </a:ext>
                </a:extLst>
              </p:cNvPr>
              <p:cNvSpPr>
                <a:spLocks noGrp="1" noChangeArrowheads="1"/>
              </p:cNvSpPr>
              <p:nvPr>
                <p:ph idx="4294967295"/>
              </p:nvPr>
            </p:nvSpPr>
            <p:spPr>
              <a:xfrm>
                <a:off x="457200" y="579437"/>
                <a:ext cx="8229600" cy="5668963"/>
              </a:xfrm>
            </p:spPr>
            <p:txBody>
              <a:bodyPr>
                <a:normAutofit fontScale="92500" lnSpcReduction="10000"/>
              </a:bodyPr>
              <a:lstStyle/>
              <a:p>
                <a:pPr>
                  <a:buFontTx/>
                  <a:buNone/>
                </a:pPr>
                <a:r>
                  <a:rPr lang="en-US" altLang="zh-CN" sz="2800" dirty="0"/>
                  <a:t> </a:t>
                </a:r>
                <a:r>
                  <a:rPr lang="zh-CN" altLang="en-US" sz="2800" b="1" dirty="0"/>
                  <a:t>例</a:t>
                </a:r>
                <a:r>
                  <a:rPr lang="en-US" altLang="zh-CN" sz="2800" b="1" dirty="0"/>
                  <a:t>1-20</a:t>
                </a:r>
                <a:r>
                  <a:rPr lang="en-US" altLang="zh-CN" sz="2800" dirty="0"/>
                  <a:t>  </a:t>
                </a:r>
                <a:r>
                  <a:rPr lang="zh-CN" altLang="en-US" sz="2800" dirty="0"/>
                  <a:t>若给定系统的传递函数为</a:t>
                </a:r>
                <a:endParaRPr lang="zh-CN" altLang="en-US" sz="2800" b="1" dirty="0"/>
              </a:p>
              <a:p>
                <a:pPr>
                  <a:buNone/>
                </a:pPr>
                <a14:m>
                  <m:oMathPara xmlns:m="http://schemas.openxmlformats.org/officeDocument/2006/math">
                    <m:oMathParaPr>
                      <m:jc m:val="centerGroup"/>
                    </m:oMathParaPr>
                    <m:oMath xmlns:m="http://schemas.openxmlformats.org/officeDocument/2006/math">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6</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+12</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+6</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+10</m:t>
                          </m:r>
                        </m:num>
                        <m:den>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4</m:t>
                              </m:r>
                            </m:sup>
                          </m:sSup>
                          <m:r>
                            <a:rPr lang="zh-CN" altLang="en-US" sz="2800" i="1">
                              <a:solidFill>
                                <a:srgbClr val="000000"/>
                              </a:solidFill>
                              <a:latin typeface="Cambria Math" panose="02040503050406030204" pitchFamily="18" charset="0"/>
                            </a:rPr>
                            <m:t>+2</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+3</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+1</m:t>
                          </m:r>
                        </m:den>
                      </m:f>
                    </m:oMath>
                  </m:oMathPara>
                </a14:m>
                <a:endParaRPr lang="zh-CN" altLang="en-US" sz="2800" dirty="0"/>
              </a:p>
              <a:p>
                <a:pPr>
                  <a:buFontTx/>
                  <a:buNone/>
                </a:pPr>
                <a:r>
                  <a:rPr lang="zh-CN" altLang="en-US" sz="2800" b="1" dirty="0"/>
                  <a:t>解 </a:t>
                </a:r>
                <a:r>
                  <a:rPr lang="zh-CN" altLang="en-US" sz="2800" dirty="0"/>
                  <a:t> </a:t>
                </a:r>
                <a:r>
                  <a:rPr lang="en-US" altLang="zh-CN" sz="2800" dirty="0"/>
                  <a:t>MATLAB</a:t>
                </a:r>
                <a:r>
                  <a:rPr lang="zh-CN" altLang="en-US" sz="2800" dirty="0"/>
                  <a:t>程序如下：</a:t>
                </a:r>
              </a:p>
              <a:p>
                <a:pPr>
                  <a:buFontTx/>
                  <a:buNone/>
                </a:pPr>
                <a:r>
                  <a:rPr lang="zh-CN" altLang="en-US" sz="2800" dirty="0"/>
                  <a:t>    </a:t>
                </a:r>
                <a:r>
                  <a:rPr lang="en-US" altLang="zh-CN" sz="2400" dirty="0"/>
                  <a:t>&gt;&gt;</a:t>
                </a:r>
                <a:r>
                  <a:rPr lang="en-US" altLang="zh-CN" sz="2400" cap="none" dirty="0"/>
                  <a:t>num</a:t>
                </a:r>
                <a:r>
                  <a:rPr lang="en-US" altLang="zh-CN" sz="2400" dirty="0"/>
                  <a:t>=[6 12 6 10];</a:t>
                </a:r>
                <a:r>
                  <a:rPr lang="en-US" altLang="zh-CN" sz="2400" cap="none" dirty="0"/>
                  <a:t>den</a:t>
                </a:r>
                <a:r>
                  <a:rPr lang="en-US" altLang="zh-CN" sz="2400" dirty="0"/>
                  <a:t>=[1 2 3 1 1];</a:t>
                </a:r>
              </a:p>
              <a:p>
                <a:pPr>
                  <a:buFontTx/>
                  <a:buNone/>
                </a:pPr>
                <a:r>
                  <a:rPr lang="en-US" altLang="zh-CN" sz="2400" dirty="0"/>
                  <a:t>    &gt;&gt;</a:t>
                </a:r>
                <a:r>
                  <a:rPr lang="en-US" altLang="zh-CN" sz="2400" cap="none" dirty="0" err="1"/>
                  <a:t>printsys</a:t>
                </a:r>
                <a:r>
                  <a:rPr lang="en-US" altLang="zh-CN" sz="2400" cap="none" dirty="0"/>
                  <a:t>(</a:t>
                </a:r>
                <a:r>
                  <a:rPr lang="en-US" altLang="zh-CN" sz="2400" cap="none" dirty="0" err="1"/>
                  <a:t>num,den</a:t>
                </a:r>
                <a:r>
                  <a:rPr lang="en-US" altLang="zh-CN" sz="2400" dirty="0"/>
                  <a:t>)</a:t>
                </a:r>
              </a:p>
              <a:p>
                <a:pPr>
                  <a:buFontTx/>
                  <a:buNone/>
                </a:pPr>
                <a:r>
                  <a:rPr lang="en-US" altLang="zh-CN" sz="2400" dirty="0"/>
                  <a:t>  </a:t>
                </a:r>
                <a:r>
                  <a:rPr lang="zh-CN" altLang="en-US" sz="2400" dirty="0"/>
                  <a:t>执行结果为                </a:t>
                </a:r>
              </a:p>
              <a:p>
                <a:pPr>
                  <a:buFontTx/>
                  <a:buNone/>
                </a:pPr>
                <a:r>
                  <a:rPr lang="zh-CN" altLang="en-US" sz="2400" dirty="0"/>
                  <a:t> </a:t>
                </a:r>
                <a:r>
                  <a:rPr lang="zh-CN" altLang="en-US" sz="2400" cap="none" dirty="0"/>
                  <a:t> </a:t>
                </a:r>
                <a:r>
                  <a:rPr lang="en-US" altLang="zh-CN" sz="2400" cap="none" dirty="0"/>
                  <a:t>num/den</a:t>
                </a:r>
                <a:r>
                  <a:rPr lang="en-US" altLang="zh-CN" sz="2400" dirty="0"/>
                  <a:t> = </a:t>
                </a:r>
              </a:p>
              <a:p>
                <a:pPr>
                  <a:buFontTx/>
                  <a:buNone/>
                </a:pPr>
                <a:r>
                  <a:rPr lang="en-US" altLang="zh-CN" sz="2400" dirty="0"/>
                  <a:t>        </a:t>
                </a:r>
                <a:r>
                  <a:rPr lang="en-US" altLang="zh-CN" sz="2200" dirty="0"/>
                  <a:t>  </a:t>
                </a:r>
                <a:r>
                  <a:rPr lang="en-US" altLang="zh-CN" sz="2200" cap="none" dirty="0"/>
                  <a:t>6 s^3 + 12 s^2 + 6 s + 10</a:t>
                </a:r>
              </a:p>
              <a:p>
                <a:pPr>
                  <a:buFontTx/>
                  <a:buNone/>
                </a:pPr>
                <a:r>
                  <a:rPr lang="en-US" altLang="zh-CN" sz="2200" cap="none" dirty="0"/>
                  <a:t>         ----------------------------------</a:t>
                </a:r>
              </a:p>
              <a:p>
                <a:pPr>
                  <a:buFontTx/>
                  <a:buNone/>
                </a:pPr>
                <a:r>
                  <a:rPr lang="en-US" altLang="zh-CN" sz="2200" cap="none" dirty="0"/>
                  <a:t>        s^4 + 2 s^3 + 3 s^2 +  s + 1</a:t>
                </a:r>
              </a:p>
            </p:txBody>
          </p:sp>
        </mc:Choice>
        <mc:Fallback xmlns="">
          <p:sp>
            <p:nvSpPr>
              <p:cNvPr id="281603" name="Rectangle 3">
                <a:extLst>
                  <a:ext uri="{FF2B5EF4-FFF2-40B4-BE49-F238E27FC236}">
                    <a16:creationId xmlns:a16="http://schemas.microsoft.com/office/drawing/2014/main" id="{156E682C-1282-4471-A285-AC1E73AD4CD1}"/>
                  </a:ext>
                </a:extLst>
              </p:cNvPr>
              <p:cNvSpPr>
                <a:spLocks noGrp="1" noRot="1" noChangeAspect="1" noMove="1" noResize="1" noEditPoints="1" noAdjustHandles="1" noChangeArrowheads="1" noChangeShapeType="1" noTextEdit="1"/>
              </p:cNvSpPr>
              <p:nvPr>
                <p:ph idx="4294967295"/>
              </p:nvPr>
            </p:nvSpPr>
            <p:spPr>
              <a:xfrm>
                <a:off x="457200" y="579437"/>
                <a:ext cx="8229600" cy="5668963"/>
              </a:xfrm>
              <a:blipFill>
                <a:blip r:embed="rId2"/>
                <a:stretch>
                  <a:fillRect t="-753" b="-323"/>
                </a:stretch>
              </a:blipFill>
            </p:spPr>
            <p:txBody>
              <a:bodyPr/>
              <a:lstStyle/>
              <a:p>
                <a:r>
                  <a:rPr lang="zh-CN" altLang="en-US">
                    <a:noFill/>
                  </a:rPr>
                  <a:t> </a:t>
                </a:r>
              </a:p>
            </p:txBody>
          </p:sp>
        </mc:Fallback>
      </mc:AlternateContent>
      <p:sp>
        <p:nvSpPr>
          <p:cNvPr id="281605" name="Rectangle 5">
            <a:extLst>
              <a:ext uri="{FF2B5EF4-FFF2-40B4-BE49-F238E27FC236}">
                <a16:creationId xmlns:a16="http://schemas.microsoft.com/office/drawing/2014/main" id="{B3250D20-B020-434F-83CD-E50C95ACF6E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Rectangle 3">
            <a:extLst>
              <a:ext uri="{FF2B5EF4-FFF2-40B4-BE49-F238E27FC236}">
                <a16:creationId xmlns:a16="http://schemas.microsoft.com/office/drawing/2014/main" id="{B1A589A5-201A-4CE2-A426-1C39C411CB66}"/>
              </a:ext>
            </a:extLst>
          </p:cNvPr>
          <p:cNvSpPr txBox="1">
            <a:spLocks noChangeArrowheads="1"/>
          </p:cNvSpPr>
          <p:nvPr/>
        </p:nvSpPr>
        <p:spPr>
          <a:xfrm>
            <a:off x="7696200" y="3909219"/>
            <a:ext cx="3733800" cy="2341453"/>
          </a:xfrm>
          <a:prstGeom prst="rect">
            <a:avLst/>
          </a:prstGeom>
        </p:spPr>
        <p:style>
          <a:lnRef idx="1">
            <a:schemeClr val="accent2"/>
          </a:lnRef>
          <a:fillRef idx="2">
            <a:schemeClr val="accent2"/>
          </a:fillRef>
          <a:effectRef idx="1">
            <a:schemeClr val="accent2"/>
          </a:effectRef>
          <a:fontRef idx="minor">
            <a:schemeClr val="dk1"/>
          </a:fontRef>
        </p:style>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fontAlgn="auto">
              <a:lnSpc>
                <a:spcPct val="110000"/>
              </a:lnSpc>
              <a:spcBef>
                <a:spcPts val="600"/>
              </a:spcBef>
              <a:spcAft>
                <a:spcPts val="0"/>
              </a:spcAft>
              <a:buFontTx/>
              <a:buNone/>
            </a:pPr>
            <a:r>
              <a:rPr lang="en-US" altLang="zh-CN" cap="none" dirty="0">
                <a:latin typeface="Times New Roman" panose="02020603050405020304" pitchFamily="18" charset="0"/>
                <a:cs typeface="Times New Roman" panose="02020603050405020304" pitchFamily="18" charset="0"/>
              </a:rPr>
              <a:t>        </a:t>
            </a:r>
            <a:r>
              <a:rPr lang="zh-CN" altLang="en-US" cap="none" dirty="0">
                <a:latin typeface="Times New Roman" panose="02020603050405020304" pitchFamily="18" charset="0"/>
                <a:cs typeface="Times New Roman" panose="02020603050405020304" pitchFamily="18" charset="0"/>
              </a:rPr>
              <a:t>当传递函数的分子或分母由若干个多项式   乘积表示时，它可由多项式乘法运算函数</a:t>
            </a:r>
            <a:r>
              <a:rPr lang="en-US" altLang="zh-CN" cap="none" dirty="0">
                <a:latin typeface="Times New Roman" panose="02020603050405020304" pitchFamily="18" charset="0"/>
                <a:cs typeface="Times New Roman" panose="02020603050405020304" pitchFamily="18" charset="0"/>
              </a:rPr>
              <a:t>conv( )</a:t>
            </a:r>
            <a:r>
              <a:rPr lang="zh-CN" altLang="en-US" cap="none" dirty="0">
                <a:latin typeface="Times New Roman" panose="02020603050405020304" pitchFamily="18" charset="0"/>
                <a:cs typeface="Times New Roman" panose="02020603050405020304" pitchFamily="18" charset="0"/>
              </a:rPr>
              <a:t>来获得分子和分母多项式向量，函   数的调用格式为</a:t>
            </a:r>
            <a:endParaRPr lang="en-US" altLang="zh-CN" cap="none" dirty="0">
              <a:latin typeface="Times New Roman" panose="02020603050405020304" pitchFamily="18" charset="0"/>
              <a:cs typeface="Times New Roman" panose="02020603050405020304" pitchFamily="18" charset="0"/>
            </a:endParaRPr>
          </a:p>
          <a:p>
            <a:pPr marL="0" indent="0" algn="ctr" fontAlgn="auto">
              <a:lnSpc>
                <a:spcPct val="110000"/>
              </a:lnSpc>
              <a:spcBef>
                <a:spcPts val="600"/>
              </a:spcBef>
              <a:spcAft>
                <a:spcPts val="0"/>
              </a:spcAft>
              <a:buFontTx/>
              <a:buNone/>
            </a:pPr>
            <a:r>
              <a:rPr lang="en-US" altLang="zh-CN" i="1" cap="none" dirty="0">
                <a:latin typeface="Times New Roman" panose="02020603050405020304" pitchFamily="18" charset="0"/>
                <a:cs typeface="Times New Roman" panose="02020603050405020304" pitchFamily="18" charset="0"/>
              </a:rPr>
              <a:t>C</a:t>
            </a:r>
            <a:r>
              <a:rPr lang="en-US" altLang="zh-CN" cap="none" dirty="0">
                <a:latin typeface="Times New Roman" panose="02020603050405020304" pitchFamily="18" charset="0"/>
                <a:cs typeface="Times New Roman" panose="02020603050405020304" pitchFamily="18" charset="0"/>
              </a:rPr>
              <a:t>=conv(</a:t>
            </a:r>
            <a:r>
              <a:rPr lang="en-US" altLang="zh-CN" i="1" cap="none" dirty="0">
                <a:latin typeface="Times New Roman" panose="02020603050405020304" pitchFamily="18" charset="0"/>
                <a:cs typeface="Times New Roman" panose="02020603050405020304" pitchFamily="18" charset="0"/>
              </a:rPr>
              <a:t>A,B</a:t>
            </a:r>
            <a:r>
              <a:rPr lang="en-US" altLang="zh-CN" cap="none"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3651" name="Rectangle 3">
                <a:extLst>
                  <a:ext uri="{FF2B5EF4-FFF2-40B4-BE49-F238E27FC236}">
                    <a16:creationId xmlns:a16="http://schemas.microsoft.com/office/drawing/2014/main" id="{61450532-6024-4817-A00D-D6AF68833216}"/>
                  </a:ext>
                </a:extLst>
              </p:cNvPr>
              <p:cNvSpPr>
                <a:spLocks noGrp="1" noChangeArrowheads="1"/>
              </p:cNvSpPr>
              <p:nvPr>
                <p:ph idx="1"/>
              </p:nvPr>
            </p:nvSpPr>
            <p:spPr>
              <a:xfrm>
                <a:off x="762000" y="304800"/>
                <a:ext cx="9525000" cy="5745163"/>
              </a:xfrm>
            </p:spPr>
            <p:txBody>
              <a:bodyPr>
                <a:normAutofit/>
              </a:bodyPr>
              <a:lstStyle/>
              <a:p>
                <a:pPr>
                  <a:buFontTx/>
                  <a:buNone/>
                </a:pPr>
                <a:r>
                  <a:rPr lang="zh-CN" altLang="en-US" sz="2400" b="1" dirty="0"/>
                  <a:t>例</a:t>
                </a:r>
                <a:r>
                  <a:rPr lang="en-US" altLang="zh-CN" sz="2400" b="1" dirty="0"/>
                  <a:t>1-21</a:t>
                </a:r>
                <a:r>
                  <a:rPr lang="en-US" altLang="zh-CN" sz="2400" dirty="0"/>
                  <a:t>  </a:t>
                </a:r>
                <a:r>
                  <a:rPr lang="zh-CN" altLang="en-US" sz="2400" dirty="0"/>
                  <a:t>若给定系统的传递函数为</a:t>
                </a:r>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+6</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+6)</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+3</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+5)</m:t>
                          </m:r>
                        </m:den>
                      </m:f>
                    </m:oMath>
                  </m:oMathPara>
                </a14:m>
                <a:endParaRPr lang="zh-CN" altLang="en-US" sz="2400" dirty="0"/>
              </a:p>
              <a:p>
                <a:pPr>
                  <a:lnSpc>
                    <a:spcPct val="120000"/>
                  </a:lnSpc>
                  <a:buFontTx/>
                  <a:buNone/>
                </a:pPr>
                <a:r>
                  <a:rPr lang="zh-CN" altLang="en-US" sz="2400" b="1" dirty="0"/>
                  <a:t>解</a:t>
                </a:r>
                <a:r>
                  <a:rPr lang="zh-CN" altLang="en-US" sz="2400" dirty="0"/>
                  <a:t>  用下列</a:t>
                </a:r>
                <a:r>
                  <a:rPr lang="en-US" altLang="zh-CN" sz="2400" dirty="0"/>
                  <a:t>MATLAB</a:t>
                </a:r>
                <a:r>
                  <a:rPr lang="zh-CN" altLang="en-US" sz="2400" dirty="0"/>
                  <a:t>语句表示</a:t>
                </a:r>
              </a:p>
              <a:p>
                <a:pPr>
                  <a:lnSpc>
                    <a:spcPct val="120000"/>
                  </a:lnSpc>
                  <a:buFontTx/>
                  <a:buNone/>
                </a:pPr>
                <a:r>
                  <a:rPr lang="zh-CN" altLang="en-US" sz="2400" dirty="0"/>
                  <a:t>   </a:t>
                </a:r>
                <a:r>
                  <a:rPr lang="en-US" altLang="zh-CN" dirty="0"/>
                  <a:t>&gt;&gt;</a:t>
                </a:r>
                <a:r>
                  <a:rPr lang="en-US" altLang="zh-CN" cap="none" dirty="0"/>
                  <a:t>num=4*conv([1 2],[1 6 6])</a:t>
                </a:r>
              </a:p>
              <a:p>
                <a:pPr>
                  <a:lnSpc>
                    <a:spcPct val="120000"/>
                  </a:lnSpc>
                  <a:buFontTx/>
                  <a:buNone/>
                </a:pPr>
                <a:r>
                  <a:rPr lang="en-US" altLang="zh-CN" cap="none" dirty="0"/>
                  <a:t>   &gt;&gt;den=conv([1 0],conv([1 1],conv([1 1],conv([1 1],[1 3 2 5]))))</a:t>
                </a:r>
              </a:p>
              <a:p>
                <a:pPr>
                  <a:lnSpc>
                    <a:spcPct val="120000"/>
                  </a:lnSpc>
                  <a:buFontTx/>
                  <a:buNone/>
                </a:pPr>
                <a:r>
                  <a:rPr lang="en-US" altLang="zh-CN" cap="none" dirty="0"/>
                  <a:t>  </a:t>
                </a:r>
                <a:r>
                  <a:rPr lang="zh-CN" altLang="en-US" sz="2400" cap="none" dirty="0"/>
                  <a:t>执行</a:t>
                </a:r>
                <a:r>
                  <a:rPr lang="zh-CN" altLang="en-US" sz="2400" dirty="0"/>
                  <a:t>结果为</a:t>
                </a:r>
                <a:endParaRPr lang="en-US" altLang="zh-CN" sz="2400" dirty="0"/>
              </a:p>
              <a:p>
                <a:pPr>
                  <a:buFontTx/>
                  <a:buNone/>
                </a:pPr>
                <a:r>
                  <a:rPr lang="zh-CN" altLang="en-US" sz="2400" dirty="0"/>
                  <a:t> </a:t>
                </a:r>
                <a:r>
                  <a:rPr lang="en-US" altLang="zh-CN" cap="none" dirty="0"/>
                  <a:t>num</a:t>
                </a:r>
                <a:r>
                  <a:rPr lang="en-US" altLang="zh-CN" dirty="0"/>
                  <a:t> =</a:t>
                </a:r>
              </a:p>
              <a:p>
                <a:pPr>
                  <a:buFontTx/>
                  <a:buNone/>
                </a:pPr>
                <a:r>
                  <a:rPr lang="en-US" altLang="zh-CN" dirty="0"/>
                  <a:t>       4    32    72    48</a:t>
                </a:r>
              </a:p>
              <a:p>
                <a:pPr>
                  <a:buFontTx/>
                  <a:buNone/>
                </a:pPr>
                <a:r>
                  <a:rPr lang="en-US" altLang="zh-CN" dirty="0"/>
                  <a:t>   </a:t>
                </a:r>
                <a:r>
                  <a:rPr lang="en-US" altLang="zh-CN" cap="none" dirty="0"/>
                  <a:t> den</a:t>
                </a:r>
                <a:r>
                  <a:rPr lang="en-US" altLang="zh-CN" dirty="0"/>
                  <a:t> =</a:t>
                </a:r>
              </a:p>
              <a:p>
                <a:pPr>
                  <a:buFontTx/>
                  <a:buNone/>
                </a:pPr>
                <a:r>
                  <a:rPr lang="en-US" altLang="zh-CN" dirty="0"/>
                  <a:t>       1     6    14    21    24    17     5     0</a:t>
                </a:r>
              </a:p>
            </p:txBody>
          </p:sp>
        </mc:Choice>
        <mc:Fallback xmlns="">
          <p:sp>
            <p:nvSpPr>
              <p:cNvPr id="283651" name="Rectangle 3">
                <a:extLst>
                  <a:ext uri="{FF2B5EF4-FFF2-40B4-BE49-F238E27FC236}">
                    <a16:creationId xmlns:a16="http://schemas.microsoft.com/office/drawing/2014/main" id="{61450532-6024-4817-A00D-D6AF68833216}"/>
                  </a:ext>
                </a:extLst>
              </p:cNvPr>
              <p:cNvSpPr>
                <a:spLocks noGrp="1" noRot="1" noChangeAspect="1" noMove="1" noResize="1" noEditPoints="1" noAdjustHandles="1" noChangeArrowheads="1" noChangeShapeType="1" noTextEdit="1"/>
              </p:cNvSpPr>
              <p:nvPr>
                <p:ph idx="1"/>
              </p:nvPr>
            </p:nvSpPr>
            <p:spPr>
              <a:xfrm>
                <a:off x="762000" y="304800"/>
                <a:ext cx="9525000" cy="5745163"/>
              </a:xfrm>
              <a:blipFill>
                <a:blip r:embed="rId2"/>
                <a:stretch>
                  <a:fillRect t="-212" b="-1062"/>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ACD79EF3-B0EB-46FB-A8A9-41B04C57BD68}"/>
              </a:ext>
            </a:extLst>
          </p:cNvPr>
          <p:cNvSpPr>
            <a:spLocks noGrp="1"/>
          </p:cNvSpPr>
          <p:nvPr>
            <p:ph type="sldNum" sz="quarter" idx="12"/>
          </p:nvPr>
        </p:nvSpPr>
        <p:spPr/>
        <p:txBody>
          <a:bodyPr/>
          <a:lstStyle/>
          <a:p>
            <a:fld id="{4F0FB762-749A-413E-BC52-2989D3646CB5}" type="slidenum">
              <a:rPr lang="en-US" altLang="zh-CN"/>
              <a:pPr/>
              <a:t>124</a:t>
            </a:fld>
            <a:endParaRPr lang="en-US" altLang="zh-CN"/>
          </a:p>
        </p:txBody>
      </p:sp>
      <p:sp>
        <p:nvSpPr>
          <p:cNvPr id="283653" name="Rectangle 5">
            <a:extLst>
              <a:ext uri="{FF2B5EF4-FFF2-40B4-BE49-F238E27FC236}">
                <a16:creationId xmlns:a16="http://schemas.microsoft.com/office/drawing/2014/main" id="{00F62F85-16A4-42FD-B5A1-69365A9D9A79}"/>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4675" name="Rectangle 3">
                <a:extLst>
                  <a:ext uri="{FF2B5EF4-FFF2-40B4-BE49-F238E27FC236}">
                    <a16:creationId xmlns:a16="http://schemas.microsoft.com/office/drawing/2014/main" id="{97C3F5BB-34B4-41D9-972A-2C831F088B45}"/>
                  </a:ext>
                </a:extLst>
              </p:cNvPr>
              <p:cNvSpPr>
                <a:spLocks noGrp="1" noChangeArrowheads="1"/>
              </p:cNvSpPr>
              <p:nvPr>
                <p:ph idx="1"/>
              </p:nvPr>
            </p:nvSpPr>
            <p:spPr>
              <a:xfrm>
                <a:off x="381000" y="457201"/>
                <a:ext cx="11595659" cy="6192970"/>
              </a:xfrm>
            </p:spPr>
            <p:txBody>
              <a:bodyPr>
                <a:normAutofit lnSpcReduction="10000"/>
              </a:bodyPr>
              <a:lstStyle/>
              <a:p>
                <a:pPr marL="0" indent="0">
                  <a:buNone/>
                </a:pPr>
                <a:r>
                  <a:rPr lang="zh-CN" altLang="en-US" sz="2400" dirty="0">
                    <a:latin typeface="Times New Roman" panose="02020603050405020304" pitchFamily="18" charset="0"/>
                    <a:cs typeface="Times New Roman" panose="02020603050405020304" pitchFamily="18" charset="0"/>
                  </a:rPr>
                  <a:t>离散时间系统的动态模型一般是以差分方程来描述的，假设在采样</a:t>
                </a:r>
                <a:r>
                  <a:rPr lang="en-US" altLang="zh-CN" sz="2400" i="1" cap="none"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时刻系统的输入信号为</a:t>
                </a:r>
                <a:r>
                  <a:rPr lang="en-US" altLang="zh-CN" sz="2400" i="1" cap="none" dirty="0">
                    <a:latin typeface="Times New Roman" panose="02020603050405020304" pitchFamily="18" charset="0"/>
                    <a:cs typeface="Times New Roman" panose="02020603050405020304" pitchFamily="18" charset="0"/>
                  </a:rPr>
                  <a:t>u</a:t>
                </a:r>
                <a:r>
                  <a:rPr lang="en-US" altLang="zh-CN" sz="2400" dirty="0">
                    <a:latin typeface="Times New Roman" panose="02020603050405020304" pitchFamily="18" charset="0"/>
                    <a:cs typeface="Times New Roman" panose="02020603050405020304" pitchFamily="18" charset="0"/>
                  </a:rPr>
                  <a:t>(</a:t>
                </a:r>
                <a:r>
                  <a:rPr lang="en-US" altLang="zh-CN" sz="2400" i="1" cap="none" dirty="0" err="1">
                    <a:latin typeface="Times New Roman" panose="02020603050405020304" pitchFamily="18" charset="0"/>
                    <a:cs typeface="Times New Roman" panose="02020603050405020304" pitchFamily="18" charset="0"/>
                  </a:rPr>
                  <a:t>k</a:t>
                </a:r>
                <a:r>
                  <a:rPr lang="en-US" altLang="zh-CN" sz="2400" i="1" dirty="0" err="1">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，且输出信号为</a:t>
                </a:r>
                <a:r>
                  <a:rPr lang="en-US" altLang="zh-CN" sz="2400" i="1" cap="none" dirty="0">
                    <a:latin typeface="Times New Roman" panose="02020603050405020304" pitchFamily="18" charset="0"/>
                    <a:cs typeface="Times New Roman" panose="02020603050405020304" pitchFamily="18" charset="0"/>
                  </a:rPr>
                  <a:t>y</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err="1">
                    <a:latin typeface="Times New Roman" panose="02020603050405020304" pitchFamily="18" charset="0"/>
                    <a:cs typeface="Times New Roman" panose="02020603050405020304" pitchFamily="18" charset="0"/>
                  </a:rPr>
                  <a:t>k</a:t>
                </a:r>
                <a:r>
                  <a:rPr lang="en-US" altLang="zh-CN" sz="2400" i="1" dirty="0" err="1">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其中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为采样周期</a:t>
                </a:r>
                <a:r>
                  <a:rPr lang="en-US" altLang="zh-CN" sz="2400" dirty="0">
                    <a:latin typeface="Times New Roman" panose="02020603050405020304" pitchFamily="18" charset="0"/>
                    <a:cs typeface="Times New Roman" panose="02020603050405020304" pitchFamily="18" charset="0"/>
                  </a:rPr>
                  <a:t>, </a:t>
                </a:r>
                <a:r>
                  <a:rPr lang="zh-CN" altLang="en-US" sz="2400" dirty="0"/>
                  <a:t>则此系统相应的差分方程可写成</a:t>
                </a:r>
                <a:endParaRPr lang="en-US" altLang="zh-CN" sz="2400" dirty="0"/>
              </a:p>
              <a:p>
                <a:pPr marL="0" indent="0" algn="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m:oMathPara>
                </a14:m>
                <a:br>
                  <a:rPr lang="zh-CN" altLang="en-US" sz="2400" i="1" dirty="0">
                    <a:solidFill>
                      <a:srgbClr val="000000"/>
                    </a:solidFill>
                    <a:latin typeface="Cambria Math" panose="02040503050406030204" pitchFamily="18" charset="0"/>
                  </a:rPr>
                </a:br>
                <a14:m>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𝑚</m:t>
                        </m:r>
                      </m:sub>
                    </m:sSub>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r>
                      <a:rPr lang="zh-CN" altLang="en-US" sz="2400" i="1">
                        <a:solidFill>
                          <a:srgbClr val="000000"/>
                        </a:solidFill>
                        <a:latin typeface="Cambria Math" panose="02040503050406030204" pitchFamily="18" charset="0"/>
                      </a:rPr>
                      <m:t>)</m:t>
                    </m:r>
                  </m:oMath>
                </a14:m>
                <a:r>
                  <a:rPr lang="zh-CN" altLang="en-US" sz="2400" dirty="0"/>
                  <a:t>                </a:t>
                </a:r>
                <a:r>
                  <a:rPr lang="en-US" altLang="zh-CN" sz="2400" dirty="0"/>
                  <a:t>(1-107)</a:t>
                </a:r>
              </a:p>
              <a:p>
                <a:pPr>
                  <a:buNone/>
                </a:pPr>
                <a:r>
                  <a:rPr lang="zh-CN" altLang="en-US" sz="2400" dirty="0"/>
                  <a:t>对上述差分方程进行</a:t>
                </a:r>
                <a:r>
                  <a:rPr lang="en-US" altLang="zh-CN" sz="2400" dirty="0"/>
                  <a:t>Z</a:t>
                </a:r>
                <a:r>
                  <a:rPr lang="zh-CN" altLang="en-US" sz="2400" dirty="0"/>
                  <a:t>变换，在初始条件为零时，可得系统的脉冲传递函数为</a:t>
                </a:r>
              </a:p>
              <a:p>
                <a:pPr algn="r">
                  <a:buNone/>
                </a:pP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𝑧</m:t>
                            </m:r>
                          </m:e>
                          <m:sup>
                            <m:r>
                              <a:rPr lang="zh-CN" altLang="en-US" sz="2400" i="1">
                                <a:solidFill>
                                  <a:srgbClr val="000000"/>
                                </a:solidFill>
                                <a:latin typeface="Cambria Math" panose="02040503050406030204" pitchFamily="18" charset="0"/>
                              </a:rPr>
                              <m:t>𝑚</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𝑧</m:t>
                            </m:r>
                          </m:e>
                          <m:sup>
                            <m:r>
                              <a:rPr lang="zh-CN" altLang="en-US" sz="2400" i="1">
                                <a:solidFill>
                                  <a:srgbClr val="000000"/>
                                </a:solidFill>
                                <a:latin typeface="Cambria Math" panose="02040503050406030204" pitchFamily="18" charset="0"/>
                              </a:rPr>
                              <m:t>𝑚</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h</m:t>
                            </m:r>
                          </m:e>
                          <m:sub>
                            <m:r>
                              <a:rPr lang="zh-CN" altLang="en-US" sz="2400" i="1">
                                <a:solidFill>
                                  <a:srgbClr val="000000"/>
                                </a:solidFill>
                                <a:latin typeface="Cambria Math" panose="02040503050406030204" pitchFamily="18" charset="0"/>
                              </a:rPr>
                              <m:t>𝑚</m:t>
                            </m:r>
                          </m:sub>
                        </m:sSub>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𝑧</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𝑧</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𝑔</m:t>
                            </m:r>
                          </m:e>
                          <m:sub>
                            <m:r>
                              <a:rPr lang="zh-CN" altLang="en-US" sz="2400" i="1">
                                <a:solidFill>
                                  <a:srgbClr val="000000"/>
                                </a:solidFill>
                                <a:latin typeface="Cambria Math" panose="02040503050406030204" pitchFamily="18" charset="0"/>
                              </a:rPr>
                              <m:t>𝑛</m:t>
                            </m:r>
                          </m:sub>
                        </m:sSub>
                      </m:den>
                    </m:f>
                  </m:oMath>
                </a14:m>
                <a:r>
                  <a:rPr lang="zh-CN" altLang="en-US" sz="2400" dirty="0"/>
                  <a:t> </a:t>
                </a:r>
                <a:r>
                  <a:rPr lang="en-US" altLang="zh-CN" sz="2400" dirty="0"/>
                  <a:t>		</a:t>
                </a:r>
                <a:r>
                  <a:rPr lang="zh-CN" altLang="en-US" sz="2400" dirty="0"/>
                  <a:t>          </a:t>
                </a:r>
                <a:r>
                  <a:rPr lang="en-US" altLang="zh-CN" sz="2400" dirty="0"/>
                  <a:t>(1-108)</a:t>
                </a:r>
              </a:p>
              <a:p>
                <a:pPr>
                  <a:lnSpc>
                    <a:spcPct val="110000"/>
                  </a:lnSpc>
                  <a:buFontTx/>
                  <a:buNone/>
                </a:pPr>
                <a:r>
                  <a:rPr lang="en-US" altLang="zh-CN" sz="2400" dirty="0"/>
                  <a:t> </a:t>
                </a:r>
                <a:r>
                  <a:rPr lang="zh-CN" altLang="en-US" sz="2400" cap="none" dirty="0">
                    <a:latin typeface="Times New Roman" panose="02020603050405020304" pitchFamily="18" charset="0"/>
                    <a:cs typeface="Times New Roman" panose="02020603050405020304" pitchFamily="18" charset="0"/>
                  </a:rPr>
                  <a:t>这种系统可以由其分子和分母系数构成的两个向量来惟一确定，即</a:t>
                </a:r>
              </a:p>
              <a:p>
                <a:pPr algn="ctr">
                  <a:lnSpc>
                    <a:spcPct val="110000"/>
                  </a:lnSpc>
                  <a:buFontTx/>
                  <a:buNone/>
                </a:pPr>
                <a:r>
                  <a:rPr lang="zh-CN" altLang="en-US" sz="2400"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num=[</a:t>
                </a:r>
                <a:r>
                  <a:rPr lang="en-US" altLang="zh-CN" sz="2400" i="1" cap="none" dirty="0">
                    <a:latin typeface="Times New Roman" panose="02020603050405020304" pitchFamily="18" charset="0"/>
                    <a:cs typeface="Times New Roman" panose="02020603050405020304" pitchFamily="18" charset="0"/>
                  </a:rPr>
                  <a:t>h</a:t>
                </a:r>
                <a:r>
                  <a:rPr lang="en-US" altLang="zh-CN" sz="2400" cap="none" baseline="-25000" dirty="0">
                    <a:latin typeface="Times New Roman" panose="02020603050405020304" pitchFamily="18" charset="0"/>
                    <a:cs typeface="Times New Roman" panose="02020603050405020304" pitchFamily="18" charset="0"/>
                  </a:rPr>
                  <a:t>0</a:t>
                </a:r>
                <a:r>
                  <a:rPr lang="en-US" altLang="zh-CN" sz="2400" i="1" cap="none" dirty="0">
                    <a:latin typeface="Times New Roman" panose="02020603050405020304" pitchFamily="18" charset="0"/>
                    <a:cs typeface="Times New Roman" panose="02020603050405020304" pitchFamily="18" charset="0"/>
                  </a:rPr>
                  <a:t>  h</a:t>
                </a:r>
                <a:r>
                  <a:rPr lang="en-US" altLang="zh-CN" sz="2400" cap="none" baseline="-25000" dirty="0">
                    <a:latin typeface="Times New Roman" panose="02020603050405020304" pitchFamily="18" charset="0"/>
                    <a:cs typeface="Times New Roman" panose="02020603050405020304" pitchFamily="18" charset="0"/>
                  </a:rPr>
                  <a:t>1</a:t>
                </a:r>
                <a:r>
                  <a:rPr lang="en-US" altLang="zh-CN" sz="2400" i="1" cap="none" dirty="0">
                    <a:latin typeface="Times New Roman" panose="02020603050405020304" pitchFamily="18" charset="0"/>
                    <a:cs typeface="Times New Roman" panose="02020603050405020304" pitchFamily="18" charset="0"/>
                  </a:rPr>
                  <a:t>  h</a:t>
                </a:r>
                <a:r>
                  <a:rPr lang="en-US" altLang="zh-CN" sz="2400" cap="none" baseline="-25000" dirty="0">
                    <a:latin typeface="Times New Roman" panose="02020603050405020304" pitchFamily="18" charset="0"/>
                    <a:cs typeface="Times New Roman" panose="02020603050405020304" pitchFamily="18" charset="0"/>
                  </a:rPr>
                  <a:t>2</a:t>
                </a:r>
                <a:r>
                  <a:rPr lang="en-US" altLang="zh-CN" sz="2400" i="1"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 h</a:t>
                </a:r>
                <a:r>
                  <a:rPr lang="en-US" altLang="zh-CN" sz="2400" i="1" cap="none" baseline="-25000" dirty="0">
                    <a:latin typeface="Times New Roman" panose="02020603050405020304" pitchFamily="18" charset="0"/>
                    <a:cs typeface="Times New Roman" panose="02020603050405020304" pitchFamily="18" charset="0"/>
                  </a:rPr>
                  <a:t>m</a:t>
                </a:r>
                <a:r>
                  <a:rPr lang="en-US" altLang="zh-CN" sz="2400" cap="none" dirty="0">
                    <a:latin typeface="Times New Roman" panose="02020603050405020304" pitchFamily="18" charset="0"/>
                    <a:cs typeface="Times New Roman" panose="02020603050405020304" pitchFamily="18" charset="0"/>
                  </a:rPr>
                  <a:t>] ; den=[1</a:t>
                </a:r>
                <a:r>
                  <a:rPr lang="en-US" altLang="zh-CN" sz="2400" i="1" cap="none" dirty="0">
                    <a:latin typeface="Times New Roman" panose="02020603050405020304" pitchFamily="18" charset="0"/>
                    <a:cs typeface="Times New Roman" panose="02020603050405020304" pitchFamily="18" charset="0"/>
                  </a:rPr>
                  <a:t>  g</a:t>
                </a:r>
                <a:r>
                  <a:rPr lang="en-US" altLang="zh-CN" sz="2400" cap="none" baseline="-25000" dirty="0">
                    <a:latin typeface="Times New Roman" panose="02020603050405020304" pitchFamily="18" charset="0"/>
                    <a:cs typeface="Times New Roman" panose="02020603050405020304" pitchFamily="18" charset="0"/>
                  </a:rPr>
                  <a:t>1</a:t>
                </a:r>
                <a:r>
                  <a:rPr lang="en-US" altLang="zh-CN" sz="2400" i="1" cap="none" dirty="0">
                    <a:latin typeface="Times New Roman" panose="02020603050405020304" pitchFamily="18" charset="0"/>
                    <a:cs typeface="Times New Roman" panose="02020603050405020304" pitchFamily="18" charset="0"/>
                  </a:rPr>
                  <a:t>  g</a:t>
                </a:r>
                <a:r>
                  <a:rPr lang="en-US" altLang="zh-CN" sz="2400" cap="none" baseline="-25000" dirty="0">
                    <a:latin typeface="Times New Roman" panose="02020603050405020304" pitchFamily="18" charset="0"/>
                    <a:cs typeface="Times New Roman" panose="02020603050405020304" pitchFamily="18" charset="0"/>
                  </a:rPr>
                  <a:t>2</a:t>
                </a:r>
                <a:r>
                  <a:rPr lang="en-US" altLang="zh-CN" sz="2400" i="1"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 </a:t>
                </a:r>
                <a:r>
                  <a:rPr lang="en-US" altLang="zh-CN" sz="2400" i="1" cap="none" dirty="0" err="1">
                    <a:latin typeface="Times New Roman" panose="02020603050405020304" pitchFamily="18" charset="0"/>
                    <a:cs typeface="Times New Roman" panose="02020603050405020304" pitchFamily="18" charset="0"/>
                  </a:rPr>
                  <a:t>g</a:t>
                </a:r>
                <a:r>
                  <a:rPr lang="en-US" altLang="zh-CN" sz="2400" i="1" cap="none" baseline="-25000" dirty="0" err="1">
                    <a:latin typeface="Times New Roman" panose="02020603050405020304" pitchFamily="18" charset="0"/>
                    <a:cs typeface="Times New Roman" panose="02020603050405020304" pitchFamily="18" charset="0"/>
                  </a:rPr>
                  <a:t>n</a:t>
                </a:r>
                <a:r>
                  <a:rPr lang="en-US" altLang="zh-CN" sz="2400" cap="none" dirty="0">
                    <a:latin typeface="Times New Roman" panose="02020603050405020304" pitchFamily="18" charset="0"/>
                    <a:cs typeface="Times New Roman" panose="02020603050405020304" pitchFamily="18" charset="0"/>
                  </a:rPr>
                  <a:t>]</a:t>
                </a:r>
              </a:p>
              <a:p>
                <a:pPr marL="0" indent="0">
                  <a:lnSpc>
                    <a:spcPct val="110000"/>
                  </a:lnSpc>
                  <a:buFontTx/>
                  <a:buNone/>
                </a:pPr>
                <a:r>
                  <a:rPr lang="zh-CN" altLang="en-US" sz="2400" cap="none" dirty="0">
                    <a:latin typeface="Times New Roman" panose="02020603050405020304" pitchFamily="18" charset="0"/>
                    <a:cs typeface="Times New Roman" panose="02020603050405020304" pitchFamily="18" charset="0"/>
                  </a:rPr>
                  <a:t>对具有</a:t>
                </a:r>
                <a:r>
                  <a:rPr lang="en-US" altLang="zh-CN" sz="2400" i="1" cap="none" dirty="0">
                    <a:latin typeface="Times New Roman" panose="02020603050405020304" pitchFamily="18" charset="0"/>
                    <a:cs typeface="Times New Roman" panose="02020603050405020304" pitchFamily="18" charset="0"/>
                  </a:rPr>
                  <a:t>r</a:t>
                </a:r>
                <a:r>
                  <a:rPr lang="zh-CN" altLang="en-US" sz="2400" cap="none" dirty="0">
                    <a:latin typeface="Times New Roman" panose="02020603050405020304" pitchFamily="18" charset="0"/>
                    <a:cs typeface="Times New Roman" panose="02020603050405020304" pitchFamily="18" charset="0"/>
                  </a:rPr>
                  <a:t>个输入和</a:t>
                </a:r>
                <a:r>
                  <a:rPr lang="en-US" altLang="zh-CN" sz="2400" i="1" cap="none" dirty="0">
                    <a:latin typeface="Times New Roman" panose="02020603050405020304" pitchFamily="18" charset="0"/>
                    <a:cs typeface="Times New Roman" panose="02020603050405020304" pitchFamily="18" charset="0"/>
                  </a:rPr>
                  <a:t>m</a:t>
                </a:r>
                <a:r>
                  <a:rPr lang="en-US" altLang="zh-CN" sz="2400" cap="none" dirty="0">
                    <a:latin typeface="Times New Roman" panose="02020603050405020304" pitchFamily="18" charset="0"/>
                    <a:cs typeface="Times New Roman" panose="02020603050405020304" pitchFamily="18" charset="0"/>
                  </a:rPr>
                  <a:t> </a:t>
                </a:r>
                <a:r>
                  <a:rPr lang="zh-CN" altLang="en-US" sz="2400" cap="none" dirty="0">
                    <a:latin typeface="Times New Roman" panose="02020603050405020304" pitchFamily="18" charset="0"/>
                    <a:cs typeface="Times New Roman" panose="02020603050405020304" pitchFamily="18" charset="0"/>
                  </a:rPr>
                  <a:t>个输出的多变量系统，可把</a:t>
                </a:r>
                <a:r>
                  <a:rPr lang="en-US" altLang="zh-CN" sz="2400" i="1" cap="none" dirty="0" err="1">
                    <a:latin typeface="Times New Roman" panose="02020603050405020304" pitchFamily="18" charset="0"/>
                    <a:cs typeface="Times New Roman" panose="02020603050405020304" pitchFamily="18" charset="0"/>
                  </a:rPr>
                  <a:t>m</a:t>
                </a:r>
                <a:r>
                  <a:rPr lang="en-US" altLang="zh-CN" sz="2400" cap="none" dirty="0" err="1">
                    <a:latin typeface="Times New Roman" panose="02020603050405020304" pitchFamily="18" charset="0"/>
                    <a:cs typeface="Times New Roman" panose="02020603050405020304" pitchFamily="18" charset="0"/>
                  </a:rPr>
                  <a:t>×</a:t>
                </a:r>
                <a:r>
                  <a:rPr lang="en-US" altLang="zh-CN" sz="2400" i="1" cap="none" dirty="0" err="1">
                    <a:latin typeface="Times New Roman" panose="02020603050405020304" pitchFamily="18" charset="0"/>
                    <a:cs typeface="Times New Roman" panose="02020603050405020304" pitchFamily="18" charset="0"/>
                  </a:rPr>
                  <a:t>r</a:t>
                </a:r>
                <a:r>
                  <a:rPr lang="zh-CN" altLang="en-US" sz="2400" cap="none" dirty="0">
                    <a:latin typeface="Times New Roman" panose="02020603050405020304" pitchFamily="18" charset="0"/>
                    <a:cs typeface="Times New Roman" panose="02020603050405020304" pitchFamily="18" charset="0"/>
                  </a:rPr>
                  <a:t>的传递函数阵</a:t>
                </a:r>
                <a:r>
                  <a:rPr lang="en-US" altLang="zh-CN" sz="2400" i="1" cap="none" dirty="0">
                    <a:latin typeface="Times New Roman" panose="02020603050405020304" pitchFamily="18" charset="0"/>
                    <a:cs typeface="Times New Roman" panose="02020603050405020304" pitchFamily="18" charset="0"/>
                  </a:rPr>
                  <a:t>g</a:t>
                </a:r>
                <a:r>
                  <a:rPr lang="en-US" altLang="zh-CN" sz="2400" cap="none"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s</a:t>
                </a:r>
                <a:r>
                  <a:rPr lang="en-US" altLang="zh-CN" sz="2400" cap="none" dirty="0">
                    <a:latin typeface="Times New Roman" panose="02020603050405020304" pitchFamily="18" charset="0"/>
                    <a:cs typeface="Times New Roman" panose="02020603050405020304" pitchFamily="18" charset="0"/>
                  </a:rPr>
                  <a:t>)</a:t>
                </a:r>
                <a:r>
                  <a:rPr lang="zh-CN" altLang="en-US" sz="2400" cap="none" dirty="0">
                    <a:latin typeface="Times New Roman" panose="02020603050405020304" pitchFamily="18" charset="0"/>
                    <a:cs typeface="Times New Roman" panose="02020603050405020304" pitchFamily="18" charset="0"/>
                  </a:rPr>
                  <a:t>写成和单变量系统传递函数相类似的形式，即</a:t>
                </a:r>
              </a:p>
              <a:p>
                <a:pPr marL="0" indent="0" algn="r">
                  <a:buNone/>
                </a:pP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𝐵</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𝐵</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𝐵</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𝐵</m:t>
                            </m:r>
                          </m:e>
                          <m:sub>
                            <m:r>
                              <a:rPr lang="zh-CN" altLang="en-US" sz="2400" i="1">
                                <a:solidFill>
                                  <a:srgbClr val="000000"/>
                                </a:solidFill>
                                <a:latin typeface="Cambria Math" panose="02040503050406030204" pitchFamily="18" charset="0"/>
                              </a:rPr>
                              <m:t>𝑛</m:t>
                            </m:r>
                          </m:sub>
                        </m:sSub>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den>
                    </m:f>
                  </m:oMath>
                </a14:m>
                <a:r>
                  <a:rPr lang="zh-CN" altLang="en-US" sz="2400"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			</a:t>
                </a:r>
                <a:r>
                  <a:rPr lang="zh-CN" altLang="en-US" sz="2400" cap="none" dirty="0">
                    <a:latin typeface="Times New Roman" panose="02020603050405020304" pitchFamily="18" charset="0"/>
                    <a:cs typeface="Times New Roman" panose="02020603050405020304" pitchFamily="18" charset="0"/>
                  </a:rPr>
                  <a:t>   </a:t>
                </a:r>
                <a:r>
                  <a:rPr lang="en-US" altLang="zh-CN" sz="2400" cap="none" dirty="0">
                    <a:latin typeface="Times New Roman" panose="02020603050405020304" pitchFamily="18" charset="0"/>
                    <a:cs typeface="Times New Roman" panose="02020603050405020304" pitchFamily="18" charset="0"/>
                  </a:rPr>
                  <a:t>(1-109)`</a:t>
                </a:r>
              </a:p>
            </p:txBody>
          </p:sp>
        </mc:Choice>
        <mc:Fallback xmlns="">
          <p:sp>
            <p:nvSpPr>
              <p:cNvPr id="284675" name="Rectangle 3">
                <a:extLst>
                  <a:ext uri="{FF2B5EF4-FFF2-40B4-BE49-F238E27FC236}">
                    <a16:creationId xmlns:a16="http://schemas.microsoft.com/office/drawing/2014/main" id="{97C3F5BB-34B4-41D9-972A-2C831F088B45}"/>
                  </a:ext>
                </a:extLst>
              </p:cNvPr>
              <p:cNvSpPr>
                <a:spLocks noGrp="1" noRot="1" noChangeAspect="1" noMove="1" noResize="1" noEditPoints="1" noAdjustHandles="1" noChangeArrowheads="1" noChangeShapeType="1" noTextEdit="1"/>
              </p:cNvSpPr>
              <p:nvPr>
                <p:ph idx="1"/>
              </p:nvPr>
            </p:nvSpPr>
            <p:spPr>
              <a:xfrm>
                <a:off x="381000" y="457201"/>
                <a:ext cx="11595659" cy="6192970"/>
              </a:xfrm>
              <a:blipFill>
                <a:blip r:embed="rId2"/>
                <a:stretch>
                  <a:fillRect l="-841" t="-591" r="-789"/>
                </a:stretch>
              </a:blipFill>
            </p:spPr>
            <p:txBody>
              <a:bodyPr/>
              <a:lstStyle/>
              <a:p>
                <a:r>
                  <a:rPr lang="zh-CN" altLang="en-US">
                    <a:noFill/>
                  </a:rPr>
                  <a:t> </a:t>
                </a:r>
              </a:p>
            </p:txBody>
          </p:sp>
        </mc:Fallback>
      </mc:AlternateContent>
      <p:sp>
        <p:nvSpPr>
          <p:cNvPr id="4" name="灯片编号占位符 5">
            <a:extLst>
              <a:ext uri="{FF2B5EF4-FFF2-40B4-BE49-F238E27FC236}">
                <a16:creationId xmlns:a16="http://schemas.microsoft.com/office/drawing/2014/main" id="{86D3A0EA-413E-4FAD-B291-0BD54F3EB56F}"/>
              </a:ext>
            </a:extLst>
          </p:cNvPr>
          <p:cNvSpPr>
            <a:spLocks noGrp="1"/>
          </p:cNvSpPr>
          <p:nvPr>
            <p:ph type="sldNum" sz="quarter" idx="12"/>
          </p:nvPr>
        </p:nvSpPr>
        <p:spPr/>
        <p:txBody>
          <a:bodyPr/>
          <a:lstStyle/>
          <a:p>
            <a:fld id="{1D48342F-EFE0-4CE7-9334-89C07D42AD68}" type="slidenum">
              <a:rPr lang="en-US" altLang="zh-CN" sz="1200"/>
              <a:pPr/>
              <a:t>125</a:t>
            </a:fld>
            <a:endParaRPr lang="en-US" altLang="zh-CN"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EDB0B-7F0F-4879-981D-B12C144205EB}"/>
              </a:ext>
            </a:extLst>
          </p:cNvPr>
          <p:cNvSpPr>
            <a:spLocks noGrp="1"/>
          </p:cNvSpPr>
          <p:nvPr>
            <p:ph type="title"/>
          </p:nvPr>
        </p:nvSpPr>
        <p:spPr/>
        <p:txBody>
          <a:bodyPr>
            <a:normAutofit/>
          </a:bodyPr>
          <a:lstStyle/>
          <a:p>
            <a:r>
              <a:rPr lang="en-US" altLang="zh-CN" dirty="0"/>
              <a:t>2. </a:t>
            </a:r>
            <a:r>
              <a:rPr lang="zh-CN" altLang="en-US" dirty="0"/>
              <a:t>系统状态空间表达式模型的</a:t>
            </a:r>
            <a:r>
              <a:rPr lang="en-US" altLang="zh-CN" dirty="0"/>
              <a:t>MATLAB</a:t>
            </a:r>
            <a:r>
              <a:rPr lang="zh-CN" altLang="en-US" dirty="0"/>
              <a:t>描述</a:t>
            </a:r>
          </a:p>
        </p:txBody>
      </p:sp>
      <mc:AlternateContent xmlns:mc="http://schemas.openxmlformats.org/markup-compatibility/2006" xmlns:a14="http://schemas.microsoft.com/office/drawing/2010/main">
        <mc:Choice Requires="a14">
          <p:sp>
            <p:nvSpPr>
              <p:cNvPr id="288771" name="Rectangle 3">
                <a:extLst>
                  <a:ext uri="{FF2B5EF4-FFF2-40B4-BE49-F238E27FC236}">
                    <a16:creationId xmlns:a16="http://schemas.microsoft.com/office/drawing/2014/main" id="{31100336-E492-4408-8F90-DF29AF6C31C6}"/>
                  </a:ext>
                </a:extLst>
              </p:cNvPr>
              <p:cNvSpPr>
                <a:spLocks noGrp="1" noChangeArrowheads="1"/>
              </p:cNvSpPr>
              <p:nvPr>
                <p:ph sz="quarter" idx="13"/>
              </p:nvPr>
            </p:nvSpPr>
            <p:spPr>
              <a:xfrm>
                <a:off x="533400" y="1600200"/>
                <a:ext cx="10897226" cy="5105400"/>
              </a:xfrm>
            </p:spPr>
            <p:txBody>
              <a:bodyPr>
                <a:normAutofit/>
              </a:bodyPr>
              <a:lstStyle/>
              <a:p>
                <a:pPr>
                  <a:buFontTx/>
                  <a:buNone/>
                </a:pPr>
                <a:r>
                  <a:rPr lang="zh-CN" altLang="en-US" b="1" dirty="0"/>
                  <a:t>例</a:t>
                </a:r>
                <a:r>
                  <a:rPr lang="en-US" altLang="zh-CN" b="1" dirty="0"/>
                  <a:t>1-22</a:t>
                </a:r>
                <a:r>
                  <a:rPr lang="en-US" altLang="zh-CN" dirty="0"/>
                  <a:t>  </a:t>
                </a:r>
                <a:r>
                  <a:rPr lang="zh-CN" altLang="en-US" dirty="0"/>
                  <a:t>设系统的状态空间表达式为</a:t>
                </a:r>
                <a:endParaRPr lang="en-US" altLang="zh-CN" dirty="0"/>
              </a:p>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−3/2</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−1/2</m:t>
                                        </m:r>
                                      </m:e>
                                    </m:mr>
                                    <m:mr>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−4</m:t>
                                        </m:r>
                                      </m:e>
                                    </m:mr>
                                  </m:m>
                                </m:e>
                              </m:d>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−3</m:t>
                                        </m:r>
                                      </m:e>
                                    </m:mr>
                                  </m:m>
                                </m:e>
                              </m:d>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
                                    </m:e>
                                    <m:e>
                                      <m:r>
                                        <a:rPr lang="zh-CN" altLang="en-US" i="1">
                                          <a:solidFill>
                                            <a:srgbClr val="000000"/>
                                          </a:solidFill>
                                          <a:latin typeface="Cambria Math" panose="02040503050406030204" pitchFamily="18" charset="0"/>
                                        </a:rPr>
                                        <m:t>&amp;</m:t>
                                      </m:r>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eqArr>
                                </m:e>
                              </m:d>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m:oMathPara>
                </a14:m>
                <a:endParaRPr lang="zh-CN" altLang="en-US" dirty="0"/>
              </a:p>
              <a:p>
                <a:pPr>
                  <a:buFontTx/>
                  <a:buNone/>
                </a:pPr>
                <a:r>
                  <a:rPr lang="en-US" altLang="zh-CN" dirty="0"/>
                  <a:t> </a:t>
                </a:r>
                <a:r>
                  <a:rPr lang="zh-CN" altLang="en-US" b="1" dirty="0"/>
                  <a:t>解</a:t>
                </a:r>
                <a:r>
                  <a:rPr lang="zh-CN" altLang="en-US" dirty="0"/>
                  <a:t>  此系统可由下面的</a:t>
                </a:r>
                <a:r>
                  <a:rPr lang="en-US" altLang="zh-CN" dirty="0"/>
                  <a:t>MATLAB</a:t>
                </a:r>
                <a:r>
                  <a:rPr lang="zh-CN" altLang="en-US" dirty="0"/>
                  <a:t>语句惟一地表示出来</a:t>
                </a:r>
              </a:p>
              <a:p>
                <a:pPr>
                  <a:buFontTx/>
                  <a:buNone/>
                </a:pPr>
                <a:r>
                  <a:rPr lang="zh-CN" altLang="en-US" dirty="0"/>
                  <a:t> </a:t>
                </a:r>
                <a:r>
                  <a:rPr lang="zh-CN" altLang="en-US" sz="2000" dirty="0"/>
                  <a:t> </a:t>
                </a:r>
                <a:r>
                  <a:rPr lang="en-US" altLang="zh-CN" sz="2000" dirty="0"/>
                  <a:t>&gt;&gt;A=[0  0  1;-3/2  -2  -1/2;-3  0  -4], B=[1  1;-1  -1;-1  -3]</a:t>
                </a:r>
              </a:p>
              <a:p>
                <a:pPr>
                  <a:buFontTx/>
                  <a:buNone/>
                </a:pPr>
                <a:r>
                  <a:rPr lang="en-US" altLang="zh-CN" sz="2000" dirty="0"/>
                  <a:t>   &gt;&gt;C=[1  0  0;0  1  0],D=</a:t>
                </a:r>
                <a:r>
                  <a:rPr lang="en-US" altLang="zh-CN" sz="2000" cap="none" dirty="0"/>
                  <a:t>zeros</a:t>
                </a:r>
                <a:r>
                  <a:rPr lang="en-US" altLang="zh-CN" sz="2000" dirty="0"/>
                  <a:t>(2,2)</a:t>
                </a:r>
              </a:p>
            </p:txBody>
          </p:sp>
        </mc:Choice>
        <mc:Fallback xmlns="">
          <p:sp>
            <p:nvSpPr>
              <p:cNvPr id="288771" name="Rectangle 3">
                <a:extLst>
                  <a:ext uri="{FF2B5EF4-FFF2-40B4-BE49-F238E27FC236}">
                    <a16:creationId xmlns:a16="http://schemas.microsoft.com/office/drawing/2014/main" id="{31100336-E492-4408-8F90-DF29AF6C31C6}"/>
                  </a:ext>
                </a:extLst>
              </p:cNvPr>
              <p:cNvSpPr>
                <a:spLocks noGrp="1" noRot="1" noChangeAspect="1" noMove="1" noResize="1" noEditPoints="1" noAdjustHandles="1" noChangeArrowheads="1" noChangeShapeType="1" noTextEdit="1"/>
              </p:cNvSpPr>
              <p:nvPr>
                <p:ph sz="quarter" idx="13"/>
              </p:nvPr>
            </p:nvSpPr>
            <p:spPr>
              <a:xfrm>
                <a:off x="533400" y="1600200"/>
                <a:ext cx="10897226" cy="5105400"/>
              </a:xfrm>
              <a:blipFill>
                <a:blip r:embed="rId2"/>
                <a:stretch>
                  <a:fillRect t="-239"/>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F66C44AD-401B-4B5E-8478-397E22BF112F}"/>
              </a:ext>
            </a:extLst>
          </p:cNvPr>
          <p:cNvSpPr>
            <a:spLocks noGrp="1"/>
          </p:cNvSpPr>
          <p:nvPr>
            <p:ph type="sldNum" sz="quarter" idx="12"/>
          </p:nvPr>
        </p:nvSpPr>
        <p:spPr/>
        <p:txBody>
          <a:bodyPr/>
          <a:lstStyle/>
          <a:p>
            <a:fld id="{8935084E-BC08-4DE5-B9B0-E3696CCB3778}" type="slidenum">
              <a:rPr lang="en-US" altLang="zh-CN"/>
              <a:pPr/>
              <a:t>126</a:t>
            </a:fld>
            <a:endParaRPr lang="en-US" altLang="zh-CN"/>
          </a:p>
        </p:txBody>
      </p:sp>
      <p:sp>
        <p:nvSpPr>
          <p:cNvPr id="288773" name="Rectangle 5">
            <a:extLst>
              <a:ext uri="{FF2B5EF4-FFF2-40B4-BE49-F238E27FC236}">
                <a16:creationId xmlns:a16="http://schemas.microsoft.com/office/drawing/2014/main" id="{4FF6EA8D-FEA5-4821-B51C-BCF24861E5D9}"/>
              </a:ext>
            </a:extLst>
          </p:cNvPr>
          <p:cNvSpPr>
            <a:spLocks noChangeArrowheads="1"/>
          </p:cNvSpPr>
          <p:nvPr/>
        </p:nvSpPr>
        <p:spPr bwMode="auto">
          <a:xfrm>
            <a:off x="6003635" y="25343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a:extLst>
              <a:ext uri="{FF2B5EF4-FFF2-40B4-BE49-F238E27FC236}">
                <a16:creationId xmlns:a16="http://schemas.microsoft.com/office/drawing/2014/main" id="{519A3F9A-350A-434F-8AD4-DB33E3E0FF30}"/>
              </a:ext>
            </a:extLst>
          </p:cNvPr>
          <p:cNvSpPr>
            <a:spLocks noGrp="1" noChangeArrowheads="1"/>
          </p:cNvSpPr>
          <p:nvPr>
            <p:ph idx="1"/>
          </p:nvPr>
        </p:nvSpPr>
        <p:spPr>
          <a:xfrm>
            <a:off x="1371600" y="573803"/>
            <a:ext cx="8305800" cy="5816759"/>
          </a:xfrm>
        </p:spPr>
        <p:txBody>
          <a:bodyPr>
            <a:normAutofit/>
          </a:bodyPr>
          <a:lstStyle/>
          <a:p>
            <a:pPr lvl="0">
              <a:spcBef>
                <a:spcPts val="0"/>
              </a:spcBef>
              <a:buClr>
                <a:prstClr val="black"/>
              </a:buClr>
              <a:buNone/>
            </a:pPr>
            <a:r>
              <a:rPr lang="zh-CN" altLang="en-US" dirty="0">
                <a:solidFill>
                  <a:prstClr val="black"/>
                </a:solidFill>
              </a:rPr>
              <a:t>执行结果为</a:t>
            </a:r>
          </a:p>
          <a:p>
            <a:pPr lvl="0">
              <a:spcBef>
                <a:spcPts val="0"/>
              </a:spcBef>
              <a:buClr>
                <a:prstClr val="black"/>
              </a:buClr>
              <a:buNone/>
            </a:pPr>
            <a:r>
              <a:rPr lang="zh-CN" altLang="en-US" dirty="0">
                <a:solidFill>
                  <a:prstClr val="black"/>
                </a:solidFill>
              </a:rPr>
              <a:t>    </a:t>
            </a:r>
            <a:r>
              <a:rPr lang="en-US" altLang="zh-CN" dirty="0">
                <a:solidFill>
                  <a:prstClr val="black"/>
                </a:solidFill>
              </a:rPr>
              <a:t>A =</a:t>
            </a:r>
          </a:p>
          <a:p>
            <a:pPr lvl="0">
              <a:spcBef>
                <a:spcPts val="0"/>
              </a:spcBef>
              <a:buClr>
                <a:prstClr val="black"/>
              </a:buClr>
              <a:buNone/>
            </a:pPr>
            <a:r>
              <a:rPr lang="en-US" altLang="zh-CN" dirty="0">
                <a:solidFill>
                  <a:prstClr val="black"/>
                </a:solidFill>
              </a:rPr>
              <a:t>        0         0             1.0000</a:t>
            </a:r>
          </a:p>
          <a:p>
            <a:pPr lvl="0">
              <a:spcBef>
                <a:spcPts val="0"/>
              </a:spcBef>
              <a:buClr>
                <a:prstClr val="black"/>
              </a:buClr>
              <a:buNone/>
            </a:pPr>
            <a:r>
              <a:rPr lang="en-US" altLang="zh-CN" dirty="0">
                <a:solidFill>
                  <a:prstClr val="black"/>
                </a:solidFill>
              </a:rPr>
              <a:t>   -1.5000    -2.0000   -0.5000</a:t>
            </a:r>
          </a:p>
          <a:p>
            <a:pPr lvl="0">
              <a:spcBef>
                <a:spcPts val="0"/>
              </a:spcBef>
              <a:buClr>
                <a:prstClr val="black"/>
              </a:buClr>
              <a:buNone/>
            </a:pPr>
            <a:r>
              <a:rPr lang="en-US" altLang="zh-CN" dirty="0">
                <a:solidFill>
                  <a:prstClr val="black"/>
                </a:solidFill>
              </a:rPr>
              <a:t>   -3.0000    0             -4.0000</a:t>
            </a:r>
          </a:p>
          <a:p>
            <a:pPr lvl="0">
              <a:spcBef>
                <a:spcPts val="0"/>
              </a:spcBef>
              <a:buClr>
                <a:prstClr val="black"/>
              </a:buClr>
              <a:buNone/>
            </a:pPr>
            <a:r>
              <a:rPr lang="pl-PL" altLang="zh-CN" dirty="0">
                <a:solidFill>
                  <a:prstClr val="black"/>
                </a:solidFill>
              </a:rPr>
              <a:t> B =</a:t>
            </a:r>
          </a:p>
          <a:p>
            <a:pPr lvl="0">
              <a:spcBef>
                <a:spcPts val="0"/>
              </a:spcBef>
              <a:buClr>
                <a:prstClr val="black"/>
              </a:buClr>
              <a:buNone/>
            </a:pPr>
            <a:r>
              <a:rPr lang="pl-PL" altLang="zh-CN" dirty="0">
                <a:solidFill>
                  <a:prstClr val="black"/>
                </a:solidFill>
              </a:rPr>
              <a:t>      1     1</a:t>
            </a:r>
          </a:p>
          <a:p>
            <a:pPr lvl="0">
              <a:spcBef>
                <a:spcPts val="0"/>
              </a:spcBef>
              <a:buClr>
                <a:prstClr val="black"/>
              </a:buClr>
              <a:buNone/>
            </a:pPr>
            <a:r>
              <a:rPr lang="pl-PL" altLang="zh-CN" dirty="0">
                <a:solidFill>
                  <a:prstClr val="black"/>
                </a:solidFill>
              </a:rPr>
              <a:t>     -1    -1</a:t>
            </a:r>
          </a:p>
          <a:p>
            <a:pPr lvl="0">
              <a:spcBef>
                <a:spcPts val="0"/>
              </a:spcBef>
              <a:buClr>
                <a:prstClr val="black"/>
              </a:buClr>
              <a:buNone/>
            </a:pPr>
            <a:r>
              <a:rPr lang="pl-PL" altLang="zh-CN" dirty="0">
                <a:solidFill>
                  <a:prstClr val="black"/>
                </a:solidFill>
              </a:rPr>
              <a:t>     -1    -3</a:t>
            </a:r>
          </a:p>
          <a:p>
            <a:pPr lvl="0">
              <a:spcBef>
                <a:spcPts val="0"/>
              </a:spcBef>
              <a:buClr>
                <a:prstClr val="black"/>
              </a:buClr>
              <a:buNone/>
            </a:pPr>
            <a:r>
              <a:rPr lang="pl-PL" altLang="zh-CN" dirty="0">
                <a:solidFill>
                  <a:prstClr val="black"/>
                </a:solidFill>
              </a:rPr>
              <a:t>  C =</a:t>
            </a:r>
          </a:p>
          <a:p>
            <a:pPr lvl="0">
              <a:spcBef>
                <a:spcPts val="0"/>
              </a:spcBef>
              <a:buClr>
                <a:prstClr val="black"/>
              </a:buClr>
              <a:buNone/>
            </a:pPr>
            <a:r>
              <a:rPr lang="pl-PL" altLang="zh-CN" dirty="0">
                <a:solidFill>
                  <a:prstClr val="black"/>
                </a:solidFill>
              </a:rPr>
              <a:t>      1     0     0</a:t>
            </a:r>
          </a:p>
          <a:p>
            <a:pPr lvl="0">
              <a:spcBef>
                <a:spcPts val="0"/>
              </a:spcBef>
              <a:buClr>
                <a:prstClr val="black"/>
              </a:buClr>
              <a:buNone/>
            </a:pPr>
            <a:r>
              <a:rPr lang="pl-PL" altLang="zh-CN" dirty="0">
                <a:solidFill>
                  <a:prstClr val="black"/>
                </a:solidFill>
              </a:rPr>
              <a:t>      0     1     0</a:t>
            </a:r>
          </a:p>
          <a:p>
            <a:pPr lvl="0">
              <a:spcBef>
                <a:spcPts val="0"/>
              </a:spcBef>
              <a:buClr>
                <a:prstClr val="black"/>
              </a:buClr>
              <a:buNone/>
            </a:pPr>
            <a:r>
              <a:rPr lang="pl-PL" altLang="zh-CN" dirty="0">
                <a:solidFill>
                  <a:prstClr val="black"/>
                </a:solidFill>
              </a:rPr>
              <a:t>  D =</a:t>
            </a:r>
          </a:p>
          <a:p>
            <a:pPr lvl="0">
              <a:spcBef>
                <a:spcPts val="0"/>
              </a:spcBef>
              <a:buClr>
                <a:prstClr val="black"/>
              </a:buClr>
              <a:buNone/>
            </a:pPr>
            <a:r>
              <a:rPr lang="pl-PL" altLang="zh-CN" dirty="0">
                <a:solidFill>
                  <a:prstClr val="black"/>
                </a:solidFill>
              </a:rPr>
              <a:t>      0     0</a:t>
            </a:r>
          </a:p>
          <a:p>
            <a:pPr lvl="0">
              <a:spcBef>
                <a:spcPts val="0"/>
              </a:spcBef>
              <a:buClr>
                <a:prstClr val="black"/>
              </a:buClr>
              <a:buNone/>
            </a:pPr>
            <a:r>
              <a:rPr lang="pl-PL" altLang="zh-CN" dirty="0">
                <a:solidFill>
                  <a:prstClr val="black"/>
                </a:solidFill>
              </a:rPr>
              <a:t>      0     0</a:t>
            </a:r>
            <a:endParaRPr lang="en-US" altLang="zh-CN" dirty="0">
              <a:solidFill>
                <a:prstClr val="black"/>
              </a:solidFill>
            </a:endParaRPr>
          </a:p>
        </p:txBody>
      </p:sp>
      <p:sp>
        <p:nvSpPr>
          <p:cNvPr id="4" name="灯片编号占位符 5">
            <a:extLst>
              <a:ext uri="{FF2B5EF4-FFF2-40B4-BE49-F238E27FC236}">
                <a16:creationId xmlns:a16="http://schemas.microsoft.com/office/drawing/2014/main" id="{C2D49F6A-6E66-4486-8419-5DD706B27B60}"/>
              </a:ext>
            </a:extLst>
          </p:cNvPr>
          <p:cNvSpPr>
            <a:spLocks noGrp="1"/>
          </p:cNvSpPr>
          <p:nvPr>
            <p:ph type="sldNum" sz="quarter" idx="12"/>
          </p:nvPr>
        </p:nvSpPr>
        <p:spPr/>
        <p:txBody>
          <a:bodyPr/>
          <a:lstStyle/>
          <a:p>
            <a:fld id="{F1B9FE9D-7AFF-4B76-8771-307A6A0B49A3}" type="slidenum">
              <a:rPr lang="en-US" altLang="zh-CN"/>
              <a:pPr/>
              <a:t>127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796AE-7871-4669-99D8-D87636792F29}"/>
              </a:ext>
            </a:extLst>
          </p:cNvPr>
          <p:cNvSpPr>
            <a:spLocks noGrp="1"/>
          </p:cNvSpPr>
          <p:nvPr>
            <p:ph type="title"/>
          </p:nvPr>
        </p:nvSpPr>
        <p:spPr>
          <a:xfrm>
            <a:off x="562504" y="618517"/>
            <a:ext cx="11400896" cy="676883"/>
          </a:xfrm>
        </p:spPr>
        <p:txBody>
          <a:bodyPr>
            <a:normAutofit fontScale="90000"/>
          </a:bodyPr>
          <a:lstStyle/>
          <a:p>
            <a:r>
              <a:rPr lang="en-US" altLang="zh-CN" dirty="0"/>
              <a:t>1.9.2 </a:t>
            </a:r>
            <a:r>
              <a:rPr lang="zh-CN" altLang="en-US" dirty="0"/>
              <a:t>利用</a:t>
            </a:r>
            <a:r>
              <a:rPr lang="en-US" altLang="zh-CN" dirty="0"/>
              <a:t>MATLAB</a:t>
            </a:r>
            <a:r>
              <a:rPr lang="zh-CN" altLang="en-US" dirty="0"/>
              <a:t>实现状态空间表达式与传递函数阵的相互转换</a:t>
            </a:r>
          </a:p>
        </p:txBody>
      </p:sp>
      <mc:AlternateContent xmlns:mc="http://schemas.openxmlformats.org/markup-compatibility/2006" xmlns:a14="http://schemas.microsoft.com/office/drawing/2010/main">
        <mc:Choice Requires="a14">
          <p:sp>
            <p:nvSpPr>
              <p:cNvPr id="292867" name="Rectangle 3">
                <a:extLst>
                  <a:ext uri="{FF2B5EF4-FFF2-40B4-BE49-F238E27FC236}">
                    <a16:creationId xmlns:a16="http://schemas.microsoft.com/office/drawing/2014/main" id="{A64D1ACB-6DCA-42FE-8169-5F652B38AF72}"/>
                  </a:ext>
                </a:extLst>
              </p:cNvPr>
              <p:cNvSpPr>
                <a:spLocks noGrp="1" noChangeArrowheads="1"/>
              </p:cNvSpPr>
              <p:nvPr>
                <p:ph sz="quarter" idx="13"/>
              </p:nvPr>
            </p:nvSpPr>
            <p:spPr>
              <a:xfrm>
                <a:off x="913774" y="1600200"/>
                <a:ext cx="10592426" cy="5105400"/>
              </a:xfrm>
            </p:spPr>
            <p:txBody>
              <a:bodyPr>
                <a:normAutofit fontScale="92500"/>
              </a:bodyPr>
              <a:lstStyle/>
              <a:p>
                <a:pPr>
                  <a:lnSpc>
                    <a:spcPct val="120000"/>
                  </a:lnSpc>
                  <a:buFontTx/>
                  <a:buNone/>
                </a:pPr>
                <a:r>
                  <a:rPr lang="en-US" altLang="zh-CN" b="1" dirty="0"/>
                  <a:t>1. </a:t>
                </a:r>
                <a:r>
                  <a:rPr lang="zh-CN" altLang="en-US" b="1" dirty="0"/>
                  <a:t>状态空间表达式到传递函数的转换</a:t>
                </a:r>
                <a:endParaRPr lang="zh-CN" altLang="en-US" dirty="0"/>
              </a:p>
              <a:p>
                <a:pPr>
                  <a:lnSpc>
                    <a:spcPct val="120000"/>
                  </a:lnSpc>
                  <a:buFontTx/>
                  <a:buNone/>
                </a:pPr>
                <a:r>
                  <a:rPr lang="zh-CN" altLang="en-US" dirty="0"/>
                  <a:t>   如果系统的状态空间表达式如式</a:t>
                </a:r>
                <a:r>
                  <a:rPr lang="en-US" altLang="zh-CN" dirty="0"/>
                  <a:t>(1-12)</a:t>
                </a:r>
                <a:r>
                  <a:rPr lang="zh-CN" altLang="en-US" dirty="0"/>
                  <a:t>所示，则系统的传递函数可表示为</a:t>
                </a:r>
              </a:p>
              <a:p>
                <a:pPr algn="r">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𝑚</m:t>
                            </m:r>
                          </m:sub>
                        </m:sSub>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oMath>
                </a14:m>
                <a:r>
                  <a:rPr lang="zh-CN" altLang="en-US" dirty="0"/>
                  <a:t>                   </a:t>
                </a:r>
                <a:r>
                  <a:rPr lang="en-US" altLang="zh-CN" dirty="0"/>
                  <a:t>(1-110)</a:t>
                </a:r>
              </a:p>
              <a:p>
                <a:pPr>
                  <a:buNone/>
                </a:pPr>
                <a:r>
                  <a:rPr lang="zh-CN" altLang="en-US" dirty="0"/>
                  <a:t>式中，</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𝑚</m:t>
                        </m:r>
                      </m:sub>
                    </m:sSub>
                  </m:oMath>
                </a14:m>
                <a:r>
                  <a:rPr lang="zh-CN" altLang="en-US" dirty="0"/>
                  <a:t>均为</a:t>
                </a:r>
                <a14:m>
                  <m:oMath xmlns:m="http://schemas.openxmlformats.org/officeDocument/2006/math">
                    <m:r>
                      <a:rPr lang="zh-CN" altLang="en-US" i="1">
                        <a:solidFill>
                          <a:srgbClr val="000000"/>
                        </a:solidFill>
                        <a:latin typeface="Cambria Math" panose="02040503050406030204" pitchFamily="18" charset="0"/>
                      </a:rPr>
                      <m:t>𝑚</m:t>
                    </m:r>
                    <m:r>
                      <a:rPr lang="en-US" altLang="zh-CN"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𝑟</m:t>
                    </m:r>
                  </m:oMath>
                </a14:m>
                <a:r>
                  <a:rPr lang="zh-CN" altLang="en-US" dirty="0"/>
                  <a:t>实常数矩阵。</a:t>
                </a:r>
                <a:endParaRPr lang="en-US" altLang="zh-CN" dirty="0"/>
              </a:p>
              <a:p>
                <a:pPr>
                  <a:lnSpc>
                    <a:spcPct val="130000"/>
                  </a:lnSpc>
                  <a:buFontTx/>
                  <a:buNone/>
                </a:pPr>
                <a:r>
                  <a:rPr lang="zh-CN" altLang="en-US" dirty="0"/>
                  <a:t>根据状态空间表达式求取系统传递函数的函数</a:t>
                </a:r>
                <a:r>
                  <a:rPr lang="en-US" altLang="zh-CN" cap="none" dirty="0"/>
                  <a:t>ss2tf</a:t>
                </a:r>
                <a:r>
                  <a:rPr lang="en-US" altLang="zh-CN" dirty="0"/>
                  <a:t>( )</a:t>
                </a:r>
                <a:r>
                  <a:rPr lang="zh-CN" altLang="en-US" dirty="0"/>
                  <a:t>，其调用格式为</a:t>
                </a:r>
              </a:p>
              <a:p>
                <a:pPr>
                  <a:lnSpc>
                    <a:spcPct val="130000"/>
                  </a:lnSpc>
                  <a:buFontTx/>
                  <a:buNone/>
                </a:pPr>
                <a:r>
                  <a:rPr lang="zh-CN" altLang="en-US" dirty="0"/>
                  <a:t>               </a:t>
                </a:r>
                <a:r>
                  <a:rPr lang="en-US" altLang="zh-CN" dirty="0"/>
                  <a:t>[</a:t>
                </a:r>
                <a:r>
                  <a:rPr lang="en-US" altLang="zh-CN" cap="none" dirty="0" err="1"/>
                  <a:t>num,den</a:t>
                </a:r>
                <a:r>
                  <a:rPr lang="en-US" altLang="zh-CN" cap="none" dirty="0"/>
                  <a:t>]=ss2tf</a:t>
                </a:r>
                <a:r>
                  <a:rPr lang="en-US" altLang="zh-CN" dirty="0"/>
                  <a:t>(</a:t>
                </a:r>
                <a:r>
                  <a:rPr lang="en-US" altLang="zh-CN" dirty="0" err="1"/>
                  <a:t>A,B,C,D,</a:t>
                </a:r>
                <a:r>
                  <a:rPr lang="en-US" altLang="zh-CN" cap="none" dirty="0" err="1"/>
                  <a:t>iu</a:t>
                </a:r>
                <a:r>
                  <a:rPr lang="en-US" altLang="zh-CN" dirty="0"/>
                  <a:t>).</a:t>
                </a:r>
              </a:p>
              <a:p>
                <a:pPr>
                  <a:lnSpc>
                    <a:spcPct val="130000"/>
                  </a:lnSpc>
                  <a:buFontTx/>
                  <a:buNone/>
                </a:pPr>
                <a:r>
                  <a:rPr lang="zh-CN" altLang="en-US" sz="2000" dirty="0"/>
                  <a:t>其中，</a:t>
                </a:r>
                <a:r>
                  <a:rPr lang="en-US" altLang="zh-CN" sz="2000" i="1" dirty="0">
                    <a:latin typeface="Times New Roman" panose="02020603050405020304" pitchFamily="18" charset="0"/>
                    <a:cs typeface="Times New Roman" panose="02020603050405020304" pitchFamily="18" charset="0"/>
                  </a:rPr>
                  <a:t>A</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zh-CN" altLang="en-US" sz="2000" dirty="0"/>
                  <a:t>为状态空间形式的各系数矩阵，</a:t>
                </a:r>
                <a:r>
                  <a:rPr lang="en-US" altLang="zh-CN" sz="2000" cap="none" dirty="0" err="1"/>
                  <a:t>iu</a:t>
                </a:r>
                <a:r>
                  <a:rPr lang="zh-CN" altLang="en-US" sz="2000" dirty="0"/>
                  <a:t>为输入的代号，用来指定第几个输入。</a:t>
                </a:r>
                <a:endParaRPr lang="en-US" altLang="zh-CN" sz="2000" dirty="0"/>
              </a:p>
              <a:p>
                <a:pPr>
                  <a:lnSpc>
                    <a:spcPct val="130000"/>
                  </a:lnSpc>
                  <a:buFontTx/>
                  <a:buNone/>
                </a:pPr>
                <a:r>
                  <a:rPr lang="zh-CN" altLang="en-US" sz="2000" cap="none" dirty="0"/>
                  <a:t>对于单输入单输出系统</a:t>
                </a:r>
                <a:r>
                  <a:rPr lang="en-US" altLang="zh-CN" sz="2000" cap="none" dirty="0" err="1"/>
                  <a:t>iu</a:t>
                </a:r>
                <a:r>
                  <a:rPr lang="en-US" altLang="zh-CN" sz="2000" cap="none" dirty="0"/>
                  <a:t>=1</a:t>
                </a:r>
                <a:r>
                  <a:rPr lang="zh-CN" altLang="en-US" sz="2000" cap="none" dirty="0"/>
                  <a:t>；对于多输入多输出系统，不能用此函数一次求出所有输入信号的整个传递函数阵，而必须对各个输入信号逐个求取传递函数子矩阵，最后获得整个传递函数矩阵。</a:t>
                </a:r>
                <a:r>
                  <a:rPr lang="zh-CN" altLang="en-US" sz="2000" dirty="0"/>
                  <a:t> </a:t>
                </a:r>
                <a:endParaRPr lang="en-US" altLang="zh-CN" dirty="0"/>
              </a:p>
            </p:txBody>
          </p:sp>
        </mc:Choice>
        <mc:Fallback xmlns="">
          <p:sp>
            <p:nvSpPr>
              <p:cNvPr id="292867" name="Rectangle 3">
                <a:extLst>
                  <a:ext uri="{FF2B5EF4-FFF2-40B4-BE49-F238E27FC236}">
                    <a16:creationId xmlns:a16="http://schemas.microsoft.com/office/drawing/2014/main" id="{A64D1ACB-6DCA-42FE-8169-5F652B38AF72}"/>
                  </a:ext>
                </a:extLst>
              </p:cNvPr>
              <p:cNvSpPr>
                <a:spLocks noGrp="1" noRot="1" noChangeAspect="1" noMove="1" noResize="1" noEditPoints="1" noAdjustHandles="1" noChangeArrowheads="1" noChangeShapeType="1" noTextEdit="1"/>
              </p:cNvSpPr>
              <p:nvPr>
                <p:ph sz="quarter" idx="13"/>
              </p:nvPr>
            </p:nvSpPr>
            <p:spPr>
              <a:xfrm>
                <a:off x="913774" y="1600200"/>
                <a:ext cx="10592426" cy="5105400"/>
              </a:xfrm>
              <a:blipFill>
                <a:blip r:embed="rId2"/>
                <a:stretch>
                  <a:fillRect t="-119" r="-748"/>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CACAF18E-4FBA-4949-8FF2-4EAAA3E7B742}"/>
              </a:ext>
            </a:extLst>
          </p:cNvPr>
          <p:cNvSpPr>
            <a:spLocks noGrp="1"/>
          </p:cNvSpPr>
          <p:nvPr>
            <p:ph type="sldNum" sz="quarter" idx="12"/>
          </p:nvPr>
        </p:nvSpPr>
        <p:spPr/>
        <p:txBody>
          <a:bodyPr/>
          <a:lstStyle/>
          <a:p>
            <a:fld id="{12EA72C0-3A0B-408F-BB33-5AF9E916F2C2}" type="slidenum">
              <a:rPr lang="en-US" altLang="zh-CN"/>
              <a:pPr/>
              <a:t>128</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a:extLst>
              <a:ext uri="{FF2B5EF4-FFF2-40B4-BE49-F238E27FC236}">
                <a16:creationId xmlns:a16="http://schemas.microsoft.com/office/drawing/2014/main" id="{242989CD-EDCB-4B0A-8D81-DEA64367E4C2}"/>
              </a:ext>
            </a:extLst>
          </p:cNvPr>
          <p:cNvSpPr>
            <a:spLocks noGrp="1" noChangeArrowheads="1"/>
          </p:cNvSpPr>
          <p:nvPr>
            <p:ph idx="1"/>
          </p:nvPr>
        </p:nvSpPr>
        <p:spPr>
          <a:xfrm>
            <a:off x="619201" y="533401"/>
            <a:ext cx="10953598" cy="6116770"/>
          </a:xfrm>
        </p:spPr>
        <p:txBody>
          <a:bodyPr>
            <a:normAutofit/>
          </a:bodyPr>
          <a:lstStyle/>
          <a:p>
            <a:pPr>
              <a:lnSpc>
                <a:spcPct val="130000"/>
              </a:lnSpc>
              <a:buFontTx/>
              <a:buNone/>
            </a:pPr>
            <a:r>
              <a:rPr lang="zh-CN" altLang="en-US" sz="2800" b="1" dirty="0"/>
              <a:t>例</a:t>
            </a:r>
            <a:r>
              <a:rPr lang="en-US" altLang="zh-CN" sz="2800" b="1" dirty="0"/>
              <a:t>1-23</a:t>
            </a:r>
            <a:r>
              <a:rPr lang="en-US" altLang="zh-CN" sz="2800" dirty="0"/>
              <a:t>  </a:t>
            </a:r>
            <a:r>
              <a:rPr lang="zh-CN" altLang="en-US" sz="2800" dirty="0"/>
              <a:t>对于例</a:t>
            </a:r>
            <a:r>
              <a:rPr lang="en-US" altLang="zh-CN" sz="2800" dirty="0"/>
              <a:t>1-22</a:t>
            </a:r>
            <a:r>
              <a:rPr lang="zh-CN" altLang="en-US" sz="2800" dirty="0"/>
              <a:t>中给出的多变量系统，分别对各个输入信号求取传递函数向量，然后求出这个传递函数阵。</a:t>
            </a:r>
            <a:endParaRPr lang="en-US" altLang="zh-CN" sz="2800" dirty="0"/>
          </a:p>
          <a:p>
            <a:pPr>
              <a:buNone/>
            </a:pPr>
            <a:endParaRPr lang="en-US" altLang="zh-CN" sz="2400" b="1" dirty="0"/>
          </a:p>
          <a:p>
            <a:pPr>
              <a:buNone/>
            </a:pPr>
            <a:r>
              <a:rPr lang="zh-CN" altLang="en-US" sz="2400" b="1" dirty="0"/>
              <a:t>解  </a:t>
            </a:r>
            <a:r>
              <a:rPr lang="zh-CN" altLang="en-US" sz="2400" dirty="0"/>
              <a:t>利用下列</a:t>
            </a:r>
            <a:r>
              <a:rPr lang="en-US" altLang="zh-CN" sz="2400" dirty="0"/>
              <a:t>MATLAB</a:t>
            </a:r>
            <a:r>
              <a:rPr lang="zh-CN" altLang="en-US" sz="2400" dirty="0"/>
              <a:t>语句</a:t>
            </a:r>
          </a:p>
          <a:p>
            <a:pPr>
              <a:lnSpc>
                <a:spcPct val="110000"/>
              </a:lnSpc>
              <a:buFontTx/>
              <a:buNone/>
            </a:pPr>
            <a:r>
              <a:rPr lang="en-US" altLang="zh-CN" sz="2400" cap="none" dirty="0"/>
              <a:t>&gt;&gt;[num1,den1]=ss2tf</a:t>
            </a:r>
            <a:r>
              <a:rPr lang="en-US" altLang="zh-CN" sz="2400" dirty="0"/>
              <a:t>(A,B,C,D,1)</a:t>
            </a:r>
          </a:p>
          <a:p>
            <a:pPr>
              <a:lnSpc>
                <a:spcPct val="110000"/>
              </a:lnSpc>
              <a:buFontTx/>
              <a:buNone/>
            </a:pPr>
            <a:r>
              <a:rPr lang="en-US" altLang="zh-CN" sz="2400" cap="none" dirty="0"/>
              <a:t>&gt;&gt;[num2,den2]=ss2tf</a:t>
            </a:r>
            <a:r>
              <a:rPr lang="en-US" altLang="zh-CN" sz="2400" dirty="0"/>
              <a:t>(A,B,C,D,2)</a:t>
            </a:r>
          </a:p>
          <a:p>
            <a:pPr>
              <a:buFontTx/>
              <a:buNone/>
            </a:pPr>
            <a:endParaRPr lang="zh-CN" altLang="en-US" sz="2400" dirty="0"/>
          </a:p>
        </p:txBody>
      </p:sp>
      <p:sp>
        <p:nvSpPr>
          <p:cNvPr id="4" name="灯片编号占位符 5">
            <a:extLst>
              <a:ext uri="{FF2B5EF4-FFF2-40B4-BE49-F238E27FC236}">
                <a16:creationId xmlns:a16="http://schemas.microsoft.com/office/drawing/2014/main" id="{3A665573-D623-4591-89B6-9EF8F2925A03}"/>
              </a:ext>
            </a:extLst>
          </p:cNvPr>
          <p:cNvSpPr>
            <a:spLocks noGrp="1"/>
          </p:cNvSpPr>
          <p:nvPr>
            <p:ph type="sldNum" sz="quarter" idx="12"/>
          </p:nvPr>
        </p:nvSpPr>
        <p:spPr/>
        <p:txBody>
          <a:bodyPr/>
          <a:lstStyle/>
          <a:p>
            <a:fld id="{614C24C5-D768-48F7-80D3-E96AFBEE0711}" type="slidenum">
              <a:rPr lang="en-US" altLang="zh-CN"/>
              <a:pPr/>
              <a:t>129</a:t>
            </a:fld>
            <a:endParaRPr lang="en-US" altLang="zh-CN"/>
          </a:p>
        </p:txBody>
      </p:sp>
      <p:sp>
        <p:nvSpPr>
          <p:cNvPr id="3" name="矩形 2">
            <a:extLst>
              <a:ext uri="{FF2B5EF4-FFF2-40B4-BE49-F238E27FC236}">
                <a16:creationId xmlns:a16="http://schemas.microsoft.com/office/drawing/2014/main" id="{63A6C4B6-9905-41F9-8088-B3D2D870157D}"/>
              </a:ext>
            </a:extLst>
          </p:cNvPr>
          <p:cNvSpPr/>
          <p:nvPr/>
        </p:nvSpPr>
        <p:spPr>
          <a:xfrm>
            <a:off x="7350883" y="2097722"/>
            <a:ext cx="4614106" cy="476027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28600" lvl="0" algn="l" fontAlgn="auto">
              <a:spcBef>
                <a:spcPts val="1000"/>
              </a:spcBef>
              <a:spcAft>
                <a:spcPts val="0"/>
              </a:spcAft>
              <a:buClr>
                <a:prstClr val="black"/>
              </a:buClr>
            </a:pPr>
            <a:r>
              <a:rPr lang="zh-CN" altLang="en-US" sz="2000" cap="all" dirty="0">
                <a:solidFill>
                  <a:prstClr val="black"/>
                </a:solidFill>
                <a:latin typeface="微软雅黑 Light" panose="020B0502040204020203" pitchFamily="34" charset="-122"/>
                <a:ea typeface="微软雅黑 Light" panose="020B0502040204020203" pitchFamily="34" charset="-122"/>
              </a:rPr>
              <a:t>结果显示</a:t>
            </a:r>
          </a:p>
          <a:p>
            <a:pPr marL="228600" lvl="0" algn="l" fontAlgn="auto">
              <a:spcBef>
                <a:spcPts val="1000"/>
              </a:spcBef>
              <a:spcAft>
                <a:spcPts val="0"/>
              </a:spcAft>
              <a:buClr>
                <a:prstClr val="black"/>
              </a:buClr>
            </a:pPr>
            <a:r>
              <a:rPr lang="zh-CN" altLang="en-US" sz="2000" cap="all" dirty="0">
                <a:solidFill>
                  <a:prstClr val="black"/>
                </a:solidFill>
                <a:latin typeface="微软雅黑 Light" panose="020B0502040204020203" pitchFamily="34" charset="-122"/>
                <a:ea typeface="微软雅黑 Light" panose="020B0502040204020203" pitchFamily="34" charset="-122"/>
              </a:rPr>
              <a:t> </a:t>
            </a:r>
            <a:r>
              <a:rPr lang="en-US" altLang="zh-CN" sz="2000" dirty="0">
                <a:solidFill>
                  <a:prstClr val="black"/>
                </a:solidFill>
                <a:latin typeface="微软雅黑 Light" panose="020B0502040204020203" pitchFamily="34" charset="-122"/>
                <a:ea typeface="微软雅黑 Light" panose="020B0502040204020203" pitchFamily="34" charset="-122"/>
              </a:rPr>
              <a:t>num1=</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0    1.0000    5.0000    6.0000</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0   -1.0000   -5.0000   -6.0000</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den1=</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1  6  11  6</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num2=</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0    1.0000    3.0000    2.0000</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0   -1.0000   -4.0000   -3.0000</a:t>
            </a:r>
          </a:p>
          <a:p>
            <a:pPr marL="228600" lvl="0" algn="l" fontAlgn="auto">
              <a:spcBef>
                <a:spcPts val="1000"/>
              </a:spcBef>
              <a:spcAft>
                <a:spcPts val="0"/>
              </a:spcAft>
              <a:buClr>
                <a:prstClr val="black"/>
              </a:buClr>
            </a:pPr>
            <a:r>
              <a:rPr lang="en-US" altLang="zh-CN" sz="2000" dirty="0">
                <a:solidFill>
                  <a:prstClr val="black"/>
                </a:solidFill>
                <a:latin typeface="微软雅黑 Light" panose="020B0502040204020203" pitchFamily="34" charset="-122"/>
                <a:ea typeface="微软雅黑 Light" panose="020B0502040204020203" pitchFamily="34" charset="-122"/>
              </a:rPr>
              <a:t> den2=</a:t>
            </a:r>
          </a:p>
          <a:p>
            <a:pPr marL="228600" lvl="0" algn="l" fontAlgn="auto">
              <a:spcBef>
                <a:spcPts val="1000"/>
              </a:spcBef>
              <a:spcAft>
                <a:spcPts val="0"/>
              </a:spcAft>
              <a:buClr>
                <a:prstClr val="black"/>
              </a:buClr>
            </a:pPr>
            <a:r>
              <a:rPr lang="en-US" altLang="zh-CN" sz="2000" cap="all" dirty="0">
                <a:solidFill>
                  <a:prstClr val="black"/>
                </a:solidFill>
                <a:latin typeface="微软雅黑 Light" panose="020B0502040204020203" pitchFamily="34" charset="-122"/>
                <a:ea typeface="微软雅黑 Light" panose="020B0502040204020203" pitchFamily="34" charset="-122"/>
              </a:rPr>
              <a:t>     1  6  11  6</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7" name="Rectangle 3">
                <a:extLst>
                  <a:ext uri="{FF2B5EF4-FFF2-40B4-BE49-F238E27FC236}">
                    <a16:creationId xmlns:a16="http://schemas.microsoft.com/office/drawing/2014/main" id="{EBF9310A-5FCD-4B0C-9F9B-6B6DEF577C57}"/>
                  </a:ext>
                </a:extLst>
              </p:cNvPr>
              <p:cNvSpPr>
                <a:spLocks noGrp="1" noChangeArrowheads="1"/>
              </p:cNvSpPr>
              <p:nvPr>
                <p:ph idx="1"/>
              </p:nvPr>
            </p:nvSpPr>
            <p:spPr>
              <a:xfrm>
                <a:off x="838200" y="685801"/>
                <a:ext cx="10668000" cy="5867399"/>
              </a:xfrm>
            </p:spPr>
            <p:txBody>
              <a:bodyPr>
                <a:normAutofit fontScale="92500"/>
              </a:bodyPr>
              <a:lstStyle/>
              <a:p>
                <a:pPr>
                  <a:buFontTx/>
                  <a:buNone/>
                </a:pPr>
                <a:r>
                  <a:rPr lang="en-US" altLang="zh-CN" sz="2800" dirty="0"/>
                  <a:t>2) </a:t>
                </a:r>
                <a:r>
                  <a:rPr lang="zh-CN" altLang="en-US" sz="2800" dirty="0"/>
                  <a:t>非线性定常系统</a:t>
                </a:r>
              </a:p>
              <a:p>
                <a:pPr marL="0" indent="262800">
                  <a:lnSpc>
                    <a:spcPct val="100000"/>
                  </a:lnSpc>
                  <a:spcBef>
                    <a:spcPts val="600"/>
                  </a:spcBef>
                  <a:spcAft>
                    <a:spcPts val="600"/>
                  </a:spcAft>
                  <a:buNone/>
                </a:pPr>
                <a:r>
                  <a:rPr lang="zh-CN" altLang="en-US" dirty="0"/>
                  <a:t>         </a:t>
                </a:r>
                <a:r>
                  <a:rPr lang="zh-CN" altLang="en-US" sz="2400" dirty="0"/>
                  <a:t>非线性定常系统中，</a:t>
                </a:r>
                <a:r>
                  <a:rPr lang="zh-CN" altLang="en-US" sz="2600" dirty="0"/>
                  <a:t>向量函数</a:t>
                </a:r>
                <a14:m>
                  <m:oMath xmlns:m="http://schemas.openxmlformats.org/officeDocument/2006/math">
                    <m:r>
                      <a:rPr lang="zh-CN" altLang="en-US" sz="2600" b="1" i="1">
                        <a:solidFill>
                          <a:srgbClr val="000000"/>
                        </a:solidFill>
                        <a:latin typeface="Cambria Math" panose="02040503050406030204" pitchFamily="18" charset="0"/>
                      </a:rPr>
                      <m:t>𝒇</m:t>
                    </m:r>
                  </m:oMath>
                </a14:m>
                <a:r>
                  <a:rPr lang="zh-CN" altLang="en-US" sz="2600" dirty="0"/>
                  <a:t>和</a:t>
                </a:r>
                <a14:m>
                  <m:oMath xmlns:m="http://schemas.openxmlformats.org/officeDocument/2006/math">
                    <m:r>
                      <a:rPr lang="en-US" altLang="zh-CN" sz="2600" b="1" i="1">
                        <a:solidFill>
                          <a:srgbClr val="000000"/>
                        </a:solidFill>
                        <a:latin typeface="Cambria Math" panose="02040503050406030204" pitchFamily="18" charset="0"/>
                      </a:rPr>
                      <m:t>𝒈</m:t>
                    </m:r>
                  </m:oMath>
                </a14:m>
                <a:r>
                  <a:rPr lang="zh-CN" altLang="en-US" sz="2600" dirty="0"/>
                  <a:t>的各元不是时间变量</a:t>
                </a:r>
                <a14:m>
                  <m:oMath xmlns:m="http://schemas.openxmlformats.org/officeDocument/2006/math">
                    <m:r>
                      <a:rPr lang="en-US" altLang="zh-CN" sz="2600" i="1" dirty="0">
                        <a:solidFill>
                          <a:srgbClr val="000000"/>
                        </a:solidFill>
                        <a:latin typeface="Cambria Math" panose="02040503050406030204" pitchFamily="18" charset="0"/>
                      </a:rPr>
                      <m:t>𝑡</m:t>
                    </m:r>
                  </m:oMath>
                </a14:m>
                <a:r>
                  <a:rPr lang="zh-CN" altLang="en-US" sz="2600" dirty="0"/>
                  <a:t>的显函数。</a:t>
                </a:r>
                <a:r>
                  <a:rPr lang="zh-CN" altLang="en-US" sz="2400" dirty="0"/>
                  <a:t>   </a:t>
                </a:r>
                <a:endParaRPr lang="en-US" altLang="zh-CN" sz="2400" dirty="0"/>
              </a:p>
              <a:p>
                <a:pPr marL="0" indent="262800">
                  <a:lnSpc>
                    <a:spcPct val="100000"/>
                  </a:lnSpc>
                  <a:spcBef>
                    <a:spcPts val="600"/>
                  </a:spcBef>
                  <a:spcAft>
                    <a:spcPts val="600"/>
                  </a:spcAft>
                  <a:buNone/>
                </a:pPr>
                <a:r>
                  <a:rPr lang="zh-CN" altLang="en-US" sz="2800" dirty="0"/>
                  <a:t>状态方程：</a:t>
                </a:r>
                <a:endParaRPr lang="en-US" altLang="zh-CN" sz="2800" dirty="0"/>
              </a:p>
              <a:p>
                <a:pPr marL="0" indent="262800">
                  <a:lnSpc>
                    <a:spcPct val="100000"/>
                  </a:lnSpc>
                  <a:spcBef>
                    <a:spcPts val="600"/>
                  </a:spcBef>
                  <a:spcAft>
                    <a:spcPts val="600"/>
                  </a:spcAft>
                  <a:buNone/>
                </a:pPr>
                <a14:m>
                  <m:oMathPara xmlns:m="http://schemas.openxmlformats.org/officeDocument/2006/math">
                    <m:oMathParaPr>
                      <m:jc m:val="centerGroup"/>
                    </m:oMathParaPr>
                    <m:oMath xmlns:m="http://schemas.openxmlformats.org/officeDocument/2006/math">
                      <m:d>
                        <m:dPr>
                          <m:begChr m:val="{"/>
                          <m:endChr m:val=""/>
                          <m:ctrlPr>
                            <a:rPr lang="zh-CN" altLang="en-US" sz="2600" i="1">
                              <a:solidFill>
                                <a:srgbClr val="000000"/>
                              </a:solidFill>
                              <a:latin typeface="Cambria Math" panose="02040503050406030204" pitchFamily="18" charset="0"/>
                            </a:rPr>
                          </m:ctrlPr>
                        </m:dPr>
                        <m:e>
                          <m:eqArr>
                            <m:eqArrPr>
                              <m:ctrlPr>
                                <a:rPr lang="zh-CN" altLang="en-US" sz="2600" i="1">
                                  <a:solidFill>
                                    <a:srgbClr val="000000"/>
                                  </a:solidFill>
                                  <a:latin typeface="Cambria Math" panose="02040503050406030204" pitchFamily="18" charset="0"/>
                                </a:rPr>
                              </m:ctrlPr>
                            </m:eqArrPr>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acc>
                                    <m:accPr>
                                      <m:chr m:val="̇"/>
                                      <m:ctrlPr>
                                        <a:rPr lang="zh-CN" altLang="en-US" sz="2600" i="1">
                                          <a:solidFill>
                                            <a:srgbClr val="000000"/>
                                          </a:solidFill>
                                          <a:latin typeface="Cambria Math" panose="02040503050406030204" pitchFamily="18" charset="0"/>
                                        </a:rPr>
                                      </m:ctrlPr>
                                    </m:accPr>
                                    <m:e>
                                      <m:r>
                                        <a:rPr lang="zh-CN" altLang="en-US" sz="2600" i="1">
                                          <a:solidFill>
                                            <a:srgbClr val="000000"/>
                                          </a:solidFill>
                                          <a:latin typeface="Cambria Math" panose="02040503050406030204" pitchFamily="18" charset="0"/>
                                        </a:rPr>
                                        <m:t>𝑥</m:t>
                                      </m:r>
                                    </m:e>
                                  </m:acc>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𝑓</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acc>
                                    <m:accPr>
                                      <m:chr m:val="̇"/>
                                      <m:ctrlPr>
                                        <a:rPr lang="zh-CN" altLang="en-US" sz="2600" i="1">
                                          <a:solidFill>
                                            <a:srgbClr val="000000"/>
                                          </a:solidFill>
                                          <a:latin typeface="Cambria Math" panose="02040503050406030204" pitchFamily="18" charset="0"/>
                                        </a:rPr>
                                      </m:ctrlPr>
                                    </m:accPr>
                                    <m:e>
                                      <m:r>
                                        <a:rPr lang="zh-CN" altLang="en-US" sz="2600" i="1">
                                          <a:solidFill>
                                            <a:srgbClr val="000000"/>
                                          </a:solidFill>
                                          <a:latin typeface="Cambria Math" panose="02040503050406030204" pitchFamily="18" charset="0"/>
                                        </a:rPr>
                                        <m:t>𝑥</m:t>
                                      </m:r>
                                    </m:e>
                                  </m:acc>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𝑓</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m>
                                <m:mPr>
                                  <m:plcHide m:val="on"/>
                                  <m:mcs>
                                    <m:mc>
                                      <m:mcPr>
                                        <m:count m:val="2"/>
                                        <m:mcJc m:val="center"/>
                                      </m:mcPr>
                                    </m:mc>
                                  </m:mcs>
                                  <m:ctrlPr>
                                    <a:rPr lang="zh-CN" altLang="en-US" sz="2600" i="1">
                                      <a:solidFill>
                                        <a:srgbClr val="000000"/>
                                      </a:solidFill>
                                      <a:latin typeface="Cambria Math" panose="02040503050406030204" pitchFamily="18" charset="0"/>
                                    </a:rPr>
                                  </m:ctrlPr>
                                </m:mPr>
                                <m:mr>
                                  <m:e>
                                    <m:m>
                                      <m:mPr>
                                        <m:plcHide m:val="on"/>
                                        <m:mcs>
                                          <m:mc>
                                            <m:mcPr>
                                              <m:count m:val="2"/>
                                              <m:mcJc m:val="center"/>
                                            </m:mcPr>
                                          </m:mc>
                                        </m:mcs>
                                        <m:ctrlPr>
                                          <a:rPr lang="zh-CN" altLang="en-US" sz="2600" i="1">
                                            <a:solidFill>
                                              <a:srgbClr val="000000"/>
                                            </a:solidFill>
                                            <a:latin typeface="Cambria Math" panose="02040503050406030204" pitchFamily="18" charset="0"/>
                                          </a:rPr>
                                        </m:ctrlPr>
                                      </m:mPr>
                                      <m:mr>
                                        <m:e/>
                                        <m:e/>
                                      </m:mr>
                                    </m:m>
                                  </m:e>
                                  <m:e/>
                                </m:mr>
                              </m:m>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acc>
                                    <m:accPr>
                                      <m:chr m:val="̇"/>
                                      <m:ctrlPr>
                                        <a:rPr lang="zh-CN" altLang="en-US" sz="2600" i="1">
                                          <a:solidFill>
                                            <a:srgbClr val="000000"/>
                                          </a:solidFill>
                                          <a:latin typeface="Cambria Math" panose="02040503050406030204" pitchFamily="18" charset="0"/>
                                        </a:rPr>
                                      </m:ctrlPr>
                                    </m:accPr>
                                    <m:e>
                                      <m:r>
                                        <a:rPr lang="zh-CN" altLang="en-US" sz="2600" i="1">
                                          <a:solidFill>
                                            <a:srgbClr val="000000"/>
                                          </a:solidFill>
                                          <a:latin typeface="Cambria Math" panose="02040503050406030204" pitchFamily="18" charset="0"/>
                                        </a:rPr>
                                        <m:t>𝑥</m:t>
                                      </m:r>
                                    </m:e>
                                  </m:acc>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𝑓</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qArr>
                        </m:e>
                      </m:d>
                    </m:oMath>
                  </m:oMathPara>
                </a14:m>
                <a:endParaRPr lang="en-US" altLang="zh-CN" sz="2800" dirty="0"/>
              </a:p>
              <a:p>
                <a:pPr marL="0" indent="262800">
                  <a:lnSpc>
                    <a:spcPct val="100000"/>
                  </a:lnSpc>
                  <a:spcBef>
                    <a:spcPts val="600"/>
                  </a:spcBef>
                  <a:spcAft>
                    <a:spcPts val="600"/>
                  </a:spcAft>
                  <a:buNone/>
                </a:pPr>
                <a:r>
                  <a:rPr lang="zh-CN" altLang="en-US" sz="2800" dirty="0"/>
                  <a:t>输出方程：</a:t>
                </a:r>
                <a:endParaRPr lang="en-US" altLang="zh-CN" sz="2800" dirty="0"/>
              </a:p>
              <a:p>
                <a:pPr marL="0" indent="262800">
                  <a:lnSpc>
                    <a:spcPct val="100000"/>
                  </a:lnSpc>
                  <a:spcBef>
                    <a:spcPts val="600"/>
                  </a:spcBef>
                  <a:spcAft>
                    <a:spcPts val="600"/>
                  </a:spcAft>
                  <a:buNone/>
                </a:pPr>
                <a14:m>
                  <m:oMathPara xmlns:m="http://schemas.openxmlformats.org/officeDocument/2006/math">
                    <m:oMathParaPr>
                      <m:jc m:val="centerGroup"/>
                    </m:oMathParaPr>
                    <m:oMath xmlns:m="http://schemas.openxmlformats.org/officeDocument/2006/math">
                      <m:d>
                        <m:dPr>
                          <m:begChr m:val="{"/>
                          <m:endChr m:val=""/>
                          <m:ctrlPr>
                            <a:rPr lang="zh-CN" altLang="en-US" sz="2600" i="1">
                              <a:solidFill>
                                <a:srgbClr val="000000"/>
                              </a:solidFill>
                              <a:latin typeface="Cambria Math" panose="02040503050406030204" pitchFamily="18" charset="0"/>
                            </a:rPr>
                          </m:ctrlPr>
                        </m:dPr>
                        <m:e>
                          <m:eqArr>
                            <m:eqArrPr>
                              <m:ctrlPr>
                                <a:rPr lang="zh-CN" altLang="en-US" sz="2600" i="1">
                                  <a:solidFill>
                                    <a:srgbClr val="000000"/>
                                  </a:solidFill>
                                  <a:latin typeface="Cambria Math" panose="02040503050406030204" pitchFamily="18" charset="0"/>
                                </a:rPr>
                              </m:ctrlPr>
                            </m:eqArrPr>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𝑦</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𝑔</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𝑦</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𝑔</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m>
                                <m:mPr>
                                  <m:plcHide m:val="on"/>
                                  <m:mcs>
                                    <m:mc>
                                      <m:mcPr>
                                        <m:count m:val="2"/>
                                        <m:mcJc m:val="center"/>
                                      </m:mcPr>
                                    </m:mc>
                                  </m:mcs>
                                  <m:ctrlPr>
                                    <a:rPr lang="zh-CN" altLang="en-US" sz="2600" i="1">
                                      <a:solidFill>
                                        <a:srgbClr val="000000"/>
                                      </a:solidFill>
                                      <a:latin typeface="Cambria Math" panose="02040503050406030204" pitchFamily="18" charset="0"/>
                                    </a:rPr>
                                  </m:ctrlPr>
                                </m:mPr>
                                <m:mr>
                                  <m:e/>
                                  <m:e/>
                                </m:mr>
                              </m:m>
                              <m:r>
                                <a:rPr lang="zh-CN" altLang="en-US" sz="2600" i="1">
                                  <a:solidFill>
                                    <a:srgbClr val="000000"/>
                                  </a:solidFill>
                                  <a:latin typeface="Cambria Math" panose="02040503050406030204" pitchFamily="18" charset="0"/>
                                </a:rPr>
                                <m:t>⋮</m:t>
                              </m:r>
                            </m:e>
                            <m:e>
                              <m:r>
                                <a:rPr lang="zh-CN" altLang="en-US" sz="2600" i="1">
                                  <a:solidFill>
                                    <a:srgbClr val="000000"/>
                                  </a:solidFill>
                                  <a:latin typeface="Cambria Math" panose="02040503050406030204" pitchFamily="18" charset="0"/>
                                </a:rPr>
                                <m:t>&amp;</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𝑦</m:t>
                                  </m:r>
                                </m:e>
                                <m:sub>
                                  <m:r>
                                    <a:rPr lang="zh-CN" altLang="en-US" sz="2600" i="1">
                                      <a:solidFill>
                                        <a:srgbClr val="000000"/>
                                      </a:solidFill>
                                      <a:latin typeface="Cambria Math" panose="02040503050406030204" pitchFamily="18" charset="0"/>
                                    </a:rPr>
                                    <m:t>𝑚</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𝑔</m:t>
                                  </m:r>
                                </m:e>
                                <m:sub>
                                  <m:r>
                                    <a:rPr lang="zh-CN" altLang="en-US" sz="2600" i="1">
                                      <a:solidFill>
                                        <a:srgbClr val="000000"/>
                                      </a:solidFill>
                                      <a:latin typeface="Cambria Math" panose="02040503050406030204" pitchFamily="18" charset="0"/>
                                    </a:rPr>
                                    <m:t>𝑚</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𝑢</m:t>
                                  </m:r>
                                </m:e>
                                <m:sub>
                                  <m:r>
                                    <a:rPr lang="zh-CN" altLang="en-US" sz="2600" i="1">
                                      <a:solidFill>
                                        <a:srgbClr val="000000"/>
                                      </a:solidFill>
                                      <a:latin typeface="Cambria Math" panose="02040503050406030204" pitchFamily="18" charset="0"/>
                                    </a:rPr>
                                    <m:t>𝑟</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eqArr>
                        </m:e>
                      </m:d>
                    </m:oMath>
                  </m:oMathPara>
                </a14:m>
                <a:endParaRPr lang="zh-CN" altLang="en-US" sz="2800" dirty="0"/>
              </a:p>
            </p:txBody>
          </p:sp>
        </mc:Choice>
        <mc:Fallback xmlns="">
          <p:sp>
            <p:nvSpPr>
              <p:cNvPr id="26627" name="Rectangle 3">
                <a:extLst>
                  <a:ext uri="{FF2B5EF4-FFF2-40B4-BE49-F238E27FC236}">
                    <a16:creationId xmlns:a16="http://schemas.microsoft.com/office/drawing/2014/main" id="{EBF9310A-5FCD-4B0C-9F9B-6B6DEF577C57}"/>
                  </a:ext>
                </a:extLst>
              </p:cNvPr>
              <p:cNvSpPr>
                <a:spLocks noGrp="1" noRot="1" noChangeAspect="1" noMove="1" noResize="1" noEditPoints="1" noAdjustHandles="1" noChangeArrowheads="1" noChangeShapeType="1" noTextEdit="1"/>
              </p:cNvSpPr>
              <p:nvPr>
                <p:ph idx="1"/>
              </p:nvPr>
            </p:nvSpPr>
            <p:spPr>
              <a:xfrm>
                <a:off x="838200" y="685801"/>
                <a:ext cx="10668000" cy="5867399"/>
              </a:xfrm>
              <a:blipFill>
                <a:blip r:embed="rId2"/>
                <a:stretch>
                  <a:fillRect t="-312"/>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F79A3B8B-12DF-4DB9-8F2A-ECE4FDDDCCA2}"/>
              </a:ext>
            </a:extLst>
          </p:cNvPr>
          <p:cNvSpPr>
            <a:spLocks noGrp="1"/>
          </p:cNvSpPr>
          <p:nvPr>
            <p:ph type="sldNum" sz="quarter" idx="12"/>
          </p:nvPr>
        </p:nvSpPr>
        <p:spPr/>
        <p:txBody>
          <a:bodyPr/>
          <a:lstStyle/>
          <a:p>
            <a:fld id="{99A3909A-8EC8-4069-B3CB-DF6335C9713D}" type="slidenum">
              <a:rPr lang="en-US" altLang="zh-CN"/>
              <a:pPr/>
              <a:t>13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987" name="Rectangle 3">
                <a:extLst>
                  <a:ext uri="{FF2B5EF4-FFF2-40B4-BE49-F238E27FC236}">
                    <a16:creationId xmlns:a16="http://schemas.microsoft.com/office/drawing/2014/main" id="{990E9DD8-7530-4C3A-A9AF-41B43128B68D}"/>
                  </a:ext>
                </a:extLst>
              </p:cNvPr>
              <p:cNvSpPr>
                <a:spLocks noGrp="1" noChangeArrowheads="1"/>
              </p:cNvSpPr>
              <p:nvPr>
                <p:ph idx="1"/>
              </p:nvPr>
            </p:nvSpPr>
            <p:spPr>
              <a:xfrm>
                <a:off x="1066800" y="685800"/>
                <a:ext cx="8229600" cy="4983163"/>
              </a:xfrm>
            </p:spPr>
            <p:txBody>
              <a:bodyPr>
                <a:normAutofit/>
              </a:bodyPr>
              <a:lstStyle/>
              <a:p>
                <a:pPr>
                  <a:buFontTx/>
                  <a:buNone/>
                </a:pPr>
                <a:r>
                  <a:rPr lang="zh-CN" altLang="en-US" sz="2400" dirty="0"/>
                  <a:t>从而可求得系统的传递函数阵为</a:t>
                </a:r>
                <a14:m>
                  <m:oMath xmlns:m="http://schemas.openxmlformats.org/officeDocument/2006/math">
                    <m:m>
                      <m:mPr>
                        <m:plcHide m:val="on"/>
                        <m:mcs>
                          <m:mc>
                            <m:mcPr>
                              <m:count m:val="1"/>
                              <m:mcJc m:val="center"/>
                            </m:mcPr>
                          </m:mc>
                        </m:mcs>
                        <m:ctrlPr>
                          <a:rPr lang="zh-CN" altLang="en-US" sz="2400" i="1">
                            <a:latin typeface="Cambria Math" panose="02040503050406030204" pitchFamily="18" charset="0"/>
                          </a:rPr>
                        </m:ctrlPr>
                      </m:mPr>
                      <m:mr>
                        <m:e>
                          <m:r>
                            <a:rPr lang="zh-CN" altLang="en-US" sz="2400" i="1">
                              <a:latin typeface="Cambria Math" panose="02040503050406030204" pitchFamily="18" charset="0"/>
                            </a:rPr>
                            <m:t>𝐺</m:t>
                          </m:r>
                          <m:r>
                            <a:rPr lang="zh-CN" altLang="en-US" sz="2400">
                              <a:latin typeface="Cambria Math" panose="02040503050406030204" pitchFamily="18" charset="0"/>
                            </a:rPr>
                            <m:t>(</m:t>
                          </m:r>
                          <m:r>
                            <a:rPr lang="zh-CN" altLang="en-US" sz="2400" i="1">
                              <a:latin typeface="Cambria Math" panose="02040503050406030204" pitchFamily="18" charset="0"/>
                            </a:rPr>
                            <m:t>𝑠</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3</m:t>
                                  </m:r>
                                </m:sup>
                              </m:sSup>
                              <m:r>
                                <a:rPr lang="zh-CN" altLang="en-US" sz="2400">
                                  <a:latin typeface="Cambria Math" panose="02040503050406030204" pitchFamily="18" charset="0"/>
                                </a:rPr>
                                <m:t>+6</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2</m:t>
                                  </m:r>
                                </m:sup>
                              </m:sSup>
                              <m:r>
                                <a:rPr lang="zh-CN" altLang="en-US" sz="2400">
                                  <a:latin typeface="Cambria Math" panose="02040503050406030204" pitchFamily="18" charset="0"/>
                                </a:rPr>
                                <m:t>+11</m:t>
                              </m:r>
                              <m:r>
                                <a:rPr lang="zh-CN" altLang="en-US" sz="2400" i="1">
                                  <a:latin typeface="Cambria Math" panose="02040503050406030204" pitchFamily="18" charset="0"/>
                                </a:rPr>
                                <m:t>𝑠</m:t>
                              </m:r>
                              <m:r>
                                <a:rPr lang="zh-CN" altLang="en-US" sz="2400">
                                  <a:latin typeface="Cambria Math" panose="02040503050406030204" pitchFamily="18" charset="0"/>
                                </a:rPr>
                                <m:t>+6</m:t>
                              </m:r>
                            </m:den>
                          </m:f>
                          <m:d>
                            <m:dPr>
                              <m:begChr m:val="["/>
                              <m:endChr m:val="]"/>
                              <m:ctrlPr>
                                <a:rPr lang="zh-CN" altLang="en-US" sz="2400" i="1">
                                  <a:latin typeface="Cambria Math" panose="02040503050406030204" pitchFamily="18" charset="0"/>
                                </a:rPr>
                              </m:ctrlPr>
                            </m:dPr>
                            <m:e>
                              <m:m>
                                <m:mPr>
                                  <m:plcHide m:val="on"/>
                                  <m:mcs>
                                    <m:mc>
                                      <m:mcPr>
                                        <m:count m:val="2"/>
                                        <m:mcJc m:val="center"/>
                                      </m:mcPr>
                                    </m:mc>
                                  </m:mcs>
                                  <m:ctrlPr>
                                    <a:rPr lang="zh-CN" altLang="en-US" sz="2400" i="1">
                                      <a:latin typeface="Cambria Math" panose="02040503050406030204" pitchFamily="18" charset="0"/>
                                    </a:rPr>
                                  </m:ctrlPr>
                                </m:mP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2</m:t>
                                        </m:r>
                                      </m:sup>
                                    </m:sSup>
                                    <m:r>
                                      <a:rPr lang="zh-CN" altLang="en-US" sz="2400">
                                        <a:latin typeface="Cambria Math" panose="02040503050406030204" pitchFamily="18" charset="0"/>
                                      </a:rPr>
                                      <m:t>+5</m:t>
                                    </m:r>
                                    <m:r>
                                      <a:rPr lang="zh-CN" altLang="en-US" sz="2400" i="1">
                                        <a:latin typeface="Cambria Math" panose="02040503050406030204" pitchFamily="18" charset="0"/>
                                      </a:rPr>
                                      <m:t>𝑠</m:t>
                                    </m:r>
                                    <m:r>
                                      <a:rPr lang="zh-CN" altLang="en-US" sz="2400">
                                        <a:latin typeface="Cambria Math" panose="02040503050406030204" pitchFamily="18" charset="0"/>
                                      </a:rPr>
                                      <m:t>+6</m:t>
                                    </m:r>
                                  </m:e>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2</m:t>
                                        </m:r>
                                      </m:sup>
                                    </m:sSup>
                                    <m:r>
                                      <a:rPr lang="zh-CN" altLang="en-US" sz="2400">
                                        <a:latin typeface="Cambria Math" panose="02040503050406030204" pitchFamily="18" charset="0"/>
                                      </a:rPr>
                                      <m:t>+3</m:t>
                                    </m:r>
                                    <m:r>
                                      <a:rPr lang="zh-CN" altLang="en-US" sz="2400" i="1">
                                        <a:latin typeface="Cambria Math" panose="02040503050406030204" pitchFamily="18" charset="0"/>
                                      </a:rPr>
                                      <m:t>𝑠</m:t>
                                    </m:r>
                                    <m:r>
                                      <a:rPr lang="zh-CN" altLang="en-US" sz="2400">
                                        <a:latin typeface="Cambria Math" panose="02040503050406030204" pitchFamily="18" charset="0"/>
                                      </a:rPr>
                                      <m:t>+2</m:t>
                                    </m:r>
                                  </m:e>
                                </m:mr>
                                <m:mr>
                                  <m:e>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2</m:t>
                                            </m:r>
                                          </m:sup>
                                        </m:sSup>
                                        <m:r>
                                          <a:rPr lang="zh-CN" altLang="en-US" sz="2400">
                                            <a:latin typeface="Cambria Math" panose="02040503050406030204" pitchFamily="18" charset="0"/>
                                          </a:rPr>
                                          <m:t>+5</m:t>
                                        </m:r>
                                        <m:r>
                                          <a:rPr lang="zh-CN" altLang="en-US" sz="2400" i="1">
                                            <a:latin typeface="Cambria Math" panose="02040503050406030204" pitchFamily="18" charset="0"/>
                                          </a:rPr>
                                          <m:t>𝑠</m:t>
                                        </m:r>
                                        <m:r>
                                          <a:rPr lang="zh-CN" altLang="en-US" sz="2400">
                                            <a:latin typeface="Cambria Math" panose="02040503050406030204" pitchFamily="18" charset="0"/>
                                          </a:rPr>
                                          <m:t>+6</m:t>
                                        </m:r>
                                      </m:e>
                                    </m:d>
                                  </m:e>
                                  <m:e>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a:latin typeface="Cambria Math" panose="02040503050406030204" pitchFamily="18" charset="0"/>
                                              </a:rPr>
                                              <m:t>2</m:t>
                                            </m:r>
                                          </m:sup>
                                        </m:sSup>
                                        <m:r>
                                          <a:rPr lang="zh-CN" altLang="en-US" sz="2400">
                                            <a:latin typeface="Cambria Math" panose="02040503050406030204" pitchFamily="18" charset="0"/>
                                          </a:rPr>
                                          <m:t>+4</m:t>
                                        </m:r>
                                        <m:r>
                                          <a:rPr lang="zh-CN" altLang="en-US" sz="2400" i="1">
                                            <a:latin typeface="Cambria Math" panose="02040503050406030204" pitchFamily="18" charset="0"/>
                                          </a:rPr>
                                          <m:t>𝑠</m:t>
                                        </m:r>
                                        <m:r>
                                          <a:rPr lang="zh-CN" altLang="en-US" sz="2400">
                                            <a:latin typeface="Cambria Math" panose="02040503050406030204" pitchFamily="18" charset="0"/>
                                          </a:rPr>
                                          <m:t>+3</m:t>
                                        </m:r>
                                      </m:e>
                                    </m:d>
                                  </m:e>
                                </m:mr>
                              </m:m>
                            </m:e>
                          </m:d>
                        </m:e>
                      </m:mr>
                      <m:mr>
                        <m:e/>
                      </m:mr>
                    </m:m>
                  </m:oMath>
                </a14:m>
                <a:endParaRPr lang="zh-CN" altLang="en-US" sz="2400" dirty="0"/>
              </a:p>
              <a:p>
                <a:pPr>
                  <a:buFontTx/>
                  <a:buNone/>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m>
                            <m:mPr>
                              <m:plcHide m:val="on"/>
                              <m:mcs>
                                <m:mc>
                                  <m:mcPr>
                                    <m:count m:val="2"/>
                                    <m:mcJc m:val="center"/>
                                  </m:mcPr>
                                </m:mc>
                              </m:mcs>
                              <m:ctrlPr>
                                <a:rPr lang="zh-CN" altLang="en-US" sz="2400" i="1">
                                  <a:latin typeface="Cambria Math" panose="02040503050406030204" pitchFamily="18" charset="0"/>
                                </a:rPr>
                              </m:ctrlPr>
                            </m:mPr>
                            <m:mr>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𝑠</m:t>
                                    </m:r>
                                    <m:r>
                                      <a:rPr lang="zh-CN" altLang="en-US" sz="2400">
                                        <a:latin typeface="Cambria Math" panose="02040503050406030204" pitchFamily="18" charset="0"/>
                                      </a:rPr>
                                      <m:t>+1</m:t>
                                    </m:r>
                                  </m:den>
                                </m:f>
                              </m:e>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𝑠</m:t>
                                    </m:r>
                                    <m:r>
                                      <a:rPr lang="zh-CN" altLang="en-US" sz="2400">
                                        <a:latin typeface="Cambria Math" panose="02040503050406030204" pitchFamily="18" charset="0"/>
                                      </a:rPr>
                                      <m:t>+3</m:t>
                                    </m:r>
                                  </m:den>
                                </m:f>
                              </m:e>
                            </m:mr>
                            <m:mr>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𝑠</m:t>
                                    </m:r>
                                    <m:r>
                                      <a:rPr lang="zh-CN" altLang="en-US" sz="2400">
                                        <a:latin typeface="Cambria Math" panose="02040503050406030204" pitchFamily="18" charset="0"/>
                                      </a:rPr>
                                      <m:t>+1</m:t>
                                    </m:r>
                                  </m:den>
                                </m:f>
                              </m:e>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𝑠</m:t>
                                    </m:r>
                                    <m:r>
                                      <a:rPr lang="zh-CN" altLang="en-US" sz="2400">
                                        <a:latin typeface="Cambria Math" panose="02040503050406030204" pitchFamily="18" charset="0"/>
                                      </a:rPr>
                                      <m:t>+2</m:t>
                                    </m:r>
                                  </m:den>
                                </m:f>
                              </m:e>
                            </m:mr>
                          </m:m>
                        </m:e>
                      </m:d>
                    </m:oMath>
                  </m:oMathPara>
                </a14:m>
                <a:endParaRPr lang="zh-CN" altLang="en-US" sz="2400" dirty="0"/>
              </a:p>
            </p:txBody>
          </p:sp>
        </mc:Choice>
        <mc:Fallback xmlns="">
          <p:sp>
            <p:nvSpPr>
              <p:cNvPr id="297987" name="Rectangle 3">
                <a:extLst>
                  <a:ext uri="{FF2B5EF4-FFF2-40B4-BE49-F238E27FC236}">
                    <a16:creationId xmlns:a16="http://schemas.microsoft.com/office/drawing/2014/main" id="{990E9DD8-7530-4C3A-A9AF-41B43128B68D}"/>
                  </a:ext>
                </a:extLst>
              </p:cNvPr>
              <p:cNvSpPr>
                <a:spLocks noGrp="1" noRot="1" noChangeAspect="1" noMove="1" noResize="1" noEditPoints="1" noAdjustHandles="1" noChangeArrowheads="1" noChangeShapeType="1" noTextEdit="1"/>
              </p:cNvSpPr>
              <p:nvPr>
                <p:ph idx="1"/>
              </p:nvPr>
            </p:nvSpPr>
            <p:spPr>
              <a:xfrm>
                <a:off x="1066800" y="685800"/>
                <a:ext cx="8229600" cy="4983163"/>
              </a:xfrm>
              <a:blipFill>
                <a:blip r:embed="rId2"/>
                <a:stretch>
                  <a:fillRect t="-245"/>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39BB3058-A13B-4D35-9344-08E5BC25D5B6}"/>
              </a:ext>
            </a:extLst>
          </p:cNvPr>
          <p:cNvSpPr>
            <a:spLocks noGrp="1"/>
          </p:cNvSpPr>
          <p:nvPr>
            <p:ph type="sldNum" sz="quarter" idx="12"/>
          </p:nvPr>
        </p:nvSpPr>
        <p:spPr/>
        <p:txBody>
          <a:bodyPr/>
          <a:lstStyle/>
          <a:p>
            <a:fld id="{63141620-1640-4333-81EF-A453069A5996}" type="slidenum">
              <a:rPr lang="en-US" altLang="zh-CN"/>
              <a:pPr/>
              <a:t>130</a:t>
            </a:fld>
            <a:endParaRPr lang="en-US" altLang="zh-CN"/>
          </a:p>
        </p:txBody>
      </p:sp>
      <p:sp>
        <p:nvSpPr>
          <p:cNvPr id="297989" name="Rectangle 5">
            <a:extLst>
              <a:ext uri="{FF2B5EF4-FFF2-40B4-BE49-F238E27FC236}">
                <a16:creationId xmlns:a16="http://schemas.microsoft.com/office/drawing/2014/main" id="{01C4247B-0040-40B9-BB3F-7BB3EF76FD9C}"/>
              </a:ext>
            </a:extLst>
          </p:cNvPr>
          <p:cNvSpPr>
            <a:spLocks noChangeArrowheads="1"/>
          </p:cNvSpPr>
          <p:nvPr/>
        </p:nvSpPr>
        <p:spPr bwMode="auto">
          <a:xfrm>
            <a:off x="6003635" y="27248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A12BB-7DA8-4D01-B3E7-EEAAD8567123}"/>
              </a:ext>
            </a:extLst>
          </p:cNvPr>
          <p:cNvSpPr>
            <a:spLocks noGrp="1"/>
          </p:cNvSpPr>
          <p:nvPr>
            <p:ph type="title"/>
          </p:nvPr>
        </p:nvSpPr>
        <p:spPr/>
        <p:txBody>
          <a:bodyPr/>
          <a:lstStyle/>
          <a:p>
            <a:r>
              <a:rPr lang="en-US" altLang="zh-CN" dirty="0"/>
              <a:t>2. </a:t>
            </a:r>
            <a:r>
              <a:rPr lang="zh-CN" altLang="en-US" dirty="0"/>
              <a:t>传递函数到状态空间表达式的转换</a:t>
            </a:r>
          </a:p>
        </p:txBody>
      </p:sp>
      <mc:AlternateContent xmlns:mc="http://schemas.openxmlformats.org/markup-compatibility/2006" xmlns:a14="http://schemas.microsoft.com/office/drawing/2010/main">
        <mc:Choice Requires="a14">
          <p:sp>
            <p:nvSpPr>
              <p:cNvPr id="299011" name="Rectangle 3">
                <a:extLst>
                  <a:ext uri="{FF2B5EF4-FFF2-40B4-BE49-F238E27FC236}">
                    <a16:creationId xmlns:a16="http://schemas.microsoft.com/office/drawing/2014/main" id="{1D578598-FFA7-4D68-A125-C9A2F9F98F0B}"/>
                  </a:ext>
                </a:extLst>
              </p:cNvPr>
              <p:cNvSpPr>
                <a:spLocks noGrp="1" noChangeArrowheads="1"/>
              </p:cNvSpPr>
              <p:nvPr>
                <p:ph sz="quarter" idx="13"/>
              </p:nvPr>
            </p:nvSpPr>
            <p:spPr>
              <a:xfrm>
                <a:off x="913774" y="1600200"/>
                <a:ext cx="10897226" cy="5105400"/>
              </a:xfrm>
            </p:spPr>
            <p:txBody>
              <a:bodyPr>
                <a:normAutofit/>
              </a:bodyPr>
              <a:lstStyle/>
              <a:p>
                <a:pPr>
                  <a:lnSpc>
                    <a:spcPct val="120000"/>
                  </a:lnSpc>
                  <a:buFontTx/>
                  <a:buNone/>
                </a:pPr>
                <a:r>
                  <a:rPr lang="zh-CN" altLang="en-US" dirty="0"/>
                  <a:t>对于单输入多输出系统</a:t>
                </a:r>
              </a:p>
              <a:p>
                <a:pPr algn="r">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b="1" i="1">
                                <a:solidFill>
                                  <a:srgbClr val="000000"/>
                                </a:solidFill>
                                <a:latin typeface="Cambria Math" panose="02040503050406030204" pitchFamily="18" charset="0"/>
                              </a:rPr>
                              <m:t>𝟏</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𝑛</m:t>
                            </m:r>
                          </m:sub>
                        </m:sSub>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𝒅</m:t>
                        </m:r>
                      </m:e>
                      <m:sub>
                        <m:r>
                          <a:rPr lang="zh-CN" altLang="en-US" i="1">
                            <a:solidFill>
                              <a:srgbClr val="000000"/>
                            </a:solidFill>
                            <a:latin typeface="Cambria Math" panose="02040503050406030204" pitchFamily="18" charset="0"/>
                          </a:rPr>
                          <m:t>0</m:t>
                        </m:r>
                      </m:sub>
                    </m:sSub>
                  </m:oMath>
                </a14:m>
                <a:r>
                  <a:rPr lang="zh-CN" altLang="en-US" dirty="0"/>
                  <a:t>                               </a:t>
                </a:r>
                <a:r>
                  <a:rPr lang="en-US" altLang="zh-CN" dirty="0"/>
                  <a:t>(1-111)</a:t>
                </a:r>
              </a:p>
              <a:p>
                <a:pPr>
                  <a:buNone/>
                </a:pPr>
                <a:r>
                  <a:rPr lang="zh-CN" altLang="en-US" dirty="0"/>
                  <a:t>适当地选择系统的状态变量，则系统的状态空间表达式可以写成</a:t>
                </a:r>
              </a:p>
              <a:p>
                <a:pPr algn="r">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
                              </m:e>
                            </m:d>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d>
                              <m:dPr>
                                <m:begChr m:val="["/>
                                <m:endChr m:val="]"/>
                                <m:ctrlPr>
                                  <a:rPr lang="zh-CN" altLang="en-US" b="1"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𝐵</m:t>
                                          </m:r>
                                        </m:e>
                                        <m:sub>
                                          <m:r>
                                            <a:rPr lang="zh-CN" altLang="en-US" b="0"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𝐵</m:t>
                                          </m:r>
                                        </m:e>
                                        <m:sub>
                                          <m:r>
                                            <a:rPr lang="zh-CN" altLang="en-US" b="0" i="1">
                                              <a:solidFill>
                                                <a:srgbClr val="000000"/>
                                              </a:solidFill>
                                              <a:latin typeface="Cambria Math" panose="02040503050406030204" pitchFamily="18" charset="0"/>
                                            </a:rPr>
                                            <m:t>2</m:t>
                                          </m:r>
                                        </m:sub>
                                      </m:sSub>
                                    </m:e>
                                    <m:e>
                                      <m:r>
                                        <a:rPr lang="zh-CN" altLang="en-US" b="0"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b="0" i="1">
                                              <a:solidFill>
                                                <a:srgbClr val="000000"/>
                                              </a:solidFill>
                                              <a:latin typeface="Cambria Math" panose="02040503050406030204" pitchFamily="18" charset="0"/>
                                            </a:rPr>
                                            <m:t>𝐵</m:t>
                                          </m:r>
                                        </m:e>
                                        <m:sub>
                                          <m:r>
                                            <a:rPr lang="zh-CN" altLang="en-US" b="0" i="1">
                                              <a:solidFill>
                                                <a:srgbClr val="000000"/>
                                              </a:solidFill>
                                              <a:latin typeface="Cambria Math" panose="02040503050406030204" pitchFamily="18" charset="0"/>
                                            </a:rPr>
                                            <m:t>𝑛</m:t>
                                          </m:r>
                                        </m:sub>
                                      </m:sSub>
                                    </m:e>
                                  </m:mr>
                                </m:m>
                              </m:e>
                            </m:d>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𝒅</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𝑢</m:t>
                            </m:r>
                          </m:e>
                        </m:eqArr>
                      </m:e>
                    </m:d>
                    <m:r>
                      <a:rPr lang="en-US" altLang="zh-CN" i="1">
                        <a:solidFill>
                          <a:srgbClr val="000000"/>
                        </a:solidFill>
                        <a:latin typeface="Cambria Math" panose="02040503050406030204" pitchFamily="18" charset="0"/>
                      </a:rPr>
                      <m:t> </m:t>
                    </m:r>
                  </m:oMath>
                </a14:m>
                <a:r>
                  <a:rPr lang="zh-CN" altLang="en-US" dirty="0"/>
                  <a:t>  </a:t>
                </a:r>
                <a:r>
                  <a:rPr lang="en-US" altLang="zh-CN" dirty="0"/>
                  <a:t>		</a:t>
                </a:r>
                <a:r>
                  <a:rPr lang="zh-CN" altLang="en-US" dirty="0"/>
                  <a:t>    </a:t>
                </a:r>
                <a:r>
                  <a:rPr lang="en-US" altLang="zh-CN" dirty="0"/>
                  <a:t>(1-112)</a:t>
                </a:r>
              </a:p>
              <a:p>
                <a:pPr>
                  <a:buNone/>
                </a:pPr>
                <a:r>
                  <a:rPr lang="zh-CN" altLang="en-US" dirty="0"/>
                  <a:t>能控标准型实现方法函数的调用格式为</a:t>
                </a:r>
                <a:endParaRPr lang="en-US" altLang="zh-CN" dirty="0"/>
              </a:p>
              <a:p>
                <a:pPr algn="ctr">
                  <a:buNone/>
                </a:pPr>
                <a:r>
                  <a:rPr lang="en-US" altLang="zh-CN" dirty="0"/>
                  <a:t>[A,B,C,D]=</a:t>
                </a:r>
                <a:r>
                  <a:rPr lang="en-US" altLang="zh-CN" cap="none" dirty="0"/>
                  <a:t>tf2ss(</a:t>
                </a:r>
                <a:r>
                  <a:rPr lang="en-US" altLang="zh-CN" cap="none" dirty="0" err="1"/>
                  <a:t>num,den</a:t>
                </a:r>
                <a:r>
                  <a:rPr lang="en-US" altLang="zh-CN" cap="none" dirty="0"/>
                  <a:t>)</a:t>
                </a:r>
              </a:p>
              <a:p>
                <a:pPr algn="r">
                  <a:lnSpc>
                    <a:spcPct val="100000"/>
                  </a:lnSpc>
                  <a:buNone/>
                </a:pPr>
                <a:endParaRPr lang="en-US" altLang="zh-CN" dirty="0"/>
              </a:p>
            </p:txBody>
          </p:sp>
        </mc:Choice>
        <mc:Fallback xmlns="">
          <p:sp>
            <p:nvSpPr>
              <p:cNvPr id="299011" name="Rectangle 3">
                <a:extLst>
                  <a:ext uri="{FF2B5EF4-FFF2-40B4-BE49-F238E27FC236}">
                    <a16:creationId xmlns:a16="http://schemas.microsoft.com/office/drawing/2014/main" id="{1D578598-FFA7-4D68-A125-C9A2F9F98F0B}"/>
                  </a:ext>
                </a:extLst>
              </p:cNvPr>
              <p:cNvSpPr>
                <a:spLocks noGrp="1" noRot="1" noChangeAspect="1" noMove="1" noResize="1" noEditPoints="1" noAdjustHandles="1" noChangeArrowheads="1" noChangeShapeType="1" noTextEdit="1"/>
              </p:cNvSpPr>
              <p:nvPr>
                <p:ph sz="quarter" idx="13"/>
              </p:nvPr>
            </p:nvSpPr>
            <p:spPr>
              <a:xfrm>
                <a:off x="913774" y="1600200"/>
                <a:ext cx="10897226" cy="5105400"/>
              </a:xfrm>
              <a:blipFill>
                <a:blip r:embed="rId2"/>
                <a:stretch>
                  <a:fillRect t="-239" r="-839" b="-358"/>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B1325420-5076-41FA-8FC8-B89DDC216AF1}"/>
              </a:ext>
            </a:extLst>
          </p:cNvPr>
          <p:cNvSpPr>
            <a:spLocks noGrp="1"/>
          </p:cNvSpPr>
          <p:nvPr>
            <p:ph type="sldNum" sz="quarter" idx="12"/>
          </p:nvPr>
        </p:nvSpPr>
        <p:spPr/>
        <p:txBody>
          <a:bodyPr/>
          <a:lstStyle/>
          <a:p>
            <a:fld id="{6E6A217F-270C-446F-AFB2-CB4FCC9C3A9C}" type="slidenum">
              <a:rPr lang="en-US" altLang="zh-CN"/>
              <a:pPr/>
              <a:t>131</a:t>
            </a:fld>
            <a:endParaRPr lang="en-US" altLang="zh-CN"/>
          </a:p>
        </p:txBody>
      </p:sp>
      <p:sp>
        <p:nvSpPr>
          <p:cNvPr id="299013" name="Rectangle 5">
            <a:extLst>
              <a:ext uri="{FF2B5EF4-FFF2-40B4-BE49-F238E27FC236}">
                <a16:creationId xmlns:a16="http://schemas.microsoft.com/office/drawing/2014/main" id="{F5423A7B-29C8-4142-856D-92B8CAD5236F}"/>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9014" name="Rectangle 6">
            <a:extLst>
              <a:ext uri="{FF2B5EF4-FFF2-40B4-BE49-F238E27FC236}">
                <a16:creationId xmlns:a16="http://schemas.microsoft.com/office/drawing/2014/main" id="{E62F230C-9C61-4D3E-AF89-39C5637E350B}"/>
              </a:ext>
            </a:extLst>
          </p:cNvPr>
          <p:cNvSpPr>
            <a:spLocks noChangeArrowheads="1"/>
          </p:cNvSpPr>
          <p:nvPr/>
        </p:nvSpPr>
        <p:spPr bwMode="auto">
          <a:xfrm>
            <a:off x="6003635" y="673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2083" name="Rectangle 3">
                <a:extLst>
                  <a:ext uri="{FF2B5EF4-FFF2-40B4-BE49-F238E27FC236}">
                    <a16:creationId xmlns:a16="http://schemas.microsoft.com/office/drawing/2014/main" id="{34D475F7-6CA6-4DBC-919D-D6DD2A18073D}"/>
                  </a:ext>
                </a:extLst>
              </p:cNvPr>
              <p:cNvSpPr>
                <a:spLocks noGrp="1" noChangeArrowheads="1"/>
              </p:cNvSpPr>
              <p:nvPr>
                <p:ph idx="1"/>
              </p:nvPr>
            </p:nvSpPr>
            <p:spPr>
              <a:xfrm>
                <a:off x="914400" y="533401"/>
                <a:ext cx="8001000" cy="5592763"/>
              </a:xfrm>
            </p:spPr>
            <p:txBody>
              <a:bodyPr/>
              <a:lstStyle/>
              <a:p>
                <a:pPr>
                  <a:lnSpc>
                    <a:spcPct val="120000"/>
                  </a:lnSpc>
                  <a:buFontTx/>
                  <a:buNone/>
                </a:pPr>
                <a:r>
                  <a:rPr lang="zh-CN" altLang="en-US" sz="2400" b="1" dirty="0"/>
                  <a:t>例</a:t>
                </a:r>
                <a:r>
                  <a:rPr lang="en-US" altLang="zh-CN" sz="2400" b="1" dirty="0"/>
                  <a:t>1-24</a:t>
                </a:r>
                <a:r>
                  <a:rPr lang="en-US" altLang="zh-CN" sz="2400" dirty="0"/>
                  <a:t>  </a:t>
                </a:r>
                <a:r>
                  <a:rPr lang="zh-CN" altLang="en-US" sz="2400" dirty="0"/>
                  <a:t>将以下系统变换成状态空间形式</a:t>
                </a:r>
              </a:p>
              <a:p>
                <a:pPr algn="ctr">
                  <a:lnSpc>
                    <a:spcPct val="100000"/>
                  </a:lnSpc>
                  <a:buNone/>
                </a:pPr>
                <a14:m>
                  <m:oMathPara xmlns:m="http://schemas.openxmlformats.org/officeDocument/2006/math">
                    <m:oMathParaPr>
                      <m:jc m:val="center"/>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+3</m:t>
                                    </m:r>
                                  </m:e>
                                </m:mr>
                                <m:mr>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e>
                                </m:mr>
                              </m:m>
                            </m:e>
                          </m:d>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+0.4</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den>
                      </m:f>
                    </m:oMath>
                  </m:oMathPara>
                </a14:m>
                <a:endParaRPr lang="zh-CN" altLang="en-US" sz="2400" dirty="0"/>
              </a:p>
              <a:p>
                <a:pPr>
                  <a:lnSpc>
                    <a:spcPct val="120000"/>
                  </a:lnSpc>
                  <a:buFontTx/>
                  <a:buNone/>
                </a:pPr>
                <a:r>
                  <a:rPr lang="zh-CN" altLang="en-US" sz="2400" dirty="0"/>
                  <a:t> </a:t>
                </a:r>
                <a:r>
                  <a:rPr lang="zh-CN" altLang="en-US" sz="2400" b="1" dirty="0"/>
                  <a:t>解</a:t>
                </a:r>
                <a:r>
                  <a:rPr lang="zh-CN" altLang="en-US" sz="2400" dirty="0"/>
                  <a:t>  </a:t>
                </a:r>
                <a:r>
                  <a:rPr lang="en-US" altLang="zh-CN" sz="2400" dirty="0"/>
                  <a:t>MATLAB</a:t>
                </a:r>
                <a:r>
                  <a:rPr lang="zh-CN" altLang="en-US" sz="2400" dirty="0"/>
                  <a:t>命令如下</a:t>
                </a:r>
              </a:p>
              <a:p>
                <a:pPr>
                  <a:lnSpc>
                    <a:spcPct val="120000"/>
                  </a:lnSpc>
                  <a:buFontTx/>
                  <a:buNone/>
                </a:pPr>
                <a:r>
                  <a:rPr lang="en-US" altLang="zh-CN" dirty="0"/>
                  <a:t>&gt;&gt;</a:t>
                </a:r>
                <a:r>
                  <a:rPr lang="en-US" altLang="zh-CN" cap="none" dirty="0"/>
                  <a:t>num=[0  2  3; 1  2  1];den=[1  0.4  1];</a:t>
                </a:r>
              </a:p>
              <a:p>
                <a:pPr>
                  <a:lnSpc>
                    <a:spcPct val="120000"/>
                  </a:lnSpc>
                  <a:buFontTx/>
                  <a:buNone/>
                </a:pPr>
                <a:r>
                  <a:rPr lang="en-US" altLang="zh-CN" dirty="0"/>
                  <a:t>&gt;&gt;[ A,B,C,D]=</a:t>
                </a:r>
                <a:r>
                  <a:rPr lang="en-US" altLang="zh-CN" cap="none" dirty="0"/>
                  <a:t>tf2ss(</a:t>
                </a:r>
                <a:r>
                  <a:rPr lang="en-US" altLang="zh-CN" cap="none" dirty="0" err="1"/>
                  <a:t>num,den</a:t>
                </a:r>
                <a:r>
                  <a:rPr lang="en-US" altLang="zh-CN" cap="none" dirty="0"/>
                  <a:t>)</a:t>
                </a:r>
                <a:endParaRPr lang="en-US" altLang="zh-CN" dirty="0"/>
              </a:p>
            </p:txBody>
          </p:sp>
        </mc:Choice>
        <mc:Fallback xmlns="">
          <p:sp>
            <p:nvSpPr>
              <p:cNvPr id="302083" name="Rectangle 3">
                <a:extLst>
                  <a:ext uri="{FF2B5EF4-FFF2-40B4-BE49-F238E27FC236}">
                    <a16:creationId xmlns:a16="http://schemas.microsoft.com/office/drawing/2014/main" id="{34D475F7-6CA6-4DBC-919D-D6DD2A18073D}"/>
                  </a:ext>
                </a:extLst>
              </p:cNvPr>
              <p:cNvSpPr>
                <a:spLocks noGrp="1" noRot="1" noChangeAspect="1" noMove="1" noResize="1" noEditPoints="1" noAdjustHandles="1" noChangeArrowheads="1" noChangeShapeType="1" noTextEdit="1"/>
              </p:cNvSpPr>
              <p:nvPr>
                <p:ph idx="1"/>
              </p:nvPr>
            </p:nvSpPr>
            <p:spPr>
              <a:xfrm>
                <a:off x="914400" y="533401"/>
                <a:ext cx="8001000" cy="5592763"/>
              </a:xfrm>
              <a:blipFill>
                <a:blip r:embed="rId2"/>
                <a:stretch>
                  <a:fillRect t="-21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2475F872-CF8E-4038-84ED-702B14187704}"/>
              </a:ext>
            </a:extLst>
          </p:cNvPr>
          <p:cNvSpPr>
            <a:spLocks noGrp="1"/>
          </p:cNvSpPr>
          <p:nvPr>
            <p:ph type="sldNum" sz="quarter" idx="12"/>
          </p:nvPr>
        </p:nvSpPr>
        <p:spPr/>
        <p:txBody>
          <a:bodyPr/>
          <a:lstStyle/>
          <a:p>
            <a:fld id="{2E8F1E7D-A06B-4FD7-9CAD-EC5B0E8377BE}" type="slidenum">
              <a:rPr lang="en-US" altLang="zh-CN"/>
              <a:pPr/>
              <a:t>132</a:t>
            </a:fld>
            <a:endParaRPr lang="en-US" altLang="zh-CN"/>
          </a:p>
        </p:txBody>
      </p:sp>
      <p:sp>
        <p:nvSpPr>
          <p:cNvPr id="302085" name="Rectangle 5">
            <a:extLst>
              <a:ext uri="{FF2B5EF4-FFF2-40B4-BE49-F238E27FC236}">
                <a16:creationId xmlns:a16="http://schemas.microsoft.com/office/drawing/2014/main" id="{67DCBD45-5B69-4FD9-851E-5F16B1C51194}"/>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Rectangle 3">
            <a:extLst>
              <a:ext uri="{FF2B5EF4-FFF2-40B4-BE49-F238E27FC236}">
                <a16:creationId xmlns:a16="http://schemas.microsoft.com/office/drawing/2014/main" id="{258BE989-6562-47A8-B163-8503CEBC8BAC}"/>
              </a:ext>
            </a:extLst>
          </p:cNvPr>
          <p:cNvSpPr txBox="1">
            <a:spLocks noChangeArrowheads="1"/>
          </p:cNvSpPr>
          <p:nvPr/>
        </p:nvSpPr>
        <p:spPr>
          <a:xfrm>
            <a:off x="9144000" y="1697172"/>
            <a:ext cx="2667000" cy="495299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auto">
              <a:lnSpc>
                <a:spcPct val="80000"/>
              </a:lnSpc>
              <a:spcAft>
                <a:spcPts val="0"/>
              </a:spcAft>
              <a:buFontTx/>
              <a:buNone/>
            </a:pPr>
            <a:r>
              <a:rPr lang="zh-CN" altLang="en-US" sz="1800" dirty="0"/>
              <a:t>结果显示</a:t>
            </a:r>
          </a:p>
          <a:p>
            <a:pPr fontAlgn="auto">
              <a:lnSpc>
                <a:spcPct val="80000"/>
              </a:lnSpc>
              <a:spcAft>
                <a:spcPts val="0"/>
              </a:spcAft>
              <a:buFontTx/>
              <a:buNone/>
            </a:pPr>
            <a:r>
              <a:rPr lang="zh-CN" altLang="en-US" sz="1800" dirty="0"/>
              <a:t> </a:t>
            </a:r>
            <a:r>
              <a:rPr lang="en-US" altLang="zh-CN" sz="1800" dirty="0"/>
              <a:t>A= </a:t>
            </a:r>
          </a:p>
          <a:p>
            <a:pPr fontAlgn="auto">
              <a:lnSpc>
                <a:spcPct val="80000"/>
              </a:lnSpc>
              <a:spcAft>
                <a:spcPts val="0"/>
              </a:spcAft>
              <a:buFontTx/>
              <a:buNone/>
            </a:pPr>
            <a:r>
              <a:rPr lang="en-US" altLang="zh-CN" sz="1800" dirty="0"/>
              <a:t>   -0.4000   -1.0000</a:t>
            </a:r>
          </a:p>
          <a:p>
            <a:pPr fontAlgn="auto">
              <a:lnSpc>
                <a:spcPct val="80000"/>
              </a:lnSpc>
              <a:spcAft>
                <a:spcPts val="0"/>
              </a:spcAft>
              <a:buFontTx/>
              <a:buNone/>
            </a:pPr>
            <a:r>
              <a:rPr lang="en-US" altLang="zh-CN" sz="1800" dirty="0"/>
              <a:t>    1.0000        0</a:t>
            </a:r>
          </a:p>
          <a:p>
            <a:pPr fontAlgn="auto">
              <a:lnSpc>
                <a:spcPct val="80000"/>
              </a:lnSpc>
              <a:spcAft>
                <a:spcPts val="0"/>
              </a:spcAft>
              <a:buFontTx/>
              <a:buNone/>
            </a:pPr>
            <a:r>
              <a:rPr lang="en-US" altLang="zh-CN" sz="1800" dirty="0"/>
              <a:t> B=</a:t>
            </a:r>
          </a:p>
          <a:p>
            <a:pPr fontAlgn="auto">
              <a:lnSpc>
                <a:spcPct val="80000"/>
              </a:lnSpc>
              <a:spcAft>
                <a:spcPts val="0"/>
              </a:spcAft>
              <a:buFontTx/>
              <a:buNone/>
            </a:pPr>
            <a:r>
              <a:rPr lang="en-US" altLang="zh-CN" sz="1800" dirty="0"/>
              <a:t>     1</a:t>
            </a:r>
          </a:p>
          <a:p>
            <a:pPr fontAlgn="auto">
              <a:lnSpc>
                <a:spcPct val="80000"/>
              </a:lnSpc>
              <a:spcAft>
                <a:spcPts val="0"/>
              </a:spcAft>
              <a:buFontTx/>
              <a:buNone/>
            </a:pPr>
            <a:r>
              <a:rPr lang="en-US" altLang="zh-CN" sz="1800" dirty="0"/>
              <a:t>     0</a:t>
            </a:r>
          </a:p>
          <a:p>
            <a:pPr fontAlgn="auto">
              <a:lnSpc>
                <a:spcPct val="80000"/>
              </a:lnSpc>
              <a:spcAft>
                <a:spcPts val="0"/>
              </a:spcAft>
              <a:buFontTx/>
              <a:buNone/>
            </a:pPr>
            <a:r>
              <a:rPr lang="en-US" altLang="zh-CN" sz="1800" dirty="0"/>
              <a:t> C=</a:t>
            </a:r>
          </a:p>
          <a:p>
            <a:pPr fontAlgn="auto">
              <a:lnSpc>
                <a:spcPct val="80000"/>
              </a:lnSpc>
              <a:spcAft>
                <a:spcPts val="0"/>
              </a:spcAft>
              <a:buFontTx/>
              <a:buNone/>
            </a:pPr>
            <a:r>
              <a:rPr lang="en-US" altLang="zh-CN" sz="1800" dirty="0"/>
              <a:t>     2.0000   3.0000</a:t>
            </a:r>
          </a:p>
          <a:p>
            <a:pPr fontAlgn="auto">
              <a:lnSpc>
                <a:spcPct val="80000"/>
              </a:lnSpc>
              <a:spcAft>
                <a:spcPts val="0"/>
              </a:spcAft>
              <a:buFontTx/>
              <a:buNone/>
            </a:pPr>
            <a:r>
              <a:rPr lang="en-US" altLang="zh-CN" sz="1800" dirty="0"/>
              <a:t>     1.6000       0 </a:t>
            </a:r>
          </a:p>
          <a:p>
            <a:pPr fontAlgn="auto">
              <a:lnSpc>
                <a:spcPct val="80000"/>
              </a:lnSpc>
              <a:spcAft>
                <a:spcPts val="0"/>
              </a:spcAft>
              <a:buFontTx/>
              <a:buNone/>
            </a:pPr>
            <a:r>
              <a:rPr lang="en-US" altLang="zh-CN" sz="1800" dirty="0"/>
              <a:t> D=</a:t>
            </a:r>
          </a:p>
          <a:p>
            <a:pPr fontAlgn="auto">
              <a:lnSpc>
                <a:spcPct val="80000"/>
              </a:lnSpc>
              <a:spcAft>
                <a:spcPts val="0"/>
              </a:spcAft>
              <a:buFontTx/>
              <a:buNone/>
            </a:pPr>
            <a:r>
              <a:rPr lang="en-US" altLang="zh-CN" sz="1800" dirty="0"/>
              <a:t>     0</a:t>
            </a:r>
          </a:p>
          <a:p>
            <a:pPr fontAlgn="auto">
              <a:lnSpc>
                <a:spcPct val="80000"/>
              </a:lnSpc>
              <a:spcAft>
                <a:spcPts val="0"/>
              </a:spcAft>
              <a:buFontTx/>
              <a:buNone/>
            </a:pPr>
            <a:r>
              <a:rPr lang="en-US" altLang="zh-CN" sz="1800" dirty="0"/>
              <a:t>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a:extLst>
              <a:ext uri="{FF2B5EF4-FFF2-40B4-BE49-F238E27FC236}">
                <a16:creationId xmlns:a16="http://schemas.microsoft.com/office/drawing/2014/main" id="{5463CDA9-0E14-42C0-A9EE-0693CD0F0F8F}"/>
              </a:ext>
            </a:extLst>
          </p:cNvPr>
          <p:cNvSpPr>
            <a:spLocks noGrp="1" noChangeArrowheads="1"/>
          </p:cNvSpPr>
          <p:nvPr>
            <p:ph idx="1"/>
          </p:nvPr>
        </p:nvSpPr>
        <p:spPr>
          <a:xfrm>
            <a:off x="441579" y="533401"/>
            <a:ext cx="11156442" cy="5592763"/>
          </a:xfrm>
        </p:spPr>
        <p:txBody>
          <a:bodyPr>
            <a:normAutofit/>
          </a:bodyPr>
          <a:lstStyle/>
          <a:p>
            <a:pPr marL="0">
              <a:lnSpc>
                <a:spcPct val="120000"/>
              </a:lnSpc>
              <a:buFontTx/>
              <a:buNone/>
            </a:pPr>
            <a:r>
              <a:rPr lang="en-US" altLang="zh-CN" sz="2400" dirty="0"/>
              <a:t>   </a:t>
            </a:r>
            <a:r>
              <a:rPr lang="zh-CN" altLang="en-US" sz="2400" dirty="0"/>
              <a:t>在</a:t>
            </a:r>
            <a:r>
              <a:rPr lang="en-US" altLang="zh-CN" sz="2400" dirty="0"/>
              <a:t>MATLAB</a:t>
            </a:r>
            <a:r>
              <a:rPr lang="zh-CN" altLang="en-US" sz="2400" dirty="0"/>
              <a:t>的多变量频域设计（</a:t>
            </a:r>
            <a:r>
              <a:rPr lang="en-US" altLang="zh-CN" sz="2400" dirty="0"/>
              <a:t>MFD</a:t>
            </a:r>
            <a:r>
              <a:rPr lang="zh-CN" altLang="en-US" sz="2400" dirty="0"/>
              <a:t>）工具箱中，对多变量系统的状态空间表达式与传递函数阵间的相互转换给出了转换函数，它们的调用格式分别为</a:t>
            </a:r>
          </a:p>
          <a:p>
            <a:pPr marL="0">
              <a:lnSpc>
                <a:spcPct val="120000"/>
              </a:lnSpc>
              <a:buFontTx/>
              <a:buNone/>
            </a:pPr>
            <a:r>
              <a:rPr lang="zh-CN" altLang="en-US" sz="2400" dirty="0"/>
              <a:t>           </a:t>
            </a:r>
            <a:r>
              <a:rPr lang="en-US" altLang="zh-CN" sz="2400" dirty="0"/>
              <a:t>[</a:t>
            </a:r>
            <a:r>
              <a:rPr lang="en-US" altLang="zh-CN" sz="2400" cap="none" dirty="0" err="1"/>
              <a:t>num,dencom</a:t>
            </a:r>
            <a:r>
              <a:rPr lang="en-US" altLang="zh-CN" sz="2400" dirty="0"/>
              <a:t>]=</a:t>
            </a:r>
            <a:r>
              <a:rPr lang="en-US" altLang="zh-CN" sz="2400" cap="none" dirty="0"/>
              <a:t>mvss2tf</a:t>
            </a:r>
            <a:r>
              <a:rPr lang="en-US" altLang="zh-CN" sz="2400" dirty="0"/>
              <a:t>(A,B,C,D)</a:t>
            </a:r>
          </a:p>
          <a:p>
            <a:pPr marL="0">
              <a:lnSpc>
                <a:spcPct val="120000"/>
              </a:lnSpc>
              <a:buFontTx/>
              <a:buNone/>
            </a:pPr>
            <a:r>
              <a:rPr lang="en-US" altLang="zh-CN" sz="2400" dirty="0"/>
              <a:t>   </a:t>
            </a:r>
            <a:r>
              <a:rPr lang="zh-CN" altLang="en-US" sz="2400" dirty="0"/>
              <a:t>及                                 </a:t>
            </a:r>
          </a:p>
          <a:p>
            <a:pPr marL="0">
              <a:lnSpc>
                <a:spcPct val="120000"/>
              </a:lnSpc>
              <a:buFontTx/>
              <a:buNone/>
            </a:pPr>
            <a:r>
              <a:rPr lang="zh-CN" altLang="en-US" sz="2400" dirty="0"/>
              <a:t>           </a:t>
            </a:r>
            <a:r>
              <a:rPr lang="en-US" altLang="zh-CN" sz="2400" dirty="0"/>
              <a:t>[A,B,C,D]=</a:t>
            </a:r>
            <a:r>
              <a:rPr lang="en-US" altLang="zh-CN" sz="2400" cap="none" dirty="0"/>
              <a:t>mvtf2ss</a:t>
            </a:r>
            <a:r>
              <a:rPr lang="en-US" altLang="zh-CN" sz="2400" dirty="0"/>
              <a:t>(</a:t>
            </a:r>
            <a:r>
              <a:rPr lang="en-US" altLang="zh-CN" sz="2400" cap="none" dirty="0" err="1"/>
              <a:t>num,dencom</a:t>
            </a:r>
            <a:r>
              <a:rPr lang="en-US" altLang="zh-CN" sz="2400" cap="none" dirty="0"/>
              <a:t>)</a:t>
            </a:r>
            <a:endParaRPr lang="en-US" altLang="zh-CN" sz="2400" dirty="0"/>
          </a:p>
        </p:txBody>
      </p:sp>
      <p:sp>
        <p:nvSpPr>
          <p:cNvPr id="4" name="灯片编号占位符 5">
            <a:extLst>
              <a:ext uri="{FF2B5EF4-FFF2-40B4-BE49-F238E27FC236}">
                <a16:creationId xmlns:a16="http://schemas.microsoft.com/office/drawing/2014/main" id="{2CFB9620-568F-480F-B2FD-8A85E5F06F9A}"/>
              </a:ext>
            </a:extLst>
          </p:cNvPr>
          <p:cNvSpPr>
            <a:spLocks noGrp="1"/>
          </p:cNvSpPr>
          <p:nvPr>
            <p:ph type="sldNum" sz="quarter" idx="12"/>
          </p:nvPr>
        </p:nvSpPr>
        <p:spPr/>
        <p:txBody>
          <a:bodyPr/>
          <a:lstStyle/>
          <a:p>
            <a:fld id="{E236F48C-941B-4C76-BD9A-EBA4D936780A}" type="slidenum">
              <a:rPr lang="en-US" altLang="zh-CN"/>
              <a:pPr/>
              <a:t>133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12DF8-240F-4D9B-991A-40F95C37B3CF}"/>
              </a:ext>
            </a:extLst>
          </p:cNvPr>
          <p:cNvSpPr>
            <a:spLocks noGrp="1"/>
          </p:cNvSpPr>
          <p:nvPr>
            <p:ph type="title"/>
          </p:nvPr>
        </p:nvSpPr>
        <p:spPr/>
        <p:txBody>
          <a:bodyPr>
            <a:normAutofit/>
          </a:bodyPr>
          <a:lstStyle/>
          <a:p>
            <a:r>
              <a:rPr lang="en-US" altLang="zh-CN" dirty="0"/>
              <a:t>1.9.3 </a:t>
            </a:r>
            <a:r>
              <a:rPr lang="zh-CN" altLang="en-US" dirty="0"/>
              <a:t>利用</a:t>
            </a:r>
            <a:r>
              <a:rPr lang="en-US" altLang="zh-CN" dirty="0"/>
              <a:t>MATLAB</a:t>
            </a:r>
            <a:r>
              <a:rPr lang="zh-CN" altLang="en-US" dirty="0"/>
              <a:t>实现系统的线性变换</a:t>
            </a:r>
          </a:p>
        </p:txBody>
      </p:sp>
      <mc:AlternateContent xmlns:mc="http://schemas.openxmlformats.org/markup-compatibility/2006" xmlns:a14="http://schemas.microsoft.com/office/drawing/2010/main">
        <mc:Choice Requires="a14">
          <p:sp>
            <p:nvSpPr>
              <p:cNvPr id="305155" name="Rectangle 3">
                <a:extLst>
                  <a:ext uri="{FF2B5EF4-FFF2-40B4-BE49-F238E27FC236}">
                    <a16:creationId xmlns:a16="http://schemas.microsoft.com/office/drawing/2014/main" id="{5FFA4885-962C-4401-901D-1A463F93D8EA}"/>
                  </a:ext>
                </a:extLst>
              </p:cNvPr>
              <p:cNvSpPr>
                <a:spLocks noGrp="1" noChangeArrowheads="1"/>
              </p:cNvSpPr>
              <p:nvPr>
                <p:ph sz="quarter" idx="13"/>
              </p:nvPr>
            </p:nvSpPr>
            <p:spPr>
              <a:xfrm>
                <a:off x="913774" y="1600200"/>
                <a:ext cx="10516226" cy="5105400"/>
              </a:xfrm>
            </p:spPr>
            <p:txBody>
              <a:bodyPr>
                <a:normAutofit lnSpcReduction="10000"/>
              </a:bodyPr>
              <a:lstStyle/>
              <a:p>
                <a:pPr>
                  <a:lnSpc>
                    <a:spcPct val="120000"/>
                  </a:lnSpc>
                  <a:buFontTx/>
                  <a:buNone/>
                </a:pPr>
                <a:r>
                  <a:rPr lang="en-US" altLang="zh-CN" sz="2400" b="1" dirty="0"/>
                  <a:t>1. </a:t>
                </a:r>
                <a:r>
                  <a:rPr lang="zh-CN" altLang="en-US" sz="2400" b="1" dirty="0"/>
                  <a:t>矩阵的特征值与特征向量</a:t>
                </a:r>
                <a:endParaRPr lang="zh-CN" altLang="en-US" sz="2400" dirty="0"/>
              </a:p>
              <a:p>
                <a:pPr>
                  <a:lnSpc>
                    <a:spcPct val="120000"/>
                  </a:lnSpc>
                  <a:buFontTx/>
                  <a:buNone/>
                </a:pPr>
                <a:r>
                  <a:rPr lang="en-US" altLang="zh-CN" sz="2400" dirty="0"/>
                  <a:t>	</a:t>
                </a:r>
                <a:r>
                  <a:rPr lang="zh-CN" altLang="en-US" sz="2400" dirty="0"/>
                  <a:t>矩阵的特征值与特征向量由函数</a:t>
                </a:r>
                <a:r>
                  <a:rPr lang="en-US" altLang="zh-CN" sz="2400" cap="none" dirty="0" err="1"/>
                  <a:t>eig</a:t>
                </a:r>
                <a:r>
                  <a:rPr lang="en-US" altLang="zh-CN" sz="2400" dirty="0"/>
                  <a:t>( )</a:t>
                </a:r>
                <a:r>
                  <a:rPr lang="zh-CN" altLang="en-US" sz="2400" dirty="0"/>
                  <a:t>可以求出，该函数的调用格式为</a:t>
                </a:r>
                <a:endParaRPr lang="zh-CN" altLang="en-US" sz="2800" dirty="0"/>
              </a:p>
              <a:p>
                <a:pPr>
                  <a:lnSpc>
                    <a:spcPct val="120000"/>
                  </a:lnSpc>
                  <a:buFontTx/>
                  <a:buNone/>
                </a:pP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a:t>
                </a:r>
                <a:r>
                  <a:rPr lang="en-US" altLang="zh-CN" cap="none" dirty="0" err="1">
                    <a:latin typeface="Times New Roman" panose="02020603050405020304" pitchFamily="18" charset="0"/>
                    <a:cs typeface="Times New Roman" panose="02020603050405020304" pitchFamily="18" charset="0"/>
                  </a:rPr>
                  <a:t>eig</a:t>
                </a:r>
                <a:r>
                  <a:rPr lang="en-US" altLang="zh-CN"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p>
              <a:p>
                <a:pPr>
                  <a:buFontTx/>
                  <a:buNone/>
                </a:pPr>
                <a:r>
                  <a:rPr lang="zh-CN" altLang="en-US" b="1" dirty="0"/>
                  <a:t>例</a:t>
                </a:r>
                <a:r>
                  <a:rPr lang="en-US" altLang="zh-CN" b="1" dirty="0"/>
                  <a:t>1-25</a:t>
                </a:r>
                <a:r>
                  <a:rPr lang="en-US" altLang="zh-CN" dirty="0"/>
                  <a:t>  </a:t>
                </a:r>
                <a:r>
                  <a:rPr lang="zh-CN" altLang="en-US" dirty="0"/>
                  <a:t>求以下矩阵</a:t>
                </a:r>
                <a:r>
                  <a:rPr lang="en-US" altLang="zh-CN" i="1" dirty="0"/>
                  <a:t>A</a:t>
                </a:r>
                <a:r>
                  <a:rPr lang="en-US" altLang="zh-CN" dirty="0"/>
                  <a:t> </a:t>
                </a:r>
                <a:r>
                  <a:rPr lang="zh-CN" altLang="en-US" dirty="0"/>
                  <a:t>的特征向量与特征值。</a:t>
                </a:r>
                <a:endParaRPr lang="en-US" altLang="zh-CN" b="1" dirty="0"/>
              </a:p>
              <a:p>
                <a:pPr>
                  <a:buFontTx/>
                  <a:buNone/>
                </a:pPr>
                <a:r>
                  <a:rPr lang="en-US" altLang="zh-CN" b="1"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𝐀</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−6</m:t>
                              </m:r>
                            </m:e>
                            <m:e>
                              <m:r>
                                <a:rPr lang="zh-CN" altLang="en-US" i="1">
                                  <a:solidFill>
                                    <a:srgbClr val="000000"/>
                                  </a:solidFill>
                                  <a:latin typeface="Cambria Math" panose="02040503050406030204" pitchFamily="18" charset="0"/>
                                </a:rPr>
                                <m:t>−11</m:t>
                              </m:r>
                            </m:e>
                            <m:e>
                              <m:r>
                                <a:rPr lang="zh-CN" altLang="en-US" i="1">
                                  <a:solidFill>
                                    <a:srgbClr val="000000"/>
                                  </a:solidFill>
                                  <a:latin typeface="Cambria Math" panose="02040503050406030204" pitchFamily="18" charset="0"/>
                                </a:rPr>
                                <m:t>−6</m:t>
                              </m:r>
                            </m:e>
                          </m:mr>
                        </m:m>
                      </m:e>
                    </m:d>
                  </m:oMath>
                </a14:m>
                <a:endParaRPr lang="zh-CN" altLang="en-US" dirty="0"/>
              </a:p>
              <a:p>
                <a:pPr>
                  <a:buFontTx/>
                  <a:buNone/>
                </a:pPr>
                <a:r>
                  <a:rPr lang="zh-CN" altLang="en-US" b="1" dirty="0"/>
                  <a:t>解</a:t>
                </a:r>
                <a:r>
                  <a:rPr lang="zh-CN" altLang="en-US" dirty="0"/>
                  <a:t>  </a:t>
                </a:r>
                <a:r>
                  <a:rPr lang="en-US" altLang="zh-CN" dirty="0"/>
                  <a:t>MATLAB</a:t>
                </a:r>
                <a:r>
                  <a:rPr lang="zh-CN" altLang="en-US" dirty="0"/>
                  <a:t>命令如下</a:t>
                </a:r>
              </a:p>
              <a:p>
                <a:pPr>
                  <a:buFontTx/>
                  <a:buNone/>
                </a:pPr>
                <a:r>
                  <a:rPr lang="zh-CN" altLang="en-US" dirty="0"/>
                  <a:t>  </a:t>
                </a:r>
                <a:r>
                  <a:rPr lang="en-US" altLang="zh-CN" sz="2000" dirty="0"/>
                  <a:t>&gt;&gt;A=[0 1 0;0 0 1;-6 -11 -6];</a:t>
                </a:r>
              </a:p>
              <a:p>
                <a:pPr>
                  <a:buFontTx/>
                  <a:buNone/>
                </a:pPr>
                <a:r>
                  <a:rPr lang="en-US" altLang="zh-CN" sz="2000" dirty="0"/>
                  <a:t>  &gt;&gt;[V,D]=</a:t>
                </a:r>
                <a:r>
                  <a:rPr lang="en-US" altLang="zh-CN" sz="2000" cap="none" dirty="0" err="1"/>
                  <a:t>eig</a:t>
                </a:r>
                <a:r>
                  <a:rPr lang="en-US" altLang="zh-CN" sz="2000" dirty="0"/>
                  <a:t>(A)</a:t>
                </a:r>
              </a:p>
            </p:txBody>
          </p:sp>
        </mc:Choice>
        <mc:Fallback xmlns="">
          <p:sp>
            <p:nvSpPr>
              <p:cNvPr id="305155" name="Rectangle 3">
                <a:extLst>
                  <a:ext uri="{FF2B5EF4-FFF2-40B4-BE49-F238E27FC236}">
                    <a16:creationId xmlns:a16="http://schemas.microsoft.com/office/drawing/2014/main" id="{5FFA4885-962C-4401-901D-1A463F93D8EA}"/>
                  </a:ext>
                </a:extLst>
              </p:cNvPr>
              <p:cNvSpPr>
                <a:spLocks noGrp="1" noRot="1" noChangeAspect="1" noMove="1" noResize="1" noEditPoints="1" noAdjustHandles="1" noChangeArrowheads="1" noChangeShapeType="1" noTextEdit="1"/>
              </p:cNvSpPr>
              <p:nvPr>
                <p:ph sz="quarter" idx="13"/>
              </p:nvPr>
            </p:nvSpPr>
            <p:spPr>
              <a:xfrm>
                <a:off x="913774" y="1600200"/>
                <a:ext cx="10516226" cy="5105400"/>
              </a:xfrm>
              <a:blipFill>
                <a:blip r:embed="rId2"/>
                <a:stretch>
                  <a:fillRect t="-717"/>
                </a:stretch>
              </a:blipFill>
            </p:spPr>
            <p:txBody>
              <a:bodyPr/>
              <a:lstStyle/>
              <a:p>
                <a:r>
                  <a:rPr lang="zh-CN" altLang="en-US">
                    <a:noFill/>
                  </a:rPr>
                  <a:t> </a:t>
                </a:r>
              </a:p>
            </p:txBody>
          </p:sp>
        </mc:Fallback>
      </mc:AlternateContent>
      <p:sp>
        <p:nvSpPr>
          <p:cNvPr id="4" name="灯片编号占位符 5">
            <a:extLst>
              <a:ext uri="{FF2B5EF4-FFF2-40B4-BE49-F238E27FC236}">
                <a16:creationId xmlns:a16="http://schemas.microsoft.com/office/drawing/2014/main" id="{F3F5FFF9-75FE-40E2-ADE7-76F27746D794}"/>
              </a:ext>
            </a:extLst>
          </p:cNvPr>
          <p:cNvSpPr>
            <a:spLocks noGrp="1"/>
          </p:cNvSpPr>
          <p:nvPr>
            <p:ph type="sldNum" sz="quarter" idx="12"/>
          </p:nvPr>
        </p:nvSpPr>
        <p:spPr/>
        <p:txBody>
          <a:bodyPr/>
          <a:lstStyle/>
          <a:p>
            <a:fld id="{A3EE0056-311F-410F-BBBB-D2B89FFB7991}" type="slidenum">
              <a:rPr lang="en-US" altLang="zh-CN"/>
              <a:pPr/>
              <a:t>134</a:t>
            </a:fld>
            <a:endParaRPr lang="en-US" altLang="zh-CN"/>
          </a:p>
        </p:txBody>
      </p:sp>
      <p:sp>
        <p:nvSpPr>
          <p:cNvPr id="6" name="Rectangle 3">
            <a:extLst>
              <a:ext uri="{FF2B5EF4-FFF2-40B4-BE49-F238E27FC236}">
                <a16:creationId xmlns:a16="http://schemas.microsoft.com/office/drawing/2014/main" id="{1900059E-3465-45B4-839C-A274B359660D}"/>
              </a:ext>
            </a:extLst>
          </p:cNvPr>
          <p:cNvSpPr txBox="1">
            <a:spLocks noChangeArrowheads="1"/>
          </p:cNvSpPr>
          <p:nvPr/>
        </p:nvSpPr>
        <p:spPr>
          <a:xfrm>
            <a:off x="8317284" y="2885075"/>
            <a:ext cx="3874716" cy="3972925"/>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lnSpcReduction="10000"/>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dk1"/>
                </a:solidFill>
                <a:effectLst/>
                <a:latin typeface="+mn-lt"/>
                <a:ea typeface="+mn-ea"/>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dk1"/>
                </a:solidFill>
                <a:effectLst/>
                <a:latin typeface="+mn-lt"/>
                <a:ea typeface="+mn-ea"/>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dk1"/>
                </a:solidFill>
                <a:effectLst/>
                <a:latin typeface="+mn-lt"/>
                <a:ea typeface="+mn-ea"/>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9pPr>
          </a:lstStyle>
          <a:p>
            <a:pPr fontAlgn="auto">
              <a:spcAft>
                <a:spcPts val="0"/>
              </a:spcAft>
              <a:buFontTx/>
              <a:buNone/>
            </a:pPr>
            <a:r>
              <a:rPr lang="zh-CN" altLang="en-US" sz="1800" dirty="0"/>
              <a:t>结果显示</a:t>
            </a:r>
          </a:p>
          <a:p>
            <a:pPr fontAlgn="auto">
              <a:spcAft>
                <a:spcPts val="0"/>
              </a:spcAft>
              <a:buFontTx/>
              <a:buNone/>
            </a:pPr>
            <a:r>
              <a:rPr lang="zh-CN" altLang="en-US" sz="1800" dirty="0"/>
              <a:t>    </a:t>
            </a:r>
            <a:r>
              <a:rPr lang="en-US" altLang="zh-CN" sz="1800" dirty="0"/>
              <a:t>V =</a:t>
            </a:r>
          </a:p>
          <a:p>
            <a:pPr fontAlgn="auto">
              <a:spcAft>
                <a:spcPts val="0"/>
              </a:spcAft>
              <a:buFontTx/>
              <a:buNone/>
            </a:pPr>
            <a:r>
              <a:rPr lang="en-US" altLang="zh-CN" sz="1800" dirty="0"/>
              <a:t>         -0.5774    0.2182   -0.1048</a:t>
            </a:r>
          </a:p>
          <a:p>
            <a:pPr fontAlgn="auto">
              <a:spcAft>
                <a:spcPts val="0"/>
              </a:spcAft>
              <a:buFontTx/>
              <a:buNone/>
            </a:pPr>
            <a:r>
              <a:rPr lang="en-US" altLang="zh-CN" sz="1800" dirty="0"/>
              <a:t>          0.5774   -0.4364    0.3145</a:t>
            </a:r>
          </a:p>
          <a:p>
            <a:pPr fontAlgn="auto">
              <a:spcAft>
                <a:spcPts val="0"/>
              </a:spcAft>
              <a:buFontTx/>
              <a:buNone/>
            </a:pPr>
            <a:r>
              <a:rPr lang="en-US" altLang="zh-CN" sz="1800" dirty="0"/>
              <a:t>         -0.5774    0.8729   -0.9435</a:t>
            </a:r>
          </a:p>
          <a:p>
            <a:pPr fontAlgn="auto">
              <a:spcAft>
                <a:spcPts val="0"/>
              </a:spcAft>
              <a:buFontTx/>
              <a:buNone/>
            </a:pPr>
            <a:r>
              <a:rPr lang="en-US" altLang="zh-CN" sz="1800" dirty="0"/>
              <a:t>    D =</a:t>
            </a:r>
          </a:p>
          <a:p>
            <a:pPr fontAlgn="auto">
              <a:spcAft>
                <a:spcPts val="0"/>
              </a:spcAft>
              <a:buFontTx/>
              <a:buNone/>
            </a:pPr>
            <a:r>
              <a:rPr lang="en-US" altLang="zh-CN" sz="1800" dirty="0"/>
              <a:t>          -1.0000         0             0</a:t>
            </a:r>
          </a:p>
          <a:p>
            <a:pPr fontAlgn="auto">
              <a:spcAft>
                <a:spcPts val="0"/>
              </a:spcAft>
              <a:buFontTx/>
              <a:buNone/>
            </a:pPr>
            <a:r>
              <a:rPr lang="en-US" altLang="zh-CN" sz="1800" dirty="0"/>
              <a:t>             0          -2.0000         0</a:t>
            </a:r>
          </a:p>
          <a:p>
            <a:pPr fontAlgn="auto">
              <a:spcAft>
                <a:spcPts val="0"/>
              </a:spcAft>
              <a:buFontTx/>
              <a:buNone/>
            </a:pPr>
            <a:r>
              <a:rPr lang="en-US" altLang="zh-CN" sz="1800" dirty="0"/>
              <a:t>             0                0        -3.0000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9251" name="Rectangle 3">
                <a:extLst>
                  <a:ext uri="{FF2B5EF4-FFF2-40B4-BE49-F238E27FC236}">
                    <a16:creationId xmlns:a16="http://schemas.microsoft.com/office/drawing/2014/main" id="{B3C0E196-B66F-42DF-B329-059E5D199BDB}"/>
                  </a:ext>
                </a:extLst>
              </p:cNvPr>
              <p:cNvSpPr>
                <a:spLocks noGrp="1" noChangeArrowheads="1"/>
              </p:cNvSpPr>
              <p:nvPr>
                <p:ph idx="1"/>
              </p:nvPr>
            </p:nvSpPr>
            <p:spPr>
              <a:xfrm>
                <a:off x="838200" y="680244"/>
                <a:ext cx="7690458" cy="5287963"/>
              </a:xfrm>
            </p:spPr>
            <p:txBody>
              <a:bodyPr>
                <a:normAutofit/>
              </a:bodyPr>
              <a:lstStyle/>
              <a:p>
                <a:pPr>
                  <a:lnSpc>
                    <a:spcPct val="120000"/>
                  </a:lnSpc>
                  <a:buFontTx/>
                  <a:buNone/>
                </a:pPr>
                <a:r>
                  <a:rPr lang="zh-CN" altLang="en-US" sz="2400" dirty="0"/>
                  <a:t>故系统的特征向量为</a:t>
                </a:r>
                <a:endParaRPr lang="en-US" altLang="zh-CN" sz="2400" dirty="0"/>
              </a:p>
              <a:p>
                <a:pPr>
                  <a:buNone/>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−0.5774</m:t>
                                </m:r>
                              </m:e>
                            </m:mr>
                            <m:mr>
                              <m:e>
                                <m:r>
                                  <a:rPr lang="zh-CN" altLang="en-US" sz="2400" i="1">
                                    <a:solidFill>
                                      <a:srgbClr val="000000"/>
                                    </a:solidFill>
                                    <a:latin typeface="Cambria Math" panose="02040503050406030204" pitchFamily="18" charset="0"/>
                                  </a:rPr>
                                  <m:t>0.5774</m:t>
                                </m:r>
                              </m:e>
                            </m:mr>
                            <m:mr>
                              <m:e>
                                <m:r>
                                  <a:rPr lang="zh-CN" altLang="en-US" sz="2400" i="1">
                                    <a:solidFill>
                                      <a:srgbClr val="000000"/>
                                    </a:solidFill>
                                    <a:latin typeface="Cambria Math" panose="02040503050406030204" pitchFamily="18" charset="0"/>
                                  </a:rPr>
                                  <m:t>−0.5774</m:t>
                                </m:r>
                              </m:e>
                            </m:mr>
                          </m:m>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0.2182</m:t>
                                </m:r>
                              </m:e>
                            </m:mr>
                            <m:mr>
                              <m:e>
                                <m:r>
                                  <a:rPr lang="zh-CN" altLang="en-US" sz="2400" i="1">
                                    <a:solidFill>
                                      <a:srgbClr val="000000"/>
                                    </a:solidFill>
                                    <a:latin typeface="Cambria Math" panose="02040503050406030204" pitchFamily="18" charset="0"/>
                                  </a:rPr>
                                  <m:t>−0.4364</m:t>
                                </m:r>
                              </m:e>
                            </m:mr>
                            <m:mr>
                              <m:e>
                                <m:r>
                                  <a:rPr lang="zh-CN" altLang="en-US" sz="2400" i="1">
                                    <a:solidFill>
                                      <a:srgbClr val="000000"/>
                                    </a:solidFill>
                                    <a:latin typeface="Cambria Math" panose="02040503050406030204" pitchFamily="18" charset="0"/>
                                  </a:rPr>
                                  <m:t>0.8729</m:t>
                                </m:r>
                              </m:e>
                            </m:mr>
                          </m:m>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−0.1048</m:t>
                                </m:r>
                              </m:e>
                            </m:mr>
                            <m:mr>
                              <m:e>
                                <m:r>
                                  <a:rPr lang="zh-CN" altLang="en-US" sz="2400" i="1">
                                    <a:solidFill>
                                      <a:srgbClr val="000000"/>
                                    </a:solidFill>
                                    <a:latin typeface="Cambria Math" panose="02040503050406030204" pitchFamily="18" charset="0"/>
                                  </a:rPr>
                                  <m:t>0.3145</m:t>
                                </m:r>
                              </m:e>
                            </m:mr>
                            <m:mr>
                              <m:e>
                                <m:r>
                                  <a:rPr lang="zh-CN" altLang="en-US" sz="2400" i="1">
                                    <a:solidFill>
                                      <a:srgbClr val="000000"/>
                                    </a:solidFill>
                                    <a:latin typeface="Cambria Math" panose="02040503050406030204" pitchFamily="18" charset="0"/>
                                  </a:rPr>
                                  <m:t>−0.9435</m:t>
                                </m:r>
                              </m:e>
                            </m:mr>
                          </m:m>
                        </m:e>
                      </m:d>
                    </m:oMath>
                  </m:oMathPara>
                </a14:m>
                <a:endParaRPr lang="zh-CN" altLang="en-US" sz="2400" dirty="0"/>
              </a:p>
              <a:p>
                <a:pPr>
                  <a:lnSpc>
                    <a:spcPct val="120000"/>
                  </a:lnSpc>
                  <a:buFontTx/>
                  <a:buNone/>
                </a:pPr>
                <a:endParaRPr lang="en-US" altLang="zh-CN" sz="2400" dirty="0"/>
              </a:p>
              <a:p>
                <a:pPr>
                  <a:lnSpc>
                    <a:spcPct val="120000"/>
                  </a:lnSpc>
                  <a:buFontTx/>
                  <a:buNone/>
                </a:pPr>
                <a:r>
                  <a:rPr lang="zh-CN" altLang="en-US" sz="2400" dirty="0"/>
                  <a:t>特征值为</a:t>
                </a:r>
                <a:endParaRPr lang="en-US" altLang="zh-CN" sz="2400" dirty="0"/>
              </a:p>
              <a:p>
                <a:pPr>
                  <a:buNone/>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=−3</m:t>
                      </m:r>
                    </m:oMath>
                  </m:oMathPara>
                </a14:m>
                <a:endParaRPr lang="zh-CN" altLang="en-US" sz="2400" dirty="0"/>
              </a:p>
              <a:p>
                <a:pPr>
                  <a:lnSpc>
                    <a:spcPct val="120000"/>
                  </a:lnSpc>
                  <a:buFontTx/>
                  <a:buNone/>
                </a:pPr>
                <a:endParaRPr lang="zh-CN" altLang="en-US" sz="2400" dirty="0"/>
              </a:p>
            </p:txBody>
          </p:sp>
        </mc:Choice>
        <mc:Fallback xmlns="">
          <p:sp>
            <p:nvSpPr>
              <p:cNvPr id="309251" name="Rectangle 3">
                <a:extLst>
                  <a:ext uri="{FF2B5EF4-FFF2-40B4-BE49-F238E27FC236}">
                    <a16:creationId xmlns:a16="http://schemas.microsoft.com/office/drawing/2014/main" id="{B3C0E196-B66F-42DF-B329-059E5D199BDB}"/>
                  </a:ext>
                </a:extLst>
              </p:cNvPr>
              <p:cNvSpPr>
                <a:spLocks noGrp="1" noRot="1" noChangeAspect="1" noMove="1" noResize="1" noEditPoints="1" noAdjustHandles="1" noChangeArrowheads="1" noChangeShapeType="1" noTextEdit="1"/>
              </p:cNvSpPr>
              <p:nvPr>
                <p:ph idx="1"/>
              </p:nvPr>
            </p:nvSpPr>
            <p:spPr>
              <a:xfrm>
                <a:off x="838200" y="680244"/>
                <a:ext cx="7690458" cy="5287963"/>
              </a:xfrm>
              <a:blipFill>
                <a:blip r:embed="rId2"/>
                <a:stretch>
                  <a:fillRect t="-231"/>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3B3381A0-FAA0-46FD-A4B4-EF219E59BFD7}"/>
              </a:ext>
            </a:extLst>
          </p:cNvPr>
          <p:cNvSpPr>
            <a:spLocks noGrp="1"/>
          </p:cNvSpPr>
          <p:nvPr>
            <p:ph type="sldNum" sz="quarter" idx="12"/>
          </p:nvPr>
        </p:nvSpPr>
        <p:spPr/>
        <p:txBody>
          <a:bodyPr/>
          <a:lstStyle/>
          <a:p>
            <a:fld id="{877FCF1F-A37E-4A3E-8733-A65F9D9EBFCC}" type="slidenum">
              <a:rPr lang="en-US" altLang="zh-CN"/>
              <a:pPr/>
              <a:t>135</a:t>
            </a:fld>
            <a:endParaRPr lang="en-US" altLang="zh-CN"/>
          </a:p>
        </p:txBody>
      </p:sp>
      <p:sp>
        <p:nvSpPr>
          <p:cNvPr id="309253" name="Rectangle 5">
            <a:extLst>
              <a:ext uri="{FF2B5EF4-FFF2-40B4-BE49-F238E27FC236}">
                <a16:creationId xmlns:a16="http://schemas.microsoft.com/office/drawing/2014/main" id="{A90A4605-0D63-46DE-B802-66C33B1164F2}"/>
              </a:ext>
            </a:extLst>
          </p:cNvPr>
          <p:cNvSpPr>
            <a:spLocks noChangeArrowheads="1"/>
          </p:cNvSpPr>
          <p:nvPr/>
        </p:nvSpPr>
        <p:spPr bwMode="auto">
          <a:xfrm>
            <a:off x="6003635" y="282961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9254" name="Rectangle 6">
            <a:extLst>
              <a:ext uri="{FF2B5EF4-FFF2-40B4-BE49-F238E27FC236}">
                <a16:creationId xmlns:a16="http://schemas.microsoft.com/office/drawing/2014/main" id="{3D0A9E23-E177-4C14-8C15-983FA4BC14BB}"/>
              </a:ext>
            </a:extLst>
          </p:cNvPr>
          <p:cNvSpPr>
            <a:spLocks noChangeArrowheads="1"/>
          </p:cNvSpPr>
          <p:nvPr/>
        </p:nvSpPr>
        <p:spPr bwMode="auto">
          <a:xfrm>
            <a:off x="6384635" y="42488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9256" name="Rectangle 8">
            <a:extLst>
              <a:ext uri="{FF2B5EF4-FFF2-40B4-BE49-F238E27FC236}">
                <a16:creationId xmlns:a16="http://schemas.microsoft.com/office/drawing/2014/main" id="{A9761885-E2B1-41AA-B98F-047057612877}"/>
              </a:ext>
            </a:extLst>
          </p:cNvPr>
          <p:cNvSpPr>
            <a:spLocks noChangeArrowheads="1"/>
          </p:cNvSpPr>
          <p:nvPr/>
        </p:nvSpPr>
        <p:spPr bwMode="auto">
          <a:xfrm>
            <a:off x="6003635" y="30010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 name="Rectangle 3">
            <a:extLst>
              <a:ext uri="{FF2B5EF4-FFF2-40B4-BE49-F238E27FC236}">
                <a16:creationId xmlns:a16="http://schemas.microsoft.com/office/drawing/2014/main" id="{008096C5-2FF9-4BFD-A953-52D388550E95}"/>
              </a:ext>
            </a:extLst>
          </p:cNvPr>
          <p:cNvSpPr txBox="1">
            <a:spLocks noChangeArrowheads="1"/>
          </p:cNvSpPr>
          <p:nvPr/>
        </p:nvSpPr>
        <p:spPr>
          <a:xfrm>
            <a:off x="8317284" y="2885075"/>
            <a:ext cx="3874716" cy="3972925"/>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lnSpcReduction="10000"/>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dk1"/>
                </a:solidFill>
                <a:effectLst/>
                <a:latin typeface="+mn-lt"/>
                <a:ea typeface="+mn-ea"/>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dk1"/>
                </a:solidFill>
                <a:effectLst/>
                <a:latin typeface="+mn-lt"/>
                <a:ea typeface="+mn-ea"/>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dk1"/>
                </a:solidFill>
                <a:effectLst/>
                <a:latin typeface="+mn-lt"/>
                <a:ea typeface="+mn-ea"/>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9pPr>
          </a:lstStyle>
          <a:p>
            <a:pPr fontAlgn="auto">
              <a:spcAft>
                <a:spcPts val="0"/>
              </a:spcAft>
              <a:buFontTx/>
              <a:buNone/>
            </a:pPr>
            <a:r>
              <a:rPr lang="zh-CN" altLang="en-US" sz="1800" dirty="0"/>
              <a:t>结果显示</a:t>
            </a:r>
          </a:p>
          <a:p>
            <a:pPr fontAlgn="auto">
              <a:spcAft>
                <a:spcPts val="0"/>
              </a:spcAft>
              <a:buFontTx/>
              <a:buNone/>
            </a:pPr>
            <a:r>
              <a:rPr lang="zh-CN" altLang="en-US" sz="1800" dirty="0"/>
              <a:t>    </a:t>
            </a:r>
            <a:r>
              <a:rPr lang="en-US" altLang="zh-CN" sz="1800" dirty="0"/>
              <a:t>V =</a:t>
            </a:r>
          </a:p>
          <a:p>
            <a:pPr fontAlgn="auto">
              <a:spcAft>
                <a:spcPts val="0"/>
              </a:spcAft>
              <a:buFontTx/>
              <a:buNone/>
            </a:pPr>
            <a:r>
              <a:rPr lang="en-US" altLang="zh-CN" sz="1800" dirty="0"/>
              <a:t>         -0.5774    0.2182   -0.1048</a:t>
            </a:r>
          </a:p>
          <a:p>
            <a:pPr fontAlgn="auto">
              <a:spcAft>
                <a:spcPts val="0"/>
              </a:spcAft>
              <a:buFontTx/>
              <a:buNone/>
            </a:pPr>
            <a:r>
              <a:rPr lang="en-US" altLang="zh-CN" sz="1800" dirty="0"/>
              <a:t>          0.5774   -0.4364    0.3145</a:t>
            </a:r>
          </a:p>
          <a:p>
            <a:pPr fontAlgn="auto">
              <a:spcAft>
                <a:spcPts val="0"/>
              </a:spcAft>
              <a:buFontTx/>
              <a:buNone/>
            </a:pPr>
            <a:r>
              <a:rPr lang="en-US" altLang="zh-CN" sz="1800" dirty="0"/>
              <a:t>         -0.5774    0.8729   -0.9435</a:t>
            </a:r>
          </a:p>
          <a:p>
            <a:pPr fontAlgn="auto">
              <a:spcAft>
                <a:spcPts val="0"/>
              </a:spcAft>
              <a:buFontTx/>
              <a:buNone/>
            </a:pPr>
            <a:r>
              <a:rPr lang="en-US" altLang="zh-CN" sz="1800" dirty="0"/>
              <a:t>    D =</a:t>
            </a:r>
          </a:p>
          <a:p>
            <a:pPr fontAlgn="auto">
              <a:spcAft>
                <a:spcPts val="0"/>
              </a:spcAft>
              <a:buFontTx/>
              <a:buNone/>
            </a:pPr>
            <a:r>
              <a:rPr lang="en-US" altLang="zh-CN" sz="1800" dirty="0"/>
              <a:t>          -1.0000         0             0</a:t>
            </a:r>
          </a:p>
          <a:p>
            <a:pPr fontAlgn="auto">
              <a:spcAft>
                <a:spcPts val="0"/>
              </a:spcAft>
              <a:buFontTx/>
              <a:buNone/>
            </a:pPr>
            <a:r>
              <a:rPr lang="en-US" altLang="zh-CN" sz="1800" dirty="0"/>
              <a:t>             0          -2.0000         0</a:t>
            </a:r>
          </a:p>
          <a:p>
            <a:pPr fontAlgn="auto">
              <a:spcAft>
                <a:spcPts val="0"/>
              </a:spcAft>
              <a:buFontTx/>
              <a:buNone/>
            </a:pPr>
            <a:r>
              <a:rPr lang="en-US" altLang="zh-CN" sz="1800" dirty="0"/>
              <a:t>             0                0        -3.0000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a:extLst>
              <a:ext uri="{FF2B5EF4-FFF2-40B4-BE49-F238E27FC236}">
                <a16:creationId xmlns:a16="http://schemas.microsoft.com/office/drawing/2014/main" id="{CB36FE50-1F54-4E44-8FC5-7E0F02F17BFB}"/>
              </a:ext>
            </a:extLst>
          </p:cNvPr>
          <p:cNvSpPr>
            <a:spLocks noGrp="1" noChangeArrowheads="1"/>
          </p:cNvSpPr>
          <p:nvPr>
            <p:ph idx="1"/>
          </p:nvPr>
        </p:nvSpPr>
        <p:spPr>
          <a:xfrm>
            <a:off x="872490" y="685801"/>
            <a:ext cx="10142220" cy="5440363"/>
          </a:xfrm>
        </p:spPr>
        <p:txBody>
          <a:bodyPr>
            <a:normAutofit/>
          </a:bodyPr>
          <a:lstStyle/>
          <a:p>
            <a:pPr>
              <a:lnSpc>
                <a:spcPct val="110000"/>
              </a:lnSpc>
              <a:buFontTx/>
              <a:buNone/>
            </a:pPr>
            <a:r>
              <a:rPr lang="en-US" altLang="zh-CN" sz="2400" b="1" dirty="0"/>
              <a:t>2. </a:t>
            </a:r>
            <a:r>
              <a:rPr lang="zh-CN" altLang="en-US" sz="2400" b="1" dirty="0"/>
              <a:t>矩阵的特征多项式、特征方程和特征根</a:t>
            </a:r>
            <a:endParaRPr lang="zh-CN" altLang="en-US" sz="2400" dirty="0"/>
          </a:p>
          <a:p>
            <a:pPr>
              <a:lnSpc>
                <a:spcPct val="110000"/>
              </a:lnSpc>
              <a:buFontTx/>
              <a:buNone/>
            </a:pPr>
            <a:r>
              <a:rPr lang="zh-CN" altLang="en-US" sz="2400" dirty="0"/>
              <a:t>   </a:t>
            </a:r>
            <a:r>
              <a:rPr lang="zh-CN" altLang="en-US" sz="2400" dirty="0">
                <a:latin typeface="Times New Roman" panose="02020603050405020304" pitchFamily="18" charset="0"/>
                <a:cs typeface="Times New Roman" panose="02020603050405020304" pitchFamily="18" charset="0"/>
              </a:rPr>
              <a:t>求取矩阵特征多项式系数的函数</a:t>
            </a:r>
            <a:r>
              <a:rPr lang="en-US" altLang="zh-CN" sz="2400" cap="none" dirty="0">
                <a:latin typeface="Times New Roman" panose="02020603050405020304" pitchFamily="18" charset="0"/>
                <a:cs typeface="Times New Roman" panose="02020603050405020304" pitchFamily="18" charset="0"/>
              </a:rPr>
              <a:t>plot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，其调用格式为</a:t>
            </a:r>
            <a:endParaRPr lang="zh-CN" altLang="en-US" sz="2400" b="1" i="1" dirty="0">
              <a:latin typeface="Times New Roman" panose="02020603050405020304" pitchFamily="18" charset="0"/>
              <a:cs typeface="Times New Roman" panose="02020603050405020304" pitchFamily="18" charset="0"/>
            </a:endParaRPr>
          </a:p>
          <a:p>
            <a:pPr>
              <a:lnSpc>
                <a:spcPct val="110000"/>
              </a:lnSpc>
              <a:buFontTx/>
              <a:buNone/>
            </a:pP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cap="none" dirty="0">
                <a:latin typeface="Times New Roman" panose="02020603050405020304" pitchFamily="18" charset="0"/>
                <a:cs typeface="Times New Roman" panose="02020603050405020304" pitchFamily="18" charset="0"/>
              </a:rPr>
              <a:t>ploy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p>
          <a:p>
            <a:pPr>
              <a:lnSpc>
                <a:spcPct val="120000"/>
              </a:lnSpc>
              <a:buFontTx/>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根据矩阵特征多项式求特征根的函数为</a:t>
            </a:r>
            <a:r>
              <a:rPr lang="en-US" altLang="zh-CN" sz="2400" cap="none" dirty="0">
                <a:latin typeface="Times New Roman" panose="02020603050405020304" pitchFamily="18" charset="0"/>
                <a:cs typeface="Times New Roman" panose="02020603050405020304" pitchFamily="18" charset="0"/>
              </a:rPr>
              <a:t>roots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，其调用格式为</a:t>
            </a:r>
          </a:p>
          <a:p>
            <a:pPr>
              <a:lnSpc>
                <a:spcPct val="120000"/>
              </a:lnSpc>
              <a:buFontTx/>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t>
            </a:r>
            <a:r>
              <a:rPr lang="en-US" altLang="zh-CN" sz="2400" cap="none" dirty="0">
                <a:latin typeface="Times New Roman" panose="02020603050405020304" pitchFamily="18" charset="0"/>
                <a:cs typeface="Times New Roman" panose="02020603050405020304" pitchFamily="18" charset="0"/>
              </a:rPr>
              <a:t>roots</a:t>
            </a:r>
            <a:r>
              <a:rPr lang="en-US" altLang="zh-CN" sz="2400" dirty="0">
                <a:latin typeface="Times New Roman" panose="02020603050405020304" pitchFamily="18" charset="0"/>
                <a:cs typeface="Times New Roman" panose="02020603050405020304" pitchFamily="18" charset="0"/>
              </a:rPr>
              <a:t>(P)</a:t>
            </a:r>
          </a:p>
          <a:p>
            <a:pPr>
              <a:lnSpc>
                <a:spcPct val="120000"/>
              </a:lnSpc>
              <a:buFontTx/>
              <a:buNone/>
            </a:pPr>
            <a:endParaRPr lang="en-US" altLang="zh-CN" sz="2400" dirty="0"/>
          </a:p>
        </p:txBody>
      </p:sp>
      <p:sp>
        <p:nvSpPr>
          <p:cNvPr id="4" name="灯片编号占位符 5">
            <a:extLst>
              <a:ext uri="{FF2B5EF4-FFF2-40B4-BE49-F238E27FC236}">
                <a16:creationId xmlns:a16="http://schemas.microsoft.com/office/drawing/2014/main" id="{4E2E9986-A76A-42F5-B273-A0F92898569E}"/>
              </a:ext>
            </a:extLst>
          </p:cNvPr>
          <p:cNvSpPr>
            <a:spLocks noGrp="1"/>
          </p:cNvSpPr>
          <p:nvPr>
            <p:ph type="sldNum" sz="quarter" idx="12"/>
          </p:nvPr>
        </p:nvSpPr>
        <p:spPr/>
        <p:txBody>
          <a:bodyPr/>
          <a:lstStyle/>
          <a:p>
            <a:fld id="{002E4567-0CDE-4AEE-B7FD-E9A307E53CB3}" type="slidenum">
              <a:rPr lang="en-US" altLang="zh-CN"/>
              <a:pPr/>
              <a:t>136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a:extLst>
              <a:ext uri="{FF2B5EF4-FFF2-40B4-BE49-F238E27FC236}">
                <a16:creationId xmlns:a16="http://schemas.microsoft.com/office/drawing/2014/main" id="{B20998D9-B6A6-4228-88CE-D753F8178389}"/>
              </a:ext>
            </a:extLst>
          </p:cNvPr>
          <p:cNvSpPr>
            <a:spLocks noGrp="1" noChangeArrowheads="1"/>
          </p:cNvSpPr>
          <p:nvPr>
            <p:ph idx="1"/>
          </p:nvPr>
        </p:nvSpPr>
        <p:spPr>
          <a:xfrm>
            <a:off x="441579" y="685801"/>
            <a:ext cx="11156442" cy="5440363"/>
          </a:xfrm>
        </p:spPr>
        <p:txBody>
          <a:bodyPr>
            <a:normAutofit fontScale="92500" lnSpcReduction="10000"/>
          </a:bodyPr>
          <a:lstStyle/>
          <a:p>
            <a:pPr>
              <a:buFontTx/>
              <a:buNone/>
            </a:pPr>
            <a:r>
              <a:rPr lang="zh-CN" altLang="en-US" sz="2400" b="1" dirty="0"/>
              <a:t>例</a:t>
            </a:r>
            <a:r>
              <a:rPr lang="en-US" altLang="zh-CN" sz="2400" b="1" dirty="0"/>
              <a:t>1-26</a:t>
            </a:r>
            <a:r>
              <a:rPr lang="en-US" altLang="zh-CN" sz="2400" dirty="0"/>
              <a:t>  </a:t>
            </a:r>
            <a:r>
              <a:rPr lang="zh-CN" altLang="en-US" sz="2400" dirty="0"/>
              <a:t>求例</a:t>
            </a:r>
            <a:r>
              <a:rPr lang="en-US" altLang="zh-CN" sz="2400" dirty="0"/>
              <a:t>1-25</a:t>
            </a:r>
            <a:r>
              <a:rPr lang="zh-CN" altLang="en-US" sz="2400" dirty="0"/>
              <a:t>所示矩阵</a:t>
            </a:r>
            <a:r>
              <a:rPr lang="en-US" altLang="zh-CN" sz="2400" b="1" i="1" dirty="0"/>
              <a:t>A</a:t>
            </a:r>
            <a:r>
              <a:rPr lang="en-US" altLang="zh-CN" sz="2400" dirty="0"/>
              <a:t> </a:t>
            </a:r>
            <a:r>
              <a:rPr lang="zh-CN" altLang="en-US" sz="2400" dirty="0"/>
              <a:t>的特征方程及其特征值。</a:t>
            </a:r>
            <a:endParaRPr lang="zh-CN" altLang="en-US" sz="2400" b="1" dirty="0"/>
          </a:p>
          <a:p>
            <a:pPr>
              <a:buFontTx/>
              <a:buNone/>
            </a:pPr>
            <a:r>
              <a:rPr lang="zh-CN" altLang="en-US" sz="2400" b="1" dirty="0"/>
              <a:t>解</a:t>
            </a:r>
            <a:r>
              <a:rPr lang="zh-CN" altLang="en-US" sz="2400" dirty="0"/>
              <a:t>  </a:t>
            </a:r>
            <a:r>
              <a:rPr lang="en-US" altLang="zh-CN" sz="2400" dirty="0"/>
              <a:t>MATLAB</a:t>
            </a:r>
            <a:r>
              <a:rPr lang="zh-CN" altLang="en-US" sz="2400" dirty="0"/>
              <a:t>命令如下</a:t>
            </a:r>
          </a:p>
          <a:p>
            <a:pPr>
              <a:buFontTx/>
              <a:buNone/>
            </a:pPr>
            <a:r>
              <a:rPr lang="zh-CN" altLang="en-US" sz="2400" dirty="0"/>
              <a:t>  </a:t>
            </a:r>
            <a:r>
              <a:rPr lang="en-US" altLang="zh-CN" dirty="0"/>
              <a:t>&gt;&gt;A=[0 1 0;0 0 1;-6 -11 -6];</a:t>
            </a:r>
          </a:p>
          <a:p>
            <a:pPr>
              <a:buFontTx/>
              <a:buNone/>
            </a:pPr>
            <a:r>
              <a:rPr lang="en-US" altLang="zh-CN" dirty="0"/>
              <a:t>  &gt;&gt;P=</a:t>
            </a:r>
            <a:r>
              <a:rPr lang="en-US" altLang="zh-CN" cap="none" dirty="0"/>
              <a:t>poly</a:t>
            </a:r>
            <a:r>
              <a:rPr lang="en-US" altLang="zh-CN" dirty="0"/>
              <a:t>(A)</a:t>
            </a:r>
            <a:r>
              <a:rPr lang="zh-CN" altLang="en-US" dirty="0"/>
              <a:t>；</a:t>
            </a:r>
            <a:r>
              <a:rPr lang="en-US" altLang="zh-CN" dirty="0"/>
              <a:t>V=</a:t>
            </a:r>
            <a:r>
              <a:rPr lang="en-US" altLang="zh-CN" cap="none" dirty="0"/>
              <a:t>roots</a:t>
            </a:r>
            <a:r>
              <a:rPr lang="en-US" altLang="zh-CN" dirty="0"/>
              <a:t>(P)</a:t>
            </a:r>
          </a:p>
          <a:p>
            <a:pPr>
              <a:buFontTx/>
              <a:buNone/>
            </a:pPr>
            <a:r>
              <a:rPr lang="en-US" altLang="zh-CN" sz="2400" dirty="0"/>
              <a:t>  </a:t>
            </a:r>
            <a:r>
              <a:rPr lang="zh-CN" altLang="en-US" sz="2400" dirty="0"/>
              <a:t>结果显示</a:t>
            </a:r>
          </a:p>
          <a:p>
            <a:pPr>
              <a:buFontTx/>
              <a:buNone/>
            </a:pPr>
            <a:r>
              <a:rPr lang="zh-CN" altLang="en-US" sz="2400" dirty="0"/>
              <a:t>   </a:t>
            </a:r>
            <a:r>
              <a:rPr lang="en-US" altLang="zh-CN" dirty="0"/>
              <a:t>P =</a:t>
            </a:r>
          </a:p>
          <a:p>
            <a:pPr>
              <a:buFontTx/>
              <a:buNone/>
            </a:pPr>
            <a:r>
              <a:rPr lang="en-US" altLang="zh-CN" dirty="0"/>
              <a:t>         1.0000    6.0000   11.0000    6.0000</a:t>
            </a:r>
          </a:p>
          <a:p>
            <a:pPr>
              <a:buFontTx/>
              <a:buNone/>
            </a:pPr>
            <a:r>
              <a:rPr lang="en-US" altLang="zh-CN" sz="2200" dirty="0"/>
              <a:t>   V =</a:t>
            </a:r>
          </a:p>
          <a:p>
            <a:pPr>
              <a:buFontTx/>
              <a:buNone/>
            </a:pPr>
            <a:r>
              <a:rPr lang="en-US" altLang="zh-CN" sz="2200" dirty="0"/>
              <a:t>           -1.0000</a:t>
            </a:r>
          </a:p>
          <a:p>
            <a:pPr>
              <a:buFontTx/>
              <a:buNone/>
            </a:pPr>
            <a:r>
              <a:rPr lang="en-US" altLang="zh-CN" sz="2200" dirty="0"/>
              <a:t>           -2.0000</a:t>
            </a:r>
          </a:p>
          <a:p>
            <a:pPr>
              <a:buFontTx/>
              <a:buNone/>
            </a:pPr>
            <a:r>
              <a:rPr lang="en-US" altLang="zh-CN" sz="2200" dirty="0"/>
              <a:t>           -3.0000</a:t>
            </a:r>
            <a:endParaRPr lang="en-US" altLang="zh-CN" sz="2400" dirty="0"/>
          </a:p>
        </p:txBody>
      </p:sp>
      <p:sp>
        <p:nvSpPr>
          <p:cNvPr id="4" name="灯片编号占位符 5">
            <a:extLst>
              <a:ext uri="{FF2B5EF4-FFF2-40B4-BE49-F238E27FC236}">
                <a16:creationId xmlns:a16="http://schemas.microsoft.com/office/drawing/2014/main" id="{C951ACB9-314F-4017-A0CF-5C0E956F3533}"/>
              </a:ext>
            </a:extLst>
          </p:cNvPr>
          <p:cNvSpPr>
            <a:spLocks noGrp="1"/>
          </p:cNvSpPr>
          <p:nvPr>
            <p:ph type="sldNum" sz="quarter" idx="12"/>
          </p:nvPr>
        </p:nvSpPr>
        <p:spPr/>
        <p:txBody>
          <a:bodyPr/>
          <a:lstStyle/>
          <a:p>
            <a:fld id="{2383BBA7-3B97-4EFD-BE66-B93AD03C5A54}" type="slidenum">
              <a:rPr lang="en-US" altLang="zh-CN"/>
              <a:pPr/>
              <a:t>137</a:t>
            </a:fld>
            <a:endParaRPr lang="en-US" altLang="zh-CN"/>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05EFBF57-A67A-4A71-8EBE-39E89CAD8BC4}"/>
                  </a:ext>
                </a:extLst>
              </p:cNvPr>
              <p:cNvSpPr txBox="1">
                <a:spLocks noChangeArrowheads="1"/>
              </p:cNvSpPr>
              <p:nvPr/>
            </p:nvSpPr>
            <p:spPr>
              <a:xfrm>
                <a:off x="6781800" y="4029209"/>
                <a:ext cx="4724401" cy="2438399"/>
              </a:xfrm>
              <a:prstGeom prst="rect">
                <a:avLst/>
              </a:prstGeom>
            </p:spPr>
            <p:txBody>
              <a:bodyPr vert="horz" lIns="91440" tIns="45720" rIns="91440" bIns="45720" rtlCol="0">
                <a:normAutofit/>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auto">
                  <a:spcAft>
                    <a:spcPts val="0"/>
                  </a:spcAft>
                  <a:buFont typeface="Arial" panose="020B0604020202020204" pitchFamily="34" charset="0"/>
                  <a:buNone/>
                </a:pPr>
                <a:r>
                  <a:rPr lang="zh-CN" altLang="en-US" sz="2400" dirty="0"/>
                  <a:t>故系统的特征值为</a:t>
                </a:r>
                <a:endParaRPr lang="en-US" altLang="zh-CN" sz="2400" dirty="0"/>
              </a:p>
              <a:p>
                <a:pPr fontAlgn="auto">
                  <a:spcAft>
                    <a:spcPts val="0"/>
                  </a:spcAft>
                  <a:buFont typeface="Arial" panose="020B0604020202020204" pitchFamily="34" charset="0"/>
                  <a:buNone/>
                </a:pPr>
                <a:r>
                  <a:rPr lang="zh-CN" altLang="en-US" sz="2400" dirty="0"/>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=−3</m:t>
                    </m:r>
                  </m:oMath>
                </a14:m>
                <a:endParaRPr lang="zh-CN" altLang="en-US" sz="2400" dirty="0"/>
              </a:p>
              <a:p>
                <a:pPr fontAlgn="auto">
                  <a:spcAft>
                    <a:spcPts val="0"/>
                  </a:spcAft>
                  <a:buFont typeface="Arial" panose="020B0604020202020204" pitchFamily="34" charset="0"/>
                  <a:buNone/>
                </a:pPr>
                <a:r>
                  <a:rPr lang="zh-CN" altLang="en-US" sz="2400" dirty="0"/>
                  <a:t>特征方程为           </a:t>
                </a:r>
                <a:endParaRPr lang="en-US" altLang="zh-CN" sz="2400" dirty="0"/>
              </a:p>
              <a:p>
                <a:pPr fontAlgn="auto">
                  <a:spcAft>
                    <a:spcPts val="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+6</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+11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+6=0</m:t>
                      </m:r>
                    </m:oMath>
                  </m:oMathPara>
                </a14:m>
                <a:endParaRPr lang="zh-CN" altLang="en-US" sz="2400" dirty="0"/>
              </a:p>
            </p:txBody>
          </p:sp>
        </mc:Choice>
        <mc:Fallback xmlns="">
          <p:sp>
            <p:nvSpPr>
              <p:cNvPr id="5" name="Rectangle 3">
                <a:extLst>
                  <a:ext uri="{FF2B5EF4-FFF2-40B4-BE49-F238E27FC236}">
                    <a16:creationId xmlns:a16="http://schemas.microsoft.com/office/drawing/2014/main" id="{05EFBF57-A67A-4A71-8EBE-39E89CAD8BC4}"/>
                  </a:ext>
                </a:extLst>
              </p:cNvPr>
              <p:cNvSpPr txBox="1">
                <a:spLocks noRot="1" noChangeAspect="1" noMove="1" noResize="1" noEditPoints="1" noAdjustHandles="1" noChangeArrowheads="1" noChangeShapeType="1" noTextEdit="1"/>
              </p:cNvSpPr>
              <p:nvPr/>
            </p:nvSpPr>
            <p:spPr>
              <a:xfrm>
                <a:off x="6781800" y="4029209"/>
                <a:ext cx="4724401" cy="2438399"/>
              </a:xfrm>
              <a:prstGeom prst="rect">
                <a:avLst/>
              </a:prstGeom>
              <a:blipFill>
                <a:blip r:embed="rId2"/>
                <a:stretch>
                  <a:fillRect t="-50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a:extLst>
              <a:ext uri="{FF2B5EF4-FFF2-40B4-BE49-F238E27FC236}">
                <a16:creationId xmlns:a16="http://schemas.microsoft.com/office/drawing/2014/main" id="{41B87908-9271-4F29-973F-DEA54907CF1B}"/>
              </a:ext>
            </a:extLst>
          </p:cNvPr>
          <p:cNvSpPr>
            <a:spLocks noGrp="1" noChangeArrowheads="1"/>
          </p:cNvSpPr>
          <p:nvPr>
            <p:ph idx="1"/>
          </p:nvPr>
        </p:nvSpPr>
        <p:spPr>
          <a:xfrm>
            <a:off x="914400" y="504717"/>
            <a:ext cx="10363200" cy="4983163"/>
          </a:xfrm>
        </p:spPr>
        <p:txBody>
          <a:bodyPr>
            <a:normAutofit/>
          </a:bodyPr>
          <a:lstStyle/>
          <a:p>
            <a:pPr>
              <a:lnSpc>
                <a:spcPct val="120000"/>
              </a:lnSpc>
              <a:buFontTx/>
              <a:buNone/>
            </a:pPr>
            <a:r>
              <a:rPr lang="en-US" altLang="zh-CN" sz="2400" b="1" dirty="0"/>
              <a:t> 3. </a:t>
            </a:r>
            <a:r>
              <a:rPr lang="zh-CN" altLang="en-US" sz="2400" b="1" dirty="0"/>
              <a:t>线性变换</a:t>
            </a:r>
            <a:endParaRPr lang="zh-CN" altLang="en-US" sz="2400" dirty="0"/>
          </a:p>
          <a:p>
            <a:pPr>
              <a:lnSpc>
                <a:spcPct val="120000"/>
              </a:lnSpc>
              <a:buFontTx/>
              <a:buNone/>
            </a:pPr>
            <a:r>
              <a:rPr lang="zh-CN" altLang="en-US" sz="2400" dirty="0"/>
              <a:t>   直接能完成线性变换的函数</a:t>
            </a:r>
            <a:r>
              <a:rPr lang="en-US" altLang="zh-CN" sz="2400" cap="none" dirty="0"/>
              <a:t>ss2ss</a:t>
            </a:r>
            <a:r>
              <a:rPr lang="en-US" altLang="zh-CN" sz="2400" dirty="0"/>
              <a:t>(  )</a:t>
            </a:r>
            <a:r>
              <a:rPr lang="zh-CN" altLang="en-US" sz="2400" dirty="0"/>
              <a:t>，该函数的调用格式为</a:t>
            </a:r>
          </a:p>
          <a:p>
            <a:pPr>
              <a:lnSpc>
                <a:spcPct val="120000"/>
              </a:lnSpc>
              <a:buFontTx/>
              <a:buNone/>
            </a:pPr>
            <a:r>
              <a:rPr lang="zh-CN" altLang="en-US" sz="2400" dirty="0"/>
              <a:t>                              </a:t>
            </a:r>
            <a:r>
              <a:rPr lang="en-US" altLang="zh-CN" sz="2400" cap="none" dirty="0"/>
              <a:t>ss2ss</a:t>
            </a:r>
            <a:endParaRPr lang="en-US" altLang="zh-CN" sz="2400" dirty="0"/>
          </a:p>
        </p:txBody>
      </p:sp>
      <p:sp>
        <p:nvSpPr>
          <p:cNvPr id="8" name="灯片编号占位符 5">
            <a:extLst>
              <a:ext uri="{FF2B5EF4-FFF2-40B4-BE49-F238E27FC236}">
                <a16:creationId xmlns:a16="http://schemas.microsoft.com/office/drawing/2014/main" id="{60C736D9-0672-4DD8-B830-3B100A641A3B}"/>
              </a:ext>
            </a:extLst>
          </p:cNvPr>
          <p:cNvSpPr>
            <a:spLocks noGrp="1"/>
          </p:cNvSpPr>
          <p:nvPr>
            <p:ph type="sldNum" sz="quarter" idx="12"/>
          </p:nvPr>
        </p:nvSpPr>
        <p:spPr/>
        <p:txBody>
          <a:bodyPr/>
          <a:lstStyle/>
          <a:p>
            <a:fld id="{E40E36C0-298A-4D19-84F8-966FE86FBF32}" type="slidenum">
              <a:rPr lang="en-US" altLang="zh-CN"/>
              <a:pPr/>
              <a:t>138</a:t>
            </a:fld>
            <a:endParaRPr lang="en-US" altLang="zh-CN"/>
          </a:p>
        </p:txBody>
      </p:sp>
      <p:sp>
        <p:nvSpPr>
          <p:cNvPr id="314373" name="Rectangle 5">
            <a:extLst>
              <a:ext uri="{FF2B5EF4-FFF2-40B4-BE49-F238E27FC236}">
                <a16:creationId xmlns:a16="http://schemas.microsoft.com/office/drawing/2014/main" id="{82A072CB-4982-4947-9512-86EAF46CD026}"/>
              </a:ext>
            </a:extLst>
          </p:cNvPr>
          <p:cNvSpPr>
            <a:spLocks noChangeArrowheads="1"/>
          </p:cNvSpPr>
          <p:nvPr/>
        </p:nvSpPr>
        <p:spPr bwMode="auto">
          <a:xfrm>
            <a:off x="6003635" y="35630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4375" name="Rectangle 7">
            <a:extLst>
              <a:ext uri="{FF2B5EF4-FFF2-40B4-BE49-F238E27FC236}">
                <a16:creationId xmlns:a16="http://schemas.microsoft.com/office/drawing/2014/main" id="{5EB5A03F-6CD9-4C30-ACCD-2B726BC98CA7}"/>
              </a:ext>
            </a:extLst>
          </p:cNvPr>
          <p:cNvSpPr>
            <a:spLocks noChangeArrowheads="1"/>
          </p:cNvSpPr>
          <p:nvPr/>
        </p:nvSpPr>
        <p:spPr bwMode="auto">
          <a:xfrm>
            <a:off x="6003635" y="29962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14374" name="Object 6">
                <a:extLst>
                  <a:ext uri="{FF2B5EF4-FFF2-40B4-BE49-F238E27FC236}">
                    <a16:creationId xmlns:a16="http://schemas.microsoft.com/office/drawing/2014/main" id="{52AF1C5A-5BEB-4F68-8AD9-7327A650F51A}"/>
                  </a:ext>
                </a:extLst>
              </p:cNvPr>
              <p:cNvSpPr txBox="1"/>
              <p:nvPr/>
            </p:nvSpPr>
            <p:spPr bwMode="auto">
              <a:xfrm>
                <a:off x="3048000" y="2277270"/>
                <a:ext cx="5410200" cy="530225"/>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m:rPr>
                              <m:sty m:val="p"/>
                            </m:rPr>
                            <a:rPr lang="zh-CN" altLang="en-US" i="0">
                              <a:solidFill>
                                <a:srgbClr val="000000"/>
                              </a:solidFill>
                              <a:latin typeface="Cambria Math" panose="02040503050406030204" pitchFamily="18" charset="0"/>
                            </a:rPr>
                            <m:t>A</m:t>
                          </m:r>
                        </m:e>
                      </m:acc>
                      <m:r>
                        <m:rPr>
                          <m:nor/>
                        </m:rPr>
                        <a:rPr lang="zh-CN" altLang="en-US" i="0">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m:rPr>
                              <m:nor/>
                            </m:rPr>
                            <a:rPr lang="zh-CN" altLang="en-US" i="0">
                              <a:solidFill>
                                <a:srgbClr val="000000"/>
                              </a:solidFill>
                              <a:latin typeface="Cambria Math" panose="02040503050406030204" pitchFamily="18" charset="0"/>
                            </a:rPr>
                            <m:t>B</m:t>
                          </m:r>
                        </m:e>
                      </m:acc>
                      <m:r>
                        <m:rPr>
                          <m:nor/>
                        </m:rPr>
                        <a:rPr lang="zh-CN" altLang="en-US" i="0">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m:rPr>
                              <m:nor/>
                            </m:rPr>
                            <a:rPr lang="zh-CN" altLang="en-US" i="0">
                              <a:solidFill>
                                <a:srgbClr val="000000"/>
                              </a:solidFill>
                              <a:latin typeface="Cambria Math" panose="02040503050406030204" pitchFamily="18" charset="0"/>
                            </a:rPr>
                            <m:t>C</m:t>
                          </m:r>
                        </m:e>
                      </m:acc>
                      <m:r>
                        <m:rPr>
                          <m:nor/>
                        </m:rPr>
                        <a:rPr lang="zh-CN" altLang="en-US" i="0">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m:rPr>
                              <m:nor/>
                            </m:rPr>
                            <a:rPr lang="zh-CN" altLang="en-US" i="0">
                              <a:solidFill>
                                <a:srgbClr val="000000"/>
                              </a:solidFill>
                              <a:latin typeface="Cambria Math" panose="02040503050406030204" pitchFamily="18" charset="0"/>
                            </a:rPr>
                            <m:t>D</m:t>
                          </m:r>
                        </m:e>
                      </m:acc>
                      <m:r>
                        <a:rPr lang="zh-CN" altLang="en-US" i="1">
                          <a:solidFill>
                            <a:srgbClr val="000000"/>
                          </a:solidFill>
                          <a:latin typeface="Cambria Math" panose="02040503050406030204" pitchFamily="18" charset="0"/>
                        </a:rPr>
                        <m:t>]=</m:t>
                      </m:r>
                      <m:r>
                        <m:rPr>
                          <m:sty m:val="p"/>
                        </m:rPr>
                        <a:rPr lang="en-US" altLang="zh-CN" i="0">
                          <a:solidFill>
                            <a:srgbClr val="000000"/>
                          </a:solidFill>
                          <a:latin typeface="Cambria Math" panose="02040503050406030204" pitchFamily="18" charset="0"/>
                        </a:rPr>
                        <m:t>ss</m:t>
                      </m:r>
                      <m:r>
                        <a:rPr lang="en-US" altLang="zh-CN" i="0">
                          <a:solidFill>
                            <a:srgbClr val="000000"/>
                          </a:solidFill>
                          <a:latin typeface="Cambria Math" panose="02040503050406030204" pitchFamily="18" charset="0"/>
                        </a:rPr>
                        <m:t>2</m:t>
                      </m:r>
                      <m:r>
                        <m:rPr>
                          <m:sty m:val="p"/>
                        </m:rPr>
                        <a:rPr lang="en-US" altLang="zh-CN" i="0">
                          <a:solidFill>
                            <a:srgbClr val="000000"/>
                          </a:solidFill>
                          <a:latin typeface="Cambria Math" panose="02040503050406030204" pitchFamily="18" charset="0"/>
                        </a:rPr>
                        <m:t>ss</m:t>
                      </m:r>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A</m:t>
                      </m:r>
                      <m:r>
                        <m:rPr>
                          <m:nor/>
                        </m:rPr>
                        <a:rPr lang="zh-CN" altLang="en-US">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B</m:t>
                      </m:r>
                      <m:r>
                        <m:rPr>
                          <m:nor/>
                        </m:rPr>
                        <a:rPr lang="zh-CN" altLang="en-US">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C</m:t>
                      </m:r>
                      <m:r>
                        <m:rPr>
                          <m:nor/>
                        </m:rPr>
                        <a:rPr lang="zh-CN" altLang="en-US">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D</m:t>
                      </m:r>
                      <m:r>
                        <m:rPr>
                          <m:nor/>
                        </m:rPr>
                        <a:rPr lang="zh-CN" altLang="en-US">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P</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314374" name="Object 6">
                <a:extLst>
                  <a:ext uri="{FF2B5EF4-FFF2-40B4-BE49-F238E27FC236}">
                    <a16:creationId xmlns:a16="http://schemas.microsoft.com/office/drawing/2014/main" id="{52AF1C5A-5BEB-4F68-8AD9-7327A650F51A}"/>
                  </a:ext>
                </a:extLst>
              </p:cNvPr>
              <p:cNvSpPr txBox="1">
                <a:spLocks noRot="1" noChangeAspect="1" noMove="1" noResize="1" noEditPoints="1" noAdjustHandles="1" noChangeArrowheads="1" noChangeShapeType="1" noTextEdit="1"/>
              </p:cNvSpPr>
              <p:nvPr/>
            </p:nvSpPr>
            <p:spPr bwMode="auto">
              <a:xfrm>
                <a:off x="3048000" y="2277270"/>
                <a:ext cx="5410200" cy="530225"/>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5395" name="Rectangle 3">
                <a:extLst>
                  <a:ext uri="{FF2B5EF4-FFF2-40B4-BE49-F238E27FC236}">
                    <a16:creationId xmlns:a16="http://schemas.microsoft.com/office/drawing/2014/main" id="{695410BF-3781-46A6-B596-6D946010EC8C}"/>
                  </a:ext>
                </a:extLst>
              </p:cNvPr>
              <p:cNvSpPr>
                <a:spLocks noGrp="1" noChangeArrowheads="1"/>
              </p:cNvSpPr>
              <p:nvPr>
                <p:ph idx="1"/>
              </p:nvPr>
            </p:nvSpPr>
            <p:spPr>
              <a:xfrm>
                <a:off x="609600" y="609601"/>
                <a:ext cx="11201400" cy="6040570"/>
              </a:xfrm>
            </p:spPr>
            <p:txBody>
              <a:bodyPr>
                <a:normAutofit/>
              </a:bodyPr>
              <a:lstStyle/>
              <a:p>
                <a:pPr>
                  <a:buNone/>
                </a:pPr>
                <a:r>
                  <a:rPr lang="zh-CN" altLang="en-US" sz="2400" b="1" dirty="0"/>
                  <a:t>例</a:t>
                </a:r>
                <a:r>
                  <a:rPr lang="en-US" altLang="zh-CN" sz="2400" b="1" dirty="0"/>
                  <a:t>1-27</a:t>
                </a:r>
                <a:r>
                  <a:rPr lang="en-US" altLang="zh-CN" sz="2400" dirty="0"/>
                  <a:t> </a:t>
                </a:r>
                <a:r>
                  <a:rPr lang="zh-CN" altLang="en-US" sz="2400" dirty="0"/>
                  <a:t>考虑下列系统的状态空间表达式如下，将其变换为对角线标准型。 </a:t>
                </a:r>
              </a:p>
              <a:p>
                <a:pPr>
                  <a:lnSpc>
                    <a:spcPct val="100000"/>
                  </a:lnSpc>
                  <a:buNone/>
                </a:pPr>
                <a:r>
                  <a:rPr lang="en-US" altLang="zh-CN"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−6</m:t>
                              </m:r>
                            </m:e>
                            <m:e>
                              <m:r>
                                <a:rPr lang="en-US" altLang="zh-CN" sz="2400" b="0" i="1" smtClean="0">
                                  <a:solidFill>
                                    <a:srgbClr val="000000"/>
                                  </a:solidFill>
                                  <a:latin typeface="Cambria Math" panose="02040503050406030204" pitchFamily="18" charset="0"/>
                                </a:rPr>
                                <m:t>−11</m:t>
                              </m:r>
                            </m:e>
                            <m:e>
                              <m:r>
                                <a:rPr lang="en-US" altLang="zh-CN" sz="2400" b="0" i="1" smtClean="0">
                                  <a:solidFill>
                                    <a:srgbClr val="000000"/>
                                  </a:solidFill>
                                  <a:latin typeface="Cambria Math" panose="02040503050406030204" pitchFamily="18" charset="0"/>
                                </a:rPr>
                                <m:t>−6</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&amp;6</m:t>
                            </m:r>
                          </m:e>
                        </m:eqArr>
                      </m:e>
                    </m:d>
                    <m:r>
                      <a:rPr lang="zh-CN" altLang="en-US" sz="2400" i="1">
                        <a:solidFill>
                          <a:srgbClr val="000000"/>
                        </a:solidFill>
                        <a:latin typeface="Cambria Math" panose="02040503050406030204" pitchFamily="18" charset="0"/>
                      </a:rPr>
                      <m:t>𝑢</m:t>
                    </m:r>
                  </m:oMath>
                </a14:m>
                <a:r>
                  <a:rPr lang="zh-CN" altLang="en-US" sz="2400" dirty="0"/>
                  <a:t>，</a:t>
                </a: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qArr>
                      </m:e>
                    </m:d>
                  </m:oMath>
                </a14:m>
                <a:r>
                  <a:rPr lang="zh-CN" altLang="en-US" sz="2400" dirty="0"/>
                  <a:t>        </a:t>
                </a:r>
                <a:endParaRPr lang="en-US" altLang="zh-CN" sz="2400" dirty="0"/>
              </a:p>
              <a:p>
                <a:pPr>
                  <a:buNone/>
                </a:pPr>
                <a:r>
                  <a:rPr lang="zh-CN" altLang="en-US" sz="2400" b="1" dirty="0"/>
                  <a:t>解</a:t>
                </a:r>
                <a:r>
                  <a:rPr lang="zh-CN" altLang="en-US" sz="2400" dirty="0"/>
                  <a:t> 由例</a:t>
                </a:r>
                <a:r>
                  <a:rPr lang="en-US" altLang="zh-CN" sz="2400" dirty="0"/>
                  <a:t>1-26</a:t>
                </a:r>
                <a:r>
                  <a:rPr lang="zh-CN" altLang="en-US" sz="2400" dirty="0"/>
                  <a:t>知系统的特征为</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=−3</m:t>
                    </m:r>
                  </m:oMath>
                </a14:m>
                <a:r>
                  <a:rPr lang="zh-CN" altLang="en-US" sz="2400" dirty="0"/>
                  <a:t>              </a:t>
                </a:r>
              </a:p>
              <a:p>
                <a:pPr>
                  <a:buNone/>
                </a:pPr>
                <a:r>
                  <a:rPr lang="zh-CN" altLang="en-US" sz="2400" dirty="0"/>
                  <a:t>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t>根据范德蒙德矩阵可得</a:t>
                </a:r>
                <a:endParaRPr lang="en-US" altLang="zh-CN" sz="2400" dirty="0"/>
              </a:p>
              <a:p>
                <a:pPr>
                  <a:lnSpc>
                    <a:spcPct val="100000"/>
                  </a:lnSpc>
                  <a:buNone/>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b="1" i="1" smtClean="0">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3"/>
                                    <m:mcJc m:val="center"/>
                                  </m:mcPr>
                                </m:mc>
                              </m:mcs>
                              <m:ctrlPr>
                                <a:rPr lang="en-US" altLang="zh-CN" i="1">
                                  <a:solidFill>
                                    <a:srgbClr val="000000"/>
                                  </a:solidFill>
                                  <a:latin typeface="Cambria Math" panose="02040503050406030204" pitchFamily="18" charset="0"/>
                                </a:rPr>
                              </m:ctrlPr>
                            </m:mPr>
                            <m:mr>
                              <m:e>
                                <m:r>
                                  <m:rPr>
                                    <m:brk m:alnAt="7"/>
                                  </m:rP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3</m:t>
                                    </m:r>
                                  </m:sub>
                                </m:sSub>
                              </m:e>
                            </m:m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2</m:t>
                                    </m:r>
                                  </m:sup>
                                </m:sSubSup>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3"/>
                                    <m:mcJc m:val="center"/>
                                  </m:mcPr>
                                </m:mc>
                              </m:mcs>
                              <m:ctrlPr>
                                <a:rPr lang="en-US" altLang="zh-CN" i="1">
                                  <a:solidFill>
                                    <a:srgbClr val="000000"/>
                                  </a:solidFill>
                                  <a:latin typeface="Cambria Math" panose="02040503050406030204" pitchFamily="18" charset="0"/>
                                </a:rPr>
                              </m:ctrlPr>
                            </m:mPr>
                            <m:mr>
                              <m:e>
                                <m:r>
                                  <m:rPr>
                                    <m:brk m:alnAt="7"/>
                                  </m:rP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1</m:t>
                                </m:r>
                              </m:e>
                            </m:mr>
                            <m:mr>
                              <m:e>
                                <m: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−2</m:t>
                                </m:r>
                              </m:e>
                              <m:e>
                                <m:r>
                                  <a:rPr lang="en-US" altLang="zh-CN" i="1">
                                    <a:solidFill>
                                      <a:srgbClr val="000000"/>
                                    </a:solidFill>
                                    <a:latin typeface="Cambria Math" panose="02040503050406030204" pitchFamily="18" charset="0"/>
                                  </a:rPr>
                                  <m:t>−3</m:t>
                                </m:r>
                              </m:e>
                            </m:mr>
                            <m:mr>
                              <m:e>
                                <m:r>
                                  <a:rPr lang="en-US" altLang="zh-CN" i="1">
                                    <a:solidFill>
                                      <a:srgbClr val="000000"/>
                                    </a:solidFill>
                                    <a:latin typeface="Cambria Math" panose="02040503050406030204" pitchFamily="18" charset="0"/>
                                  </a:rPr>
                                  <m:t>1</m:t>
                                </m:r>
                              </m:e>
                              <m:e>
                                <m:r>
                                  <a:rPr lang="en-US" altLang="zh-CN" i="1">
                                    <a:solidFill>
                                      <a:srgbClr val="000000"/>
                                    </a:solidFill>
                                    <a:latin typeface="Cambria Math" panose="02040503050406030204" pitchFamily="18" charset="0"/>
                                  </a:rPr>
                                  <m:t>4</m:t>
                                </m:r>
                              </m:e>
                              <m:e>
                                <m:r>
                                  <a:rPr lang="en-US" altLang="zh-CN" i="1">
                                    <a:solidFill>
                                      <a:srgbClr val="000000"/>
                                    </a:solidFill>
                                    <a:latin typeface="Cambria Math" panose="02040503050406030204" pitchFamily="18" charset="0"/>
                                  </a:rPr>
                                  <m:t>9</m:t>
                                </m:r>
                              </m:e>
                            </m:mr>
                          </m:m>
                        </m:e>
                      </m:d>
                    </m:oMath>
                  </m:oMathPara>
                </a14:m>
                <a:endParaRPr lang="en-US" altLang="zh-CN" sz="2400" dirty="0"/>
              </a:p>
              <a:p>
                <a:pPr>
                  <a:buFontTx/>
                  <a:buNone/>
                </a:pPr>
                <a:r>
                  <a:rPr lang="en-US" altLang="zh-CN" sz="2400" dirty="0"/>
                  <a:t>MATLAB</a:t>
                </a:r>
                <a:r>
                  <a:rPr lang="zh-CN" altLang="en-US" sz="2400" dirty="0"/>
                  <a:t>命令如下</a:t>
                </a:r>
              </a:p>
              <a:p>
                <a:pPr>
                  <a:buFontTx/>
                  <a:buNone/>
                </a:pPr>
                <a:r>
                  <a:rPr lang="zh-CN" altLang="en-US" dirty="0"/>
                  <a:t>  </a:t>
                </a:r>
                <a:r>
                  <a:rPr lang="en-US" altLang="zh-CN" dirty="0"/>
                  <a:t>&gt;&gt;A=[0 1 0;0 0 1;-6 -11 -6];B=[0;0;6];C=[1 0 0];D=0;</a:t>
                </a:r>
              </a:p>
              <a:p>
                <a:pPr>
                  <a:buFontTx/>
                  <a:buNone/>
                </a:pPr>
                <a:r>
                  <a:rPr lang="en-US" altLang="zh-CN" dirty="0"/>
                  <a:t>  &gt;&gt;P=</a:t>
                </a:r>
                <a:r>
                  <a:rPr lang="en-US" altLang="zh-CN" cap="none" dirty="0"/>
                  <a:t>inv</a:t>
                </a:r>
                <a:r>
                  <a:rPr lang="en-US" altLang="zh-CN" dirty="0"/>
                  <a:t>([1 1 1;-1,-2,-3;1 4 9]);</a:t>
                </a:r>
              </a:p>
              <a:p>
                <a:pPr>
                  <a:buFontTx/>
                  <a:buNone/>
                </a:pPr>
                <a:r>
                  <a:rPr lang="en-US" altLang="zh-CN" dirty="0"/>
                  <a:t>  &gt;&gt;[A1,B1,C1,D1]=</a:t>
                </a:r>
                <a:r>
                  <a:rPr lang="en-US" altLang="zh-CN" cap="none" dirty="0"/>
                  <a:t>ss2ss</a:t>
                </a:r>
                <a:r>
                  <a:rPr lang="en-US" altLang="zh-CN" dirty="0"/>
                  <a:t>(A,B,C,D,P)</a:t>
                </a:r>
                <a:endParaRPr lang="en-US" altLang="zh-CN" sz="2400" dirty="0"/>
              </a:p>
            </p:txBody>
          </p:sp>
        </mc:Choice>
        <mc:Fallback xmlns="">
          <p:sp>
            <p:nvSpPr>
              <p:cNvPr id="315395" name="Rectangle 3">
                <a:extLst>
                  <a:ext uri="{FF2B5EF4-FFF2-40B4-BE49-F238E27FC236}">
                    <a16:creationId xmlns:a16="http://schemas.microsoft.com/office/drawing/2014/main" id="{695410BF-3781-46A6-B596-6D946010EC8C}"/>
                  </a:ext>
                </a:extLst>
              </p:cNvPr>
              <p:cNvSpPr>
                <a:spLocks noGrp="1" noRot="1" noChangeAspect="1" noMove="1" noResize="1" noEditPoints="1" noAdjustHandles="1" noChangeArrowheads="1" noChangeShapeType="1" noTextEdit="1"/>
              </p:cNvSpPr>
              <p:nvPr>
                <p:ph idx="1"/>
              </p:nvPr>
            </p:nvSpPr>
            <p:spPr>
              <a:xfrm>
                <a:off x="609600" y="609601"/>
                <a:ext cx="11201400" cy="6040570"/>
              </a:xfrm>
              <a:blipFill>
                <a:blip r:embed="rId2"/>
                <a:stretch>
                  <a:fillRect t="-202"/>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7C02D776-9132-41AB-A8BC-932667C183CE}"/>
              </a:ext>
            </a:extLst>
          </p:cNvPr>
          <p:cNvSpPr>
            <a:spLocks noGrp="1"/>
          </p:cNvSpPr>
          <p:nvPr>
            <p:ph type="sldNum" sz="quarter" idx="12"/>
          </p:nvPr>
        </p:nvSpPr>
        <p:spPr/>
        <p:txBody>
          <a:bodyPr/>
          <a:lstStyle/>
          <a:p>
            <a:fld id="{09F51CC6-1E1A-4EB2-9EE3-E31290200289}" type="slidenum">
              <a:rPr lang="en-US" altLang="zh-CN"/>
              <a:pPr/>
              <a:t>139</a:t>
            </a:fld>
            <a:endParaRPr lang="en-US" altLang="zh-CN"/>
          </a:p>
        </p:txBody>
      </p:sp>
      <p:sp>
        <p:nvSpPr>
          <p:cNvPr id="315398" name="Rectangle 6">
            <a:extLst>
              <a:ext uri="{FF2B5EF4-FFF2-40B4-BE49-F238E27FC236}">
                <a16:creationId xmlns:a16="http://schemas.microsoft.com/office/drawing/2014/main" id="{43EEDD5D-086C-4FA8-BE90-570B66DE2DC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5399" name="Rectangle 7">
            <a:extLst>
              <a:ext uri="{FF2B5EF4-FFF2-40B4-BE49-F238E27FC236}">
                <a16:creationId xmlns:a16="http://schemas.microsoft.com/office/drawing/2014/main" id="{D32C6603-CF27-409E-BDA1-C0C793020370}"/>
              </a:ext>
            </a:extLst>
          </p:cNvPr>
          <p:cNvSpPr>
            <a:spLocks noChangeArrowheads="1"/>
          </p:cNvSpPr>
          <p:nvPr/>
        </p:nvSpPr>
        <p:spPr bwMode="auto">
          <a:xfrm>
            <a:off x="1524001" y="529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lang="zh-CN" altLang="zh-CN"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FA2A5-4CDE-42CE-B97A-82F25827764F}"/>
              </a:ext>
            </a:extLst>
          </p:cNvPr>
          <p:cNvSpPr>
            <a:spLocks noGrp="1"/>
          </p:cNvSpPr>
          <p:nvPr>
            <p:ph type="title"/>
          </p:nvPr>
        </p:nvSpPr>
        <p:spPr/>
        <p:txBody>
          <a:bodyPr>
            <a:normAutofit/>
          </a:bodyPr>
          <a:lstStyle/>
          <a:p>
            <a:r>
              <a:rPr lang="en-US" altLang="zh-CN" dirty="0"/>
              <a:t>3. </a:t>
            </a:r>
            <a:r>
              <a:rPr lang="zh-CN" altLang="en-US" dirty="0"/>
              <a:t>线性系统状态空间表达式的一般形式</a:t>
            </a:r>
          </a:p>
        </p:txBody>
      </p:sp>
      <mc:AlternateContent xmlns:mc="http://schemas.openxmlformats.org/markup-compatibility/2006" xmlns:a14="http://schemas.microsoft.com/office/drawing/2010/main">
        <mc:Choice Requires="a14">
          <p:sp>
            <p:nvSpPr>
              <p:cNvPr id="28675" name="Rectangle 3">
                <a:extLst>
                  <a:ext uri="{FF2B5EF4-FFF2-40B4-BE49-F238E27FC236}">
                    <a16:creationId xmlns:a16="http://schemas.microsoft.com/office/drawing/2014/main" id="{A9BBF331-66C4-46BD-8BBA-AE610E592549}"/>
                  </a:ext>
                </a:extLst>
              </p:cNvPr>
              <p:cNvSpPr>
                <a:spLocks noGrp="1" noChangeArrowheads="1"/>
              </p:cNvSpPr>
              <p:nvPr>
                <p:ph sz="quarter" idx="13"/>
              </p:nvPr>
            </p:nvSpPr>
            <p:spPr/>
            <p:txBody>
              <a:bodyPr/>
              <a:lstStyle/>
              <a:p>
                <a:pPr>
                  <a:buNone/>
                </a:pPr>
                <a:r>
                  <a:rPr lang="en-US" altLang="zh-CN" dirty="0"/>
                  <a:t>          </a:t>
                </a:r>
                <a:r>
                  <a:rPr lang="zh-CN" altLang="en-US" sz="2800" dirty="0"/>
                  <a:t>若在系统的状态空间表达式中，向量函数</a:t>
                </a:r>
                <a14:m>
                  <m:oMath xmlns:m="http://schemas.openxmlformats.org/officeDocument/2006/math">
                    <m:r>
                      <a:rPr lang="zh-CN" altLang="en-US" sz="2800" b="1" i="1">
                        <a:solidFill>
                          <a:srgbClr val="000000"/>
                        </a:solidFill>
                        <a:latin typeface="Cambria Math" panose="02040503050406030204" pitchFamily="18" charset="0"/>
                      </a:rPr>
                      <m:t>𝒇</m:t>
                    </m:r>
                  </m:oMath>
                </a14:m>
                <a:r>
                  <a:rPr lang="zh-CN" altLang="en-US" sz="2800" dirty="0"/>
                  <a:t>和</a:t>
                </a:r>
                <a14:m>
                  <m:oMath xmlns:m="http://schemas.openxmlformats.org/officeDocument/2006/math">
                    <m:r>
                      <a:rPr lang="en-US" altLang="zh-CN" sz="2800" b="1" i="1">
                        <a:solidFill>
                          <a:srgbClr val="000000"/>
                        </a:solidFill>
                        <a:latin typeface="Cambria Math" panose="02040503050406030204" pitchFamily="18" charset="0"/>
                      </a:rPr>
                      <m:t>𝒈</m:t>
                    </m:r>
                  </m:oMath>
                </a14:m>
                <a:r>
                  <a:rPr lang="zh-CN" altLang="en-US" sz="2800" dirty="0"/>
                  <a:t>均是线性函数，则称该系统为线性系统。</a:t>
                </a:r>
              </a:p>
              <a:p>
                <a:pPr>
                  <a:lnSpc>
                    <a:spcPct val="120000"/>
                  </a:lnSpc>
                  <a:buFontTx/>
                  <a:buNone/>
                </a:pPr>
                <a:r>
                  <a:rPr lang="zh-CN" altLang="en-US" sz="2800" dirty="0"/>
                  <a:t>         线性系统的状态方程是一阶向量线性微分方程或一阶向量差分方程，输出方程是向量代数方程。</a:t>
                </a:r>
              </a:p>
            </p:txBody>
          </p:sp>
        </mc:Choice>
        <mc:Fallback xmlns="">
          <p:sp>
            <p:nvSpPr>
              <p:cNvPr id="28675" name="Rectangle 3">
                <a:extLst>
                  <a:ext uri="{FF2B5EF4-FFF2-40B4-BE49-F238E27FC236}">
                    <a16:creationId xmlns:a16="http://schemas.microsoft.com/office/drawing/2014/main" id="{A9BBF331-66C4-46BD-8BBA-AE610E592549}"/>
                  </a:ext>
                </a:extLst>
              </p:cNvPr>
              <p:cNvSpPr>
                <a:spLocks noGrp="1" noRot="1" noChangeAspect="1" noMove="1" noResize="1" noEditPoints="1" noAdjustHandles="1" noChangeArrowheads="1" noChangeShapeType="1" noTextEdit="1"/>
              </p:cNvSpPr>
              <p:nvPr>
                <p:ph sz="quarter" idx="13"/>
              </p:nvPr>
            </p:nvSpPr>
            <p:spPr>
              <a:blipFill>
                <a:blip r:embed="rId2"/>
                <a:stretch>
                  <a:fillRect t="-478"/>
                </a:stretch>
              </a:blipFill>
            </p:spPr>
            <p:txBody>
              <a:bodyPr/>
              <a:lstStyle/>
              <a:p>
                <a:r>
                  <a:rPr lang="zh-CN" altLang="en-US">
                    <a:noFill/>
                  </a:rPr>
                  <a:t> </a:t>
                </a:r>
              </a:p>
            </p:txBody>
          </p:sp>
        </mc:Fallback>
      </mc:AlternateContent>
      <p:sp>
        <p:nvSpPr>
          <p:cNvPr id="5" name="灯片编号占位符 5">
            <a:extLst>
              <a:ext uri="{FF2B5EF4-FFF2-40B4-BE49-F238E27FC236}">
                <a16:creationId xmlns:a16="http://schemas.microsoft.com/office/drawing/2014/main" id="{CFE508B3-C6B0-4118-8227-708077E6821D}"/>
              </a:ext>
            </a:extLst>
          </p:cNvPr>
          <p:cNvSpPr>
            <a:spLocks noGrp="1"/>
          </p:cNvSpPr>
          <p:nvPr>
            <p:ph type="sldNum" sz="quarter" idx="12"/>
          </p:nvPr>
        </p:nvSpPr>
        <p:spPr/>
        <p:txBody>
          <a:bodyPr/>
          <a:lstStyle/>
          <a:p>
            <a:fld id="{EE6C1D00-727B-4977-A7C1-D58A15492119}" type="slidenum">
              <a:rPr lang="en-US" altLang="zh-CN"/>
              <a:pPr/>
              <a:t>14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a:extLst>
              <a:ext uri="{FF2B5EF4-FFF2-40B4-BE49-F238E27FC236}">
                <a16:creationId xmlns:a16="http://schemas.microsoft.com/office/drawing/2014/main" id="{71ADDC81-3A77-4A94-8ACF-2947DA4B6935}"/>
              </a:ext>
            </a:extLst>
          </p:cNvPr>
          <p:cNvSpPr>
            <a:spLocks noGrp="1" noChangeArrowheads="1"/>
          </p:cNvSpPr>
          <p:nvPr>
            <p:ph idx="1"/>
          </p:nvPr>
        </p:nvSpPr>
        <p:spPr>
          <a:xfrm>
            <a:off x="838200" y="457200"/>
            <a:ext cx="10134600" cy="6019799"/>
          </a:xfrm>
        </p:spPr>
        <p:txBody>
          <a:bodyPr>
            <a:normAutofit fontScale="92500" lnSpcReduction="10000"/>
          </a:bodyPr>
          <a:lstStyle/>
          <a:p>
            <a:pPr>
              <a:buFontTx/>
              <a:buNone/>
            </a:pPr>
            <a:r>
              <a:rPr lang="zh-CN" altLang="en-US" sz="2400" dirty="0"/>
              <a:t>结果显示</a:t>
            </a:r>
          </a:p>
          <a:p>
            <a:pPr>
              <a:buFontTx/>
              <a:buNone/>
            </a:pPr>
            <a:r>
              <a:rPr lang="zh-CN" altLang="en-US" sz="2400" dirty="0"/>
              <a:t>  </a:t>
            </a:r>
            <a:r>
              <a:rPr lang="en-US" altLang="zh-CN" dirty="0"/>
              <a:t>A1 =</a:t>
            </a:r>
          </a:p>
          <a:p>
            <a:pPr>
              <a:buFontTx/>
              <a:buNone/>
            </a:pPr>
            <a:r>
              <a:rPr lang="en-US" altLang="zh-CN" dirty="0"/>
              <a:t>     -1.0000   -0.0000   -0.0000</a:t>
            </a:r>
          </a:p>
          <a:p>
            <a:pPr>
              <a:buFontTx/>
              <a:buNone/>
            </a:pPr>
            <a:r>
              <a:rPr lang="en-US" altLang="zh-CN" dirty="0"/>
              <a:t>      0.0000   -2.0000    0.0000</a:t>
            </a:r>
          </a:p>
          <a:p>
            <a:pPr>
              <a:buFontTx/>
              <a:buNone/>
            </a:pPr>
            <a:r>
              <a:rPr lang="en-US" altLang="zh-CN" dirty="0"/>
              <a:t>     -0.0000   -0.0000   -3.0000</a:t>
            </a:r>
          </a:p>
          <a:p>
            <a:pPr>
              <a:buFontTx/>
              <a:buNone/>
            </a:pPr>
            <a:r>
              <a:rPr lang="en-US" altLang="zh-CN" dirty="0"/>
              <a:t>B1 =</a:t>
            </a:r>
          </a:p>
          <a:p>
            <a:pPr>
              <a:buFontTx/>
              <a:buNone/>
            </a:pPr>
            <a:r>
              <a:rPr lang="en-US" altLang="zh-CN" dirty="0"/>
              <a:t>     3.0000</a:t>
            </a:r>
          </a:p>
          <a:p>
            <a:pPr>
              <a:buFontTx/>
              <a:buNone/>
            </a:pPr>
            <a:r>
              <a:rPr lang="en-US" altLang="zh-CN" dirty="0"/>
              <a:t>    -6.0000</a:t>
            </a:r>
          </a:p>
          <a:p>
            <a:pPr>
              <a:buFontTx/>
              <a:buNone/>
            </a:pPr>
            <a:r>
              <a:rPr lang="en-US" altLang="zh-CN" dirty="0"/>
              <a:t>     3.0000</a:t>
            </a:r>
          </a:p>
          <a:p>
            <a:pPr>
              <a:buFontTx/>
              <a:buNone/>
            </a:pPr>
            <a:r>
              <a:rPr lang="en-US" altLang="zh-CN" dirty="0"/>
              <a:t> C1 =</a:t>
            </a:r>
          </a:p>
          <a:p>
            <a:pPr>
              <a:buFontTx/>
              <a:buNone/>
            </a:pPr>
            <a:r>
              <a:rPr lang="en-US" altLang="zh-CN" dirty="0"/>
              <a:t>     1.0000    1.0000    1.0000</a:t>
            </a:r>
          </a:p>
          <a:p>
            <a:pPr>
              <a:buFontTx/>
              <a:buNone/>
            </a:pPr>
            <a:r>
              <a:rPr lang="en-US" altLang="zh-CN" dirty="0"/>
              <a:t> D1 =</a:t>
            </a:r>
          </a:p>
          <a:p>
            <a:pPr>
              <a:buFontTx/>
              <a:buNone/>
            </a:pPr>
            <a:r>
              <a:rPr lang="en-US" altLang="zh-CN" dirty="0"/>
              <a:t>      0</a:t>
            </a:r>
          </a:p>
        </p:txBody>
      </p:sp>
      <p:sp>
        <p:nvSpPr>
          <p:cNvPr id="4" name="灯片编号占位符 5">
            <a:extLst>
              <a:ext uri="{FF2B5EF4-FFF2-40B4-BE49-F238E27FC236}">
                <a16:creationId xmlns:a16="http://schemas.microsoft.com/office/drawing/2014/main" id="{E51DF499-F855-422A-9614-F8D634AE73BE}"/>
              </a:ext>
            </a:extLst>
          </p:cNvPr>
          <p:cNvSpPr>
            <a:spLocks noGrp="1"/>
          </p:cNvSpPr>
          <p:nvPr>
            <p:ph type="sldNum" sz="quarter" idx="12"/>
          </p:nvPr>
        </p:nvSpPr>
        <p:spPr/>
        <p:txBody>
          <a:bodyPr/>
          <a:lstStyle/>
          <a:p>
            <a:fld id="{AAA09978-73ED-4D3D-8FD7-4D54EDE94492}" type="slidenum">
              <a:rPr lang="en-US" altLang="zh-CN"/>
              <a:pPr/>
              <a:t>140</a:t>
            </a:fld>
            <a:endParaRPr lang="en-US" altLang="zh-CN"/>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8C29FFCE-D9D0-4FAC-87BD-1F13EB3B917F}"/>
                  </a:ext>
                </a:extLst>
              </p:cNvPr>
              <p:cNvSpPr txBox="1">
                <a:spLocks noChangeArrowheads="1"/>
              </p:cNvSpPr>
              <p:nvPr/>
            </p:nvSpPr>
            <p:spPr>
              <a:xfrm>
                <a:off x="6292293" y="3439427"/>
                <a:ext cx="5290588" cy="3381360"/>
              </a:xfrm>
              <a:prstGeom prst="rect">
                <a:avLst/>
              </a:prstGeom>
            </p:spPr>
            <p:txBody>
              <a:bodyPr vert="horz" lIns="91440" tIns="45720" rIns="91440" bIns="45720" rtlCol="0">
                <a:normAutofit/>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auto">
                  <a:spcAft>
                    <a:spcPts val="0"/>
                  </a:spcAft>
                  <a:buFontTx/>
                  <a:buNone/>
                </a:pPr>
                <a:r>
                  <a:rPr lang="zh-CN" altLang="en-US" sz="2400" dirty="0"/>
                  <a:t>可得系统变化后的对角线标准型为</a:t>
                </a:r>
                <a:endParaRPr lang="en-US" altLang="zh-CN" sz="2400" dirty="0"/>
              </a:p>
              <a:p>
                <a:pPr fontAlgn="auto">
                  <a:spcAft>
                    <a:spcPts val="0"/>
                  </a:spcAft>
                  <a:buFontTx/>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3</m:t>
                                  </m:r>
                                </m:sub>
                              </m:sSub>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mcs>
                                <m:mc>
                                  <m:mcPr>
                                    <m:count m:val="3"/>
                                    <m:mcJc m:val="center"/>
                                  </m:mcPr>
                                </m:mc>
                              </m:mcs>
                              <m:ctrlPr>
                                <a:rPr lang="en-US" altLang="zh-CN" i="1" smtClean="0">
                                  <a:solidFill>
                                    <a:srgbClr val="000000"/>
                                  </a:solidFill>
                                  <a:latin typeface="Cambria Math" panose="02040503050406030204" pitchFamily="18" charset="0"/>
                                </a:rPr>
                              </m:ctrlPr>
                            </m:mPr>
                            <m:mr>
                              <m:e>
                                <m:r>
                                  <m:rPr>
                                    <m:brk m:alnAt="7"/>
                                  </m:rP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e>
                              <m:e>
                                <m: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0</m:t>
                                </m:r>
                              </m:e>
                            </m:mr>
                            <m:mr>
                              <m:e>
                                <m: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−2</m:t>
                                </m:r>
                              </m:e>
                              <m:e>
                                <m:r>
                                  <a:rPr lang="en-US" altLang="zh-CN" b="0" i="1" smtClean="0">
                                    <a:solidFill>
                                      <a:srgbClr val="000000"/>
                                    </a:solidFill>
                                    <a:latin typeface="Cambria Math" panose="02040503050406030204" pitchFamily="18" charset="0"/>
                                  </a:rPr>
                                  <m:t>0</m:t>
                                </m:r>
                              </m:e>
                            </m:mr>
                            <m:mr>
                              <m:e>
                                <m: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0</m:t>
                                </m:r>
                              </m:e>
                              <m:e>
                                <m:r>
                                  <a:rPr lang="en-US" altLang="zh-CN" b="0" i="1" smtClean="0">
                                    <a:solidFill>
                                      <a:srgbClr val="000000"/>
                                    </a:solidFill>
                                    <a:latin typeface="Cambria Math" panose="02040503050406030204" pitchFamily="18" charset="0"/>
                                  </a:rPr>
                                  <m:t>−3</m:t>
                                </m:r>
                              </m:e>
                            </m:mr>
                          </m:m>
                        </m:e>
                      </m:d>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3</m:t>
                                  </m:r>
                                </m:sub>
                              </m:sSub>
                            </m:e>
                          </m:eqArr>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&amp;3</m:t>
                              </m:r>
                            </m:e>
                            <m:e>
                              <m:r>
                                <a:rPr lang="zh-CN" altLang="en-US" i="1">
                                  <a:solidFill>
                                    <a:srgbClr val="000000"/>
                                  </a:solidFill>
                                  <a:latin typeface="Cambria Math" panose="02040503050406030204" pitchFamily="18" charset="0"/>
                                </a:rPr>
                                <m:t>&amp;−6</m:t>
                              </m:r>
                            </m:e>
                            <m:e>
                              <m:r>
                                <a:rPr lang="zh-CN" altLang="en-US" i="1">
                                  <a:solidFill>
                                    <a:srgbClr val="000000"/>
                                  </a:solidFill>
                                  <a:latin typeface="Cambria Math" panose="02040503050406030204" pitchFamily="18" charset="0"/>
                                </a:rPr>
                                <m:t>&amp;3</m:t>
                              </m:r>
                            </m:e>
                          </m:eqArr>
                        </m:e>
                      </m:d>
                      <m:r>
                        <a:rPr lang="zh-CN" altLang="en-US" i="1">
                          <a:solidFill>
                            <a:srgbClr val="000000"/>
                          </a:solidFill>
                          <a:latin typeface="Cambria Math" panose="02040503050406030204" pitchFamily="18" charset="0"/>
                        </a:rPr>
                        <m:t>𝑢</m:t>
                      </m:r>
                    </m:oMath>
                    <m:oMath xmlns:m="http://schemas.openxmlformats.org/officeDocument/2006/math">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=[1	1 1]</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3</m:t>
                                  </m:r>
                                </m:sub>
                              </m:sSub>
                            </m:e>
                          </m:eqArr>
                        </m:e>
                      </m:d>
                    </m:oMath>
                  </m:oMathPara>
                </a14:m>
                <a:endParaRPr lang="zh-CN" altLang="en-US" sz="2400" dirty="0"/>
              </a:p>
            </p:txBody>
          </p:sp>
        </mc:Choice>
        <mc:Fallback xmlns="">
          <p:sp>
            <p:nvSpPr>
              <p:cNvPr id="5" name="Rectangle 3">
                <a:extLst>
                  <a:ext uri="{FF2B5EF4-FFF2-40B4-BE49-F238E27FC236}">
                    <a16:creationId xmlns:a16="http://schemas.microsoft.com/office/drawing/2014/main" id="{8C29FFCE-D9D0-4FAC-87BD-1F13EB3B917F}"/>
                  </a:ext>
                </a:extLst>
              </p:cNvPr>
              <p:cNvSpPr txBox="1">
                <a:spLocks noRot="1" noChangeAspect="1" noMove="1" noResize="1" noEditPoints="1" noAdjustHandles="1" noChangeArrowheads="1" noChangeShapeType="1" noTextEdit="1"/>
              </p:cNvSpPr>
              <p:nvPr/>
            </p:nvSpPr>
            <p:spPr>
              <a:xfrm>
                <a:off x="6292293" y="3439427"/>
                <a:ext cx="5290588" cy="3381360"/>
              </a:xfrm>
              <a:prstGeom prst="rect">
                <a:avLst/>
              </a:prstGeom>
              <a:blipFill>
                <a:blip r:embed="rId2"/>
                <a:stretch>
                  <a:fillRect t="-36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72534-BAF2-409B-8A6D-9436AD7FD089}"/>
              </a:ext>
            </a:extLst>
          </p:cNvPr>
          <p:cNvSpPr>
            <a:spLocks noGrp="1"/>
          </p:cNvSpPr>
          <p:nvPr>
            <p:ph type="title"/>
          </p:nvPr>
        </p:nvSpPr>
        <p:spPr/>
        <p:txBody>
          <a:bodyPr>
            <a:normAutofit/>
          </a:bodyPr>
          <a:lstStyle/>
          <a:p>
            <a:r>
              <a:rPr lang="en-US" altLang="zh-CN" dirty="0"/>
              <a:t>1.9.4 </a:t>
            </a:r>
            <a:r>
              <a:rPr lang="zh-CN" altLang="en-US" dirty="0"/>
              <a:t>利用</a:t>
            </a:r>
            <a:r>
              <a:rPr lang="en-US" altLang="zh-CN" dirty="0"/>
              <a:t>MATLAB</a:t>
            </a:r>
            <a:r>
              <a:rPr lang="zh-CN" altLang="en-US" dirty="0"/>
              <a:t>实现系统模型的连接</a:t>
            </a:r>
          </a:p>
        </p:txBody>
      </p:sp>
      <p:sp>
        <p:nvSpPr>
          <p:cNvPr id="320515" name="Rectangle 3">
            <a:extLst>
              <a:ext uri="{FF2B5EF4-FFF2-40B4-BE49-F238E27FC236}">
                <a16:creationId xmlns:a16="http://schemas.microsoft.com/office/drawing/2014/main" id="{52BE51F3-34BD-4990-967D-B4C1F227D6AD}"/>
              </a:ext>
            </a:extLst>
          </p:cNvPr>
          <p:cNvSpPr>
            <a:spLocks noGrp="1" noChangeArrowheads="1"/>
          </p:cNvSpPr>
          <p:nvPr>
            <p:ph sz="quarter" idx="13"/>
          </p:nvPr>
        </p:nvSpPr>
        <p:spPr/>
        <p:txBody>
          <a:bodyPr/>
          <a:lstStyle/>
          <a:p>
            <a:pPr>
              <a:lnSpc>
                <a:spcPct val="120000"/>
              </a:lnSpc>
              <a:buFontTx/>
              <a:buNone/>
            </a:pPr>
            <a:r>
              <a:rPr lang="en-US" altLang="zh-CN" b="1" dirty="0"/>
              <a:t>1. </a:t>
            </a:r>
            <a:r>
              <a:rPr lang="zh-CN" altLang="en-US" b="1" dirty="0"/>
              <a:t>串联连接</a:t>
            </a:r>
            <a:endParaRPr lang="zh-CN" altLang="en-US" dirty="0"/>
          </a:p>
          <a:p>
            <a:pPr>
              <a:lnSpc>
                <a:spcPct val="120000"/>
              </a:lnSpc>
              <a:buFontTx/>
              <a:buNone/>
            </a:pPr>
            <a:r>
              <a:rPr lang="zh-CN" altLang="en-US" dirty="0"/>
              <a:t>   系统的串联连接处理函数</a:t>
            </a:r>
            <a:r>
              <a:rPr lang="en-US" altLang="zh-CN" dirty="0"/>
              <a:t>series( )</a:t>
            </a:r>
            <a:r>
              <a:rPr lang="zh-CN" altLang="en-US" dirty="0"/>
              <a:t>，其调用格式为</a:t>
            </a:r>
          </a:p>
          <a:p>
            <a:pPr algn="ctr">
              <a:lnSpc>
                <a:spcPct val="120000"/>
              </a:lnSpc>
              <a:buFontTx/>
              <a:buNone/>
            </a:pPr>
            <a:r>
              <a:rPr lang="en-US" altLang="zh-CN" dirty="0">
                <a:latin typeface="Times New Roman" panose="02020603050405020304" pitchFamily="18" charset="0"/>
                <a:cs typeface="Times New Roman" panose="02020603050405020304" pitchFamily="18" charset="0"/>
              </a:rPr>
              <a:t>[A,B,C,D]=</a:t>
            </a:r>
            <a:r>
              <a:rPr lang="en-US" altLang="zh-CN" cap="none" dirty="0">
                <a:latin typeface="Times New Roman" panose="02020603050405020304" pitchFamily="18" charset="0"/>
                <a:cs typeface="Times New Roman" panose="02020603050405020304" pitchFamily="18" charset="0"/>
              </a:rPr>
              <a:t>series</a:t>
            </a:r>
            <a:r>
              <a:rPr lang="en-US" altLang="zh-CN" dirty="0">
                <a:latin typeface="Times New Roman" panose="02020603050405020304" pitchFamily="18" charset="0"/>
                <a:cs typeface="Times New Roman" panose="02020603050405020304" pitchFamily="18" charset="0"/>
              </a:rPr>
              <a:t>(A1,B1,C1,D1,A2,B2,C2,D2)</a:t>
            </a:r>
          </a:p>
          <a:p>
            <a:pPr>
              <a:lnSpc>
                <a:spcPct val="120000"/>
              </a:lnSpc>
              <a:buFontTx/>
              <a:buNone/>
            </a:pPr>
            <a:r>
              <a:rPr lang="zh-CN" altLang="en-US" dirty="0">
                <a:latin typeface="Times New Roman" panose="02020603050405020304" pitchFamily="18" charset="0"/>
                <a:cs typeface="Times New Roman" panose="02020603050405020304" pitchFamily="18" charset="0"/>
              </a:rPr>
              <a:t>和                     </a:t>
            </a:r>
            <a:r>
              <a:rPr lang="en-US" altLang="zh-CN" dirty="0">
                <a:latin typeface="Times New Roman" panose="02020603050405020304" pitchFamily="18" charset="0"/>
                <a:cs typeface="Times New Roman" panose="02020603050405020304" pitchFamily="18" charset="0"/>
              </a:rPr>
              <a:t>[</a:t>
            </a:r>
            <a:r>
              <a:rPr lang="en-US" altLang="zh-CN" cap="none" dirty="0" err="1">
                <a:latin typeface="Times New Roman" panose="02020603050405020304" pitchFamily="18" charset="0"/>
                <a:cs typeface="Times New Roman" panose="02020603050405020304" pitchFamily="18" charset="0"/>
              </a:rPr>
              <a:t>num,den</a:t>
            </a:r>
            <a:r>
              <a:rPr lang="en-US" altLang="zh-CN"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series</a:t>
            </a:r>
            <a:r>
              <a:rPr lang="en-US" altLang="zh-CN"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num1,den1,num2,den2)</a:t>
            </a:r>
          </a:p>
          <a:p>
            <a:pPr>
              <a:buFontTx/>
              <a:buNone/>
            </a:pPr>
            <a:r>
              <a:rPr lang="en-US" altLang="zh-CN" b="1" dirty="0"/>
              <a:t>2. </a:t>
            </a:r>
            <a:r>
              <a:rPr lang="zh-CN" altLang="en-US" b="1" dirty="0"/>
              <a:t>并联连接</a:t>
            </a:r>
            <a:endParaRPr lang="zh-CN" altLang="en-US" dirty="0"/>
          </a:p>
          <a:p>
            <a:pPr>
              <a:buNone/>
            </a:pPr>
            <a:r>
              <a:rPr lang="zh-CN" altLang="en-US" dirty="0"/>
              <a:t>   并联连接处理函数</a:t>
            </a:r>
            <a:r>
              <a:rPr lang="en-US" altLang="zh-CN" cap="none" dirty="0"/>
              <a:t>parallel</a:t>
            </a:r>
            <a:r>
              <a:rPr lang="en-US" altLang="zh-CN" dirty="0"/>
              <a:t>( )</a:t>
            </a:r>
            <a:r>
              <a:rPr lang="zh-CN" altLang="en-US" dirty="0"/>
              <a:t>，该函数的调用格式为</a:t>
            </a:r>
          </a:p>
          <a:p>
            <a:pPr algn="ctr">
              <a:buFontTx/>
              <a:buNone/>
            </a:pPr>
            <a:r>
              <a:rPr lang="en-US" altLang="zh-CN" dirty="0">
                <a:latin typeface="Times New Roman" panose="02020603050405020304" pitchFamily="18" charset="0"/>
                <a:cs typeface="Times New Roman" panose="02020603050405020304" pitchFamily="18" charset="0"/>
              </a:rPr>
              <a:t>[A,B,C,D]=</a:t>
            </a:r>
            <a:r>
              <a:rPr lang="en-US" altLang="zh-CN" cap="none" dirty="0">
                <a:latin typeface="Times New Roman" panose="02020603050405020304" pitchFamily="18" charset="0"/>
                <a:cs typeface="Times New Roman" panose="02020603050405020304" pitchFamily="18" charset="0"/>
              </a:rPr>
              <a:t>parallel</a:t>
            </a:r>
            <a:r>
              <a:rPr lang="en-US" altLang="zh-CN" dirty="0">
                <a:latin typeface="Times New Roman" panose="02020603050405020304" pitchFamily="18" charset="0"/>
                <a:cs typeface="Times New Roman" panose="02020603050405020304" pitchFamily="18" charset="0"/>
              </a:rPr>
              <a:t>(A1,B1,C1,D1,A2,B2,C2,D2)</a:t>
            </a:r>
          </a:p>
          <a:p>
            <a:pPr>
              <a:buFontTx/>
              <a:buNone/>
            </a:pPr>
            <a:r>
              <a:rPr lang="en-US" altLang="zh-CN" dirty="0"/>
              <a:t> </a:t>
            </a:r>
            <a:r>
              <a:rPr lang="zh-CN" altLang="en-US" dirty="0"/>
              <a:t>和 </a:t>
            </a:r>
            <a:r>
              <a:rPr lang="en-US" altLang="zh-CN" dirty="0"/>
              <a:t>	</a:t>
            </a:r>
            <a:r>
              <a:rPr lang="en-US" altLang="zh-CN" sz="3200" dirty="0"/>
              <a:t>	   </a:t>
            </a:r>
            <a:r>
              <a:rPr lang="en-US" altLang="zh-CN" dirty="0">
                <a:latin typeface="Times New Roman" panose="02020603050405020304" pitchFamily="18" charset="0"/>
                <a:cs typeface="Times New Roman" panose="02020603050405020304" pitchFamily="18" charset="0"/>
              </a:rPr>
              <a:t>[</a:t>
            </a:r>
            <a:r>
              <a:rPr lang="en-US" altLang="zh-CN" cap="none" dirty="0" err="1">
                <a:latin typeface="Times New Roman" panose="02020603050405020304" pitchFamily="18" charset="0"/>
                <a:cs typeface="Times New Roman" panose="02020603050405020304" pitchFamily="18" charset="0"/>
              </a:rPr>
              <a:t>num,den</a:t>
            </a:r>
            <a:r>
              <a:rPr lang="en-US" altLang="zh-CN" cap="none" dirty="0">
                <a:latin typeface="Times New Roman" panose="02020603050405020304" pitchFamily="18" charset="0"/>
                <a:cs typeface="Times New Roman" panose="02020603050405020304" pitchFamily="18" charset="0"/>
              </a:rPr>
              <a:t>]=parallel</a:t>
            </a:r>
            <a:r>
              <a:rPr lang="en-US" altLang="zh-CN" dirty="0">
                <a:latin typeface="Times New Roman" panose="02020603050405020304" pitchFamily="18" charset="0"/>
                <a:cs typeface="Times New Roman" panose="02020603050405020304" pitchFamily="18" charset="0"/>
              </a:rPr>
              <a:t>(</a:t>
            </a:r>
            <a:r>
              <a:rPr lang="en-US" altLang="zh-CN" cap="none" dirty="0">
                <a:latin typeface="Times New Roman" panose="02020603050405020304" pitchFamily="18" charset="0"/>
                <a:cs typeface="Times New Roman" panose="02020603050405020304" pitchFamily="18" charset="0"/>
              </a:rPr>
              <a:t>num1,den1,num2,den2)</a:t>
            </a:r>
            <a:endParaRPr lang="en-US" altLang="zh-CN" dirty="0">
              <a:latin typeface="Times New Roman" panose="02020603050405020304" pitchFamily="18" charset="0"/>
              <a:cs typeface="Times New Roman" panose="02020603050405020304" pitchFamily="18" charset="0"/>
            </a:endParaRPr>
          </a:p>
        </p:txBody>
      </p:sp>
      <p:sp>
        <p:nvSpPr>
          <p:cNvPr id="5" name="灯片编号占位符 5">
            <a:extLst>
              <a:ext uri="{FF2B5EF4-FFF2-40B4-BE49-F238E27FC236}">
                <a16:creationId xmlns:a16="http://schemas.microsoft.com/office/drawing/2014/main" id="{E5888521-B03A-4C50-9535-36C2FCD5C5DF}"/>
              </a:ext>
            </a:extLst>
          </p:cNvPr>
          <p:cNvSpPr>
            <a:spLocks noGrp="1"/>
          </p:cNvSpPr>
          <p:nvPr>
            <p:ph type="sldNum" sz="quarter" idx="12"/>
          </p:nvPr>
        </p:nvSpPr>
        <p:spPr/>
        <p:txBody>
          <a:bodyPr/>
          <a:lstStyle/>
          <a:p>
            <a:fld id="{DE04A0CD-39EA-4266-81CB-4EF115C48867}" type="slidenum">
              <a:rPr lang="en-US" altLang="zh-CN"/>
              <a:pPr/>
              <a:t>141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a:extLst>
              <a:ext uri="{FF2B5EF4-FFF2-40B4-BE49-F238E27FC236}">
                <a16:creationId xmlns:a16="http://schemas.microsoft.com/office/drawing/2014/main" id="{74B7DE97-B017-45D2-9645-CD24F8BC00B7}"/>
              </a:ext>
            </a:extLst>
          </p:cNvPr>
          <p:cNvSpPr>
            <a:spLocks noGrp="1" noChangeArrowheads="1"/>
          </p:cNvSpPr>
          <p:nvPr>
            <p:ph idx="1"/>
          </p:nvPr>
        </p:nvSpPr>
        <p:spPr>
          <a:xfrm>
            <a:off x="685800" y="457201"/>
            <a:ext cx="10514974" cy="5827845"/>
          </a:xfrm>
        </p:spPr>
        <p:txBody>
          <a:bodyPr/>
          <a:lstStyle/>
          <a:p>
            <a:pPr>
              <a:lnSpc>
                <a:spcPct val="120000"/>
              </a:lnSpc>
              <a:buFontTx/>
              <a:buNone/>
            </a:pPr>
            <a:r>
              <a:rPr lang="en-US" altLang="zh-CN" sz="2800" b="1" dirty="0"/>
              <a:t>3. </a:t>
            </a:r>
            <a:r>
              <a:rPr lang="zh-CN" altLang="en-US" sz="2800" b="1" dirty="0"/>
              <a:t>反馈连接</a:t>
            </a:r>
            <a:endParaRPr lang="zh-CN" altLang="en-US" sz="2800" dirty="0"/>
          </a:p>
          <a:p>
            <a:pPr>
              <a:lnSpc>
                <a:spcPct val="120000"/>
              </a:lnSpc>
              <a:buFontTx/>
              <a:buNone/>
            </a:pPr>
            <a:r>
              <a:rPr lang="zh-CN" altLang="en-US" sz="2800" dirty="0"/>
              <a:t>   </a:t>
            </a:r>
            <a:r>
              <a:rPr lang="zh-CN" altLang="en-US" sz="2400" dirty="0"/>
              <a:t>系统反馈连接处理函数 </a:t>
            </a:r>
            <a:r>
              <a:rPr lang="en-US" altLang="zh-CN" sz="2400" cap="none" dirty="0"/>
              <a:t>feedback</a:t>
            </a:r>
            <a:r>
              <a:rPr lang="en-US" altLang="zh-CN" sz="2400" dirty="0"/>
              <a:t>( ), </a:t>
            </a:r>
            <a:r>
              <a:rPr lang="zh-CN" altLang="en-US" sz="2400" dirty="0"/>
              <a:t>其调用格式为</a:t>
            </a:r>
            <a:r>
              <a:rPr lang="en-US" altLang="zh-CN" sz="2400" dirty="0"/>
              <a:t>						[A,B,C,D]=</a:t>
            </a:r>
            <a:r>
              <a:rPr lang="en-US" altLang="zh-CN" sz="2400" cap="none" dirty="0"/>
              <a:t>feedback</a:t>
            </a:r>
            <a:r>
              <a:rPr lang="en-US" altLang="zh-CN" sz="2400" dirty="0"/>
              <a:t>(A1,B1,C1,D1,A2,B2,C2,D2 ,</a:t>
            </a:r>
            <a:r>
              <a:rPr lang="en-US" altLang="zh-CN" sz="2400" cap="none" dirty="0"/>
              <a:t>sign</a:t>
            </a:r>
            <a:r>
              <a:rPr lang="en-US" altLang="zh-CN" sz="2400" dirty="0"/>
              <a:t>)</a:t>
            </a:r>
          </a:p>
          <a:p>
            <a:pPr>
              <a:lnSpc>
                <a:spcPct val="120000"/>
              </a:lnSpc>
              <a:buFontTx/>
              <a:buNone/>
            </a:pPr>
            <a:r>
              <a:rPr lang="zh-CN" altLang="en-US" sz="2400" dirty="0"/>
              <a:t>和   </a:t>
            </a:r>
            <a:r>
              <a:rPr lang="en-US" altLang="zh-CN" sz="2400" dirty="0"/>
              <a:t>		[</a:t>
            </a:r>
            <a:r>
              <a:rPr lang="en-US" altLang="zh-CN" sz="2400" cap="none" dirty="0" err="1"/>
              <a:t>num,den</a:t>
            </a:r>
            <a:r>
              <a:rPr lang="en-US" altLang="zh-CN" sz="2400" dirty="0"/>
              <a:t>]=</a:t>
            </a:r>
            <a:r>
              <a:rPr lang="en-US" altLang="zh-CN" sz="2400" cap="none" dirty="0"/>
              <a:t>feedback</a:t>
            </a:r>
            <a:r>
              <a:rPr lang="en-US" altLang="zh-CN" sz="2400" dirty="0"/>
              <a:t>(</a:t>
            </a:r>
            <a:r>
              <a:rPr lang="en-US" altLang="zh-CN" sz="2400" cap="none" dirty="0"/>
              <a:t>num1,den1,num2,den2</a:t>
            </a:r>
            <a:r>
              <a:rPr lang="en-US" altLang="zh-CN" sz="2400" dirty="0"/>
              <a:t>,</a:t>
            </a:r>
            <a:r>
              <a:rPr lang="en-US" altLang="zh-CN" sz="2400" cap="none" dirty="0"/>
              <a:t>sign)</a:t>
            </a:r>
            <a:endParaRPr lang="en-US" altLang="zh-CN" sz="2400" dirty="0"/>
          </a:p>
          <a:p>
            <a:pPr marL="571500" indent="-342900">
              <a:buFont typeface="Wingdings" panose="05000000000000000000" pitchFamily="2" charset="2"/>
              <a:buChar char="Ø"/>
            </a:pPr>
            <a:r>
              <a:rPr lang="zh-CN" altLang="en-US" sz="2400" dirty="0"/>
              <a:t>对于单位反馈系统，有更简单的处理函数</a:t>
            </a:r>
            <a:r>
              <a:rPr lang="en-US" altLang="zh-CN" sz="2400" cap="none" dirty="0" err="1"/>
              <a:t>cloop</a:t>
            </a:r>
            <a:r>
              <a:rPr lang="en-US" altLang="zh-CN" sz="2400" dirty="0"/>
              <a:t>( )</a:t>
            </a:r>
            <a:r>
              <a:rPr lang="zh-CN" altLang="en-US" sz="2400" dirty="0"/>
              <a:t>，其调用格式为</a:t>
            </a:r>
          </a:p>
          <a:p>
            <a:pPr>
              <a:buNone/>
            </a:pPr>
            <a:r>
              <a:rPr lang="en-US" altLang="zh-CN" sz="2400" dirty="0"/>
              <a:t>		[A,B,C,D]=</a:t>
            </a:r>
            <a:r>
              <a:rPr lang="en-US" altLang="zh-CN" sz="2400" cap="none" dirty="0" err="1"/>
              <a:t>cloop</a:t>
            </a:r>
            <a:r>
              <a:rPr lang="en-US" altLang="zh-CN" sz="2400" dirty="0"/>
              <a:t>(A1,B1,C1,D1,</a:t>
            </a:r>
            <a:r>
              <a:rPr lang="en-US" altLang="zh-CN" sz="2400" cap="none" dirty="0"/>
              <a:t>sign</a:t>
            </a:r>
            <a:r>
              <a:rPr lang="en-US" altLang="zh-CN" sz="2400" dirty="0"/>
              <a:t>)</a:t>
            </a:r>
          </a:p>
          <a:p>
            <a:pPr>
              <a:buNone/>
            </a:pPr>
            <a:r>
              <a:rPr lang="zh-CN" altLang="en-US" sz="2400" dirty="0"/>
              <a:t>和 </a:t>
            </a:r>
            <a:endParaRPr lang="en-US" altLang="zh-CN" sz="2400" dirty="0"/>
          </a:p>
          <a:p>
            <a:pPr>
              <a:buNone/>
            </a:pPr>
            <a:r>
              <a:rPr lang="en-US" altLang="zh-CN" sz="2400" dirty="0"/>
              <a:t>		</a:t>
            </a:r>
            <a:r>
              <a:rPr lang="en-US" altLang="zh-CN" sz="2400" cap="none" dirty="0"/>
              <a:t>[</a:t>
            </a:r>
            <a:r>
              <a:rPr lang="en-US" altLang="zh-CN" sz="2400" cap="none" dirty="0" err="1"/>
              <a:t>num,den</a:t>
            </a:r>
            <a:r>
              <a:rPr lang="en-US" altLang="zh-CN" sz="2400" cap="none" dirty="0"/>
              <a:t>]=</a:t>
            </a:r>
            <a:r>
              <a:rPr lang="en-US" altLang="zh-CN" sz="2400" cap="none" dirty="0" err="1"/>
              <a:t>cloop</a:t>
            </a:r>
            <a:r>
              <a:rPr lang="en-US" altLang="zh-CN" sz="2400" cap="none" dirty="0"/>
              <a:t>(num1,den1,sign)</a:t>
            </a:r>
          </a:p>
          <a:p>
            <a:pPr>
              <a:buNone/>
            </a:pPr>
            <a:r>
              <a:rPr lang="en-US" altLang="zh-CN" sz="2400" dirty="0"/>
              <a:t>  		[A,B,C,D]=</a:t>
            </a:r>
            <a:r>
              <a:rPr lang="en-US" altLang="zh-CN" sz="2400" cap="none" dirty="0" err="1"/>
              <a:t>cloop</a:t>
            </a:r>
            <a:r>
              <a:rPr lang="en-US" altLang="zh-CN" sz="2400" dirty="0"/>
              <a:t>(A1,B1,C1,D1,</a:t>
            </a:r>
            <a:r>
              <a:rPr lang="en-US" altLang="zh-CN" sz="2400" cap="none" dirty="0"/>
              <a:t>outputs, inputs</a:t>
            </a:r>
            <a:r>
              <a:rPr lang="en-US" altLang="zh-CN" sz="2400" dirty="0"/>
              <a:t>)</a:t>
            </a:r>
          </a:p>
        </p:txBody>
      </p:sp>
      <p:sp>
        <p:nvSpPr>
          <p:cNvPr id="5" name="灯片编号占位符 5">
            <a:extLst>
              <a:ext uri="{FF2B5EF4-FFF2-40B4-BE49-F238E27FC236}">
                <a16:creationId xmlns:a16="http://schemas.microsoft.com/office/drawing/2014/main" id="{31096FEB-FCD7-4656-8809-097D997391E0}"/>
              </a:ext>
            </a:extLst>
          </p:cNvPr>
          <p:cNvSpPr>
            <a:spLocks noGrp="1"/>
          </p:cNvSpPr>
          <p:nvPr>
            <p:ph type="sldNum" sz="quarter" idx="12"/>
          </p:nvPr>
        </p:nvSpPr>
        <p:spPr/>
        <p:txBody>
          <a:bodyPr/>
          <a:lstStyle/>
          <a:p>
            <a:fld id="{7439871D-4258-4EFC-932A-D3D9E915BC8B}" type="slidenum">
              <a:rPr lang="en-US" altLang="zh-CN"/>
              <a:pPr/>
              <a:t>142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FCCFA3-2518-4A3E-A982-5091E0EE5CB8}"/>
              </a:ext>
            </a:extLst>
          </p:cNvPr>
          <p:cNvGrpSpPr/>
          <p:nvPr/>
        </p:nvGrpSpPr>
        <p:grpSpPr>
          <a:xfrm>
            <a:off x="6869722" y="1284645"/>
            <a:ext cx="5095267" cy="2537481"/>
            <a:chOff x="5758167" y="1444029"/>
            <a:chExt cx="5095267" cy="2537481"/>
          </a:xfrm>
        </p:grpSpPr>
        <p:sp>
          <p:nvSpPr>
            <p:cNvPr id="325636" name="Text Box 4">
              <a:extLst>
                <a:ext uri="{FF2B5EF4-FFF2-40B4-BE49-F238E27FC236}">
                  <a16:creationId xmlns:a16="http://schemas.microsoft.com/office/drawing/2014/main" id="{68F59F48-D592-4BBA-B344-D5937A379943}"/>
                </a:ext>
              </a:extLst>
            </p:cNvPr>
            <p:cNvSpPr txBox="1">
              <a:spLocks noChangeArrowheads="1"/>
            </p:cNvSpPr>
            <p:nvPr/>
          </p:nvSpPr>
          <p:spPr bwMode="auto">
            <a:xfrm>
              <a:off x="6400800" y="3581400"/>
              <a:ext cx="3886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chemeClr val="tx1"/>
                  </a:solidFill>
                </a:rPr>
                <a:t>图</a:t>
              </a:r>
              <a:r>
                <a:rPr lang="en-US" altLang="zh-CN" sz="2000" dirty="0">
                  <a:solidFill>
                    <a:schemeClr val="tx1"/>
                  </a:solidFill>
                </a:rPr>
                <a:t>1-32 </a:t>
              </a:r>
              <a:r>
                <a:rPr lang="zh-CN" altLang="en-US" sz="2000" dirty="0">
                  <a:solidFill>
                    <a:schemeClr val="tx1"/>
                  </a:solidFill>
                </a:rPr>
                <a:t>例</a:t>
              </a:r>
              <a:r>
                <a:rPr lang="en-US" altLang="zh-CN" sz="2000" dirty="0">
                  <a:solidFill>
                    <a:schemeClr val="tx1"/>
                  </a:solidFill>
                </a:rPr>
                <a:t>1-28</a:t>
              </a:r>
              <a:r>
                <a:rPr lang="zh-CN" altLang="en-US" sz="2000" dirty="0">
                  <a:solidFill>
                    <a:schemeClr val="tx1"/>
                  </a:solidFill>
                </a:rPr>
                <a:t>系统结构图</a:t>
              </a:r>
            </a:p>
          </p:txBody>
        </p:sp>
        <p:pic>
          <p:nvPicPr>
            <p:cNvPr id="325639" name="Picture 7" descr="1t32">
              <a:extLst>
                <a:ext uri="{FF2B5EF4-FFF2-40B4-BE49-F238E27FC236}">
                  <a16:creationId xmlns:a16="http://schemas.microsoft.com/office/drawing/2014/main" id="{4D971E73-145F-409C-AD17-25BFFB16D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167" y="1444029"/>
              <a:ext cx="5095267" cy="1890449"/>
            </a:xfrm>
            <a:prstGeom prst="rect">
              <a:avLst/>
            </a:prstGeom>
            <a:noFill/>
            <a:extLst>
              <a:ext uri="{909E8E84-426E-40DD-AFC4-6F175D3DCCD1}">
                <a14:hiddenFill xmlns:a14="http://schemas.microsoft.com/office/drawing/2010/main">
                  <a:solidFill>
                    <a:srgbClr val="FFFFFF"/>
                  </a:solidFill>
                </a14:hiddenFill>
              </a:ext>
            </a:extLst>
          </p:spPr>
        </p:pic>
      </p:grpSp>
      <p:sp>
        <p:nvSpPr>
          <p:cNvPr id="325635" name="Rectangle 3">
            <a:extLst>
              <a:ext uri="{FF2B5EF4-FFF2-40B4-BE49-F238E27FC236}">
                <a16:creationId xmlns:a16="http://schemas.microsoft.com/office/drawing/2014/main" id="{1442F518-36A8-41AF-A9DB-66200AEF0F24}"/>
              </a:ext>
            </a:extLst>
          </p:cNvPr>
          <p:cNvSpPr>
            <a:spLocks noGrp="1" noChangeArrowheads="1"/>
          </p:cNvSpPr>
          <p:nvPr>
            <p:ph idx="1"/>
          </p:nvPr>
        </p:nvSpPr>
        <p:spPr>
          <a:xfrm>
            <a:off x="762000" y="533400"/>
            <a:ext cx="10050018" cy="6019800"/>
          </a:xfrm>
        </p:spPr>
        <p:txBody>
          <a:bodyPr>
            <a:normAutofit/>
          </a:bodyPr>
          <a:lstStyle/>
          <a:p>
            <a:pPr>
              <a:lnSpc>
                <a:spcPct val="120000"/>
              </a:lnSpc>
              <a:buFontTx/>
              <a:buNone/>
            </a:pPr>
            <a:r>
              <a:rPr lang="zh-CN" altLang="en-US" sz="2400" b="1" dirty="0"/>
              <a:t>例</a:t>
            </a:r>
            <a:r>
              <a:rPr lang="en-US" altLang="zh-CN" sz="2400" b="1" dirty="0"/>
              <a:t>1-28</a:t>
            </a:r>
            <a:r>
              <a:rPr lang="en-US" altLang="zh-CN" sz="2400" dirty="0"/>
              <a:t>  </a:t>
            </a:r>
            <a:r>
              <a:rPr lang="zh-CN" altLang="en-US" sz="2400" dirty="0"/>
              <a:t>已知系统的方框图如图</a:t>
            </a:r>
            <a:r>
              <a:rPr lang="en-US" altLang="zh-CN" sz="2400" dirty="0"/>
              <a:t>1-32</a:t>
            </a:r>
            <a:r>
              <a:rPr lang="zh-CN" altLang="en-US" sz="2400" dirty="0"/>
              <a:t>所示，求系统的传递函数。</a:t>
            </a:r>
            <a:endParaRPr lang="en-US" altLang="zh-CN" sz="2400" dirty="0"/>
          </a:p>
          <a:p>
            <a:pPr>
              <a:buFontTx/>
              <a:buNone/>
            </a:pPr>
            <a:r>
              <a:rPr lang="en-US" altLang="zh-CN" sz="2400" dirty="0"/>
              <a:t> </a:t>
            </a:r>
          </a:p>
          <a:p>
            <a:pPr>
              <a:buFontTx/>
              <a:buNone/>
            </a:pPr>
            <a:endParaRPr lang="en-US" altLang="zh-CN" sz="2400" b="1" dirty="0"/>
          </a:p>
          <a:p>
            <a:pPr>
              <a:buFontTx/>
              <a:buNone/>
            </a:pPr>
            <a:r>
              <a:rPr lang="zh-CN" altLang="en-US" sz="2400" b="1" dirty="0"/>
              <a:t>解  </a:t>
            </a:r>
            <a:r>
              <a:rPr lang="en-US" altLang="zh-CN" sz="2400" dirty="0"/>
              <a:t>MATLAB</a:t>
            </a:r>
            <a:r>
              <a:rPr lang="zh-CN" altLang="en-US" sz="2400" dirty="0"/>
              <a:t>语句如下所示</a:t>
            </a:r>
          </a:p>
          <a:p>
            <a:pPr>
              <a:buFontTx/>
              <a:buNone/>
            </a:pPr>
            <a:r>
              <a:rPr lang="en-US" altLang="zh-CN" dirty="0"/>
              <a:t>&gt;&gt;</a:t>
            </a:r>
            <a:r>
              <a:rPr lang="en-US" altLang="zh-CN" cap="none" dirty="0"/>
              <a:t>num</a:t>
            </a:r>
            <a:r>
              <a:rPr lang="en-US" altLang="zh-CN" dirty="0"/>
              <a:t>1=[10];</a:t>
            </a:r>
            <a:r>
              <a:rPr lang="en-US" altLang="zh-CN" cap="none" dirty="0"/>
              <a:t>den1=[1 1];num2=[1];den2</a:t>
            </a:r>
            <a:r>
              <a:rPr lang="en-US" altLang="zh-CN" dirty="0"/>
              <a:t>=[2  0.5];</a:t>
            </a:r>
          </a:p>
          <a:p>
            <a:pPr>
              <a:buFontTx/>
              <a:buNone/>
            </a:pPr>
            <a:r>
              <a:rPr lang="en-US" altLang="zh-CN" dirty="0"/>
              <a:t>&gt;&gt;</a:t>
            </a:r>
            <a:r>
              <a:rPr lang="en-US" altLang="zh-CN" cap="none" dirty="0"/>
              <a:t>num3=[540];den3=[1];num4=[0.1];den4=[1];</a:t>
            </a:r>
          </a:p>
          <a:p>
            <a:pPr>
              <a:buFontTx/>
              <a:buNone/>
            </a:pPr>
            <a:r>
              <a:rPr lang="en-US" altLang="zh-CN" cap="none" dirty="0"/>
              <a:t>&gt;&gt;[</a:t>
            </a:r>
            <a:r>
              <a:rPr lang="en-US" altLang="zh-CN" cap="none" dirty="0" err="1"/>
              <a:t>na,da</a:t>
            </a:r>
            <a:r>
              <a:rPr lang="en-US" altLang="zh-CN" cap="none" dirty="0"/>
              <a:t>]=series(num1,den1,num2,den2);</a:t>
            </a:r>
          </a:p>
          <a:p>
            <a:pPr>
              <a:buFontTx/>
              <a:buNone/>
            </a:pPr>
            <a:r>
              <a:rPr lang="en-US" altLang="zh-CN" cap="none" dirty="0"/>
              <a:t>&gt;&gt;[</a:t>
            </a:r>
            <a:r>
              <a:rPr lang="en-US" altLang="zh-CN" cap="none" dirty="0" err="1"/>
              <a:t>nb,db</a:t>
            </a:r>
            <a:r>
              <a:rPr lang="en-US" altLang="zh-CN" cap="none" dirty="0"/>
              <a:t>]=feedback(na,da,num4,den4,-1);</a:t>
            </a:r>
          </a:p>
          <a:p>
            <a:pPr>
              <a:buFontTx/>
              <a:buNone/>
            </a:pPr>
            <a:r>
              <a:rPr lang="en-US" altLang="zh-CN" cap="none" dirty="0"/>
              <a:t>&gt;&gt;[</a:t>
            </a:r>
            <a:r>
              <a:rPr lang="en-US" altLang="zh-CN" cap="none" dirty="0" err="1"/>
              <a:t>nc,dc</a:t>
            </a:r>
            <a:r>
              <a:rPr lang="en-US" altLang="zh-CN" cap="none" dirty="0"/>
              <a:t>]=series(num3,den3,nb,db);</a:t>
            </a:r>
          </a:p>
          <a:p>
            <a:pPr>
              <a:buFontTx/>
              <a:buNone/>
            </a:pPr>
            <a:r>
              <a:rPr lang="en-US" altLang="zh-CN" cap="none" dirty="0"/>
              <a:t>&gt;&gt;[</a:t>
            </a:r>
            <a:r>
              <a:rPr lang="en-US" altLang="zh-CN" cap="none" dirty="0" err="1"/>
              <a:t>num,den</a:t>
            </a:r>
            <a:r>
              <a:rPr lang="en-US" altLang="zh-CN" cap="none" dirty="0"/>
              <a:t>]=</a:t>
            </a:r>
            <a:r>
              <a:rPr lang="en-US" altLang="zh-CN" cap="none" dirty="0" err="1"/>
              <a:t>cloop</a:t>
            </a:r>
            <a:r>
              <a:rPr lang="en-US" altLang="zh-CN" cap="none" dirty="0"/>
              <a:t>(nc,dc,-1);</a:t>
            </a:r>
          </a:p>
          <a:p>
            <a:pPr>
              <a:buFontTx/>
              <a:buNone/>
            </a:pPr>
            <a:r>
              <a:rPr lang="en-US" altLang="zh-CN" dirty="0"/>
              <a:t>&gt;&gt;</a:t>
            </a:r>
            <a:r>
              <a:rPr lang="en-US" altLang="zh-CN" cap="none" dirty="0" err="1"/>
              <a:t>printsys</a:t>
            </a:r>
            <a:r>
              <a:rPr lang="en-US" altLang="zh-CN" cap="none" dirty="0"/>
              <a:t>(</a:t>
            </a:r>
            <a:r>
              <a:rPr lang="en-US" altLang="zh-CN" cap="none" dirty="0" err="1"/>
              <a:t>num,den</a:t>
            </a:r>
            <a:r>
              <a:rPr lang="en-US" altLang="zh-CN" cap="none" dirty="0"/>
              <a:t>)</a:t>
            </a:r>
            <a:endParaRPr lang="en-US" altLang="zh-CN" sz="2400" dirty="0"/>
          </a:p>
        </p:txBody>
      </p:sp>
      <p:sp>
        <p:nvSpPr>
          <p:cNvPr id="7" name="灯片编号占位符 5">
            <a:extLst>
              <a:ext uri="{FF2B5EF4-FFF2-40B4-BE49-F238E27FC236}">
                <a16:creationId xmlns:a16="http://schemas.microsoft.com/office/drawing/2014/main" id="{6B03051A-CD58-4DA4-8342-7C61CB89C1B9}"/>
              </a:ext>
            </a:extLst>
          </p:cNvPr>
          <p:cNvSpPr>
            <a:spLocks noGrp="1"/>
          </p:cNvSpPr>
          <p:nvPr>
            <p:ph type="sldNum" sz="quarter" idx="12"/>
          </p:nvPr>
        </p:nvSpPr>
        <p:spPr/>
        <p:txBody>
          <a:bodyPr/>
          <a:lstStyle/>
          <a:p>
            <a:fld id="{CF7134C3-D21C-48CC-A6B1-1E05B893A620}" type="slidenum">
              <a:rPr lang="en-US" altLang="zh-CN"/>
              <a:pPr/>
              <a:t>143</a:t>
            </a:fld>
            <a:endParaRPr lang="en-US" altLang="zh-CN"/>
          </a:p>
        </p:txBody>
      </p:sp>
      <p:sp>
        <p:nvSpPr>
          <p:cNvPr id="325638" name="Rectangle 6">
            <a:extLst>
              <a:ext uri="{FF2B5EF4-FFF2-40B4-BE49-F238E27FC236}">
                <a16:creationId xmlns:a16="http://schemas.microsoft.com/office/drawing/2014/main" id="{7A558BA8-5A0A-4199-B982-1E5CDD3E6D27}"/>
              </a:ext>
            </a:extLst>
          </p:cNvPr>
          <p:cNvSpPr>
            <a:spLocks noChangeArrowheads="1"/>
          </p:cNvSpPr>
          <p:nvPr/>
        </p:nvSpPr>
        <p:spPr bwMode="auto">
          <a:xfrm>
            <a:off x="6003635" y="25533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Rectangle 3">
            <a:extLst>
              <a:ext uri="{FF2B5EF4-FFF2-40B4-BE49-F238E27FC236}">
                <a16:creationId xmlns:a16="http://schemas.microsoft.com/office/drawing/2014/main" id="{744596E0-38EA-4A06-9B5B-6D82BAF01833}"/>
              </a:ext>
            </a:extLst>
          </p:cNvPr>
          <p:cNvSpPr txBox="1">
            <a:spLocks noChangeArrowheads="1"/>
          </p:cNvSpPr>
          <p:nvPr/>
        </p:nvSpPr>
        <p:spPr>
          <a:xfrm>
            <a:off x="7615424" y="4227026"/>
            <a:ext cx="3429625" cy="250970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28600" indent="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dk1"/>
                </a:solidFill>
                <a:effectLst/>
                <a:latin typeface="+mn-lt"/>
                <a:ea typeface="+mn-ea"/>
                <a:cs typeface="+mn-cs"/>
              </a:defRPr>
            </a:lvl1pPr>
            <a:lvl2pPr marL="685800" indent="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dk1"/>
                </a:solidFill>
                <a:effectLst/>
                <a:latin typeface="+mn-lt"/>
                <a:ea typeface="+mn-ea"/>
                <a:cs typeface="+mn-cs"/>
              </a:defRPr>
            </a:lvl2pPr>
            <a:lvl3pPr marL="1143000" indent="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dk1"/>
                </a:solidFill>
                <a:effectLst/>
                <a:latin typeface="+mn-lt"/>
                <a:ea typeface="+mn-ea"/>
                <a:cs typeface="+mn-cs"/>
              </a:defRPr>
            </a:lvl3pPr>
            <a:lvl4pPr marL="16002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4pPr>
            <a:lvl5pPr marL="2057400" indent="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9pPr>
          </a:lstStyle>
          <a:p>
            <a:pPr fontAlgn="auto">
              <a:spcAft>
                <a:spcPts val="0"/>
              </a:spcAft>
              <a:buFontTx/>
              <a:buNone/>
            </a:pPr>
            <a:r>
              <a:rPr lang="zh-CN" altLang="en-US" dirty="0"/>
              <a:t>结果显示</a:t>
            </a:r>
          </a:p>
          <a:p>
            <a:pPr fontAlgn="auto">
              <a:spcAft>
                <a:spcPts val="0"/>
              </a:spcAft>
              <a:buFontTx/>
              <a:buNone/>
            </a:pPr>
            <a:r>
              <a:rPr lang="en-US" altLang="zh-CN" cap="none" dirty="0"/>
              <a:t>num/den</a:t>
            </a:r>
            <a:r>
              <a:rPr lang="en-US" altLang="zh-CN" dirty="0"/>
              <a:t>=</a:t>
            </a:r>
          </a:p>
          <a:p>
            <a:pPr fontAlgn="auto">
              <a:spcAft>
                <a:spcPts val="0"/>
              </a:spcAft>
              <a:buFontTx/>
              <a:buNone/>
            </a:pPr>
            <a:r>
              <a:rPr lang="en-US" altLang="zh-CN" dirty="0"/>
              <a:t>                   5400</a:t>
            </a:r>
          </a:p>
          <a:p>
            <a:pPr fontAlgn="auto">
              <a:spcAft>
                <a:spcPts val="0"/>
              </a:spcAft>
              <a:buFontTx/>
              <a:buNone/>
            </a:pPr>
            <a:r>
              <a:rPr lang="en-US" altLang="zh-CN" dirty="0"/>
              <a:t>       ---------------------------</a:t>
            </a:r>
          </a:p>
          <a:p>
            <a:pPr fontAlgn="auto">
              <a:spcAft>
                <a:spcPts val="0"/>
              </a:spcAft>
              <a:buFontTx/>
              <a:buNone/>
            </a:pPr>
            <a:r>
              <a:rPr lang="en-US" altLang="zh-CN" dirty="0"/>
              <a:t>      2 s^2 + 2.5 s + 5401.5</a:t>
            </a:r>
          </a:p>
        </p:txBody>
      </p:sp>
      <p:sp>
        <p:nvSpPr>
          <p:cNvPr id="10" name="动作按钮: 转到主页 9">
            <a:hlinkClick r:id="rId3" action="ppaction://hlinksldjump" highlightClick="1"/>
            <a:extLst>
              <a:ext uri="{FF2B5EF4-FFF2-40B4-BE49-F238E27FC236}">
                <a16:creationId xmlns:a16="http://schemas.microsoft.com/office/drawing/2014/main" id="{A8271A48-F13D-4025-BA9C-DF28B9EA4F93}"/>
              </a:ext>
            </a:extLst>
          </p:cNvPr>
          <p:cNvSpPr/>
          <p:nvPr/>
        </p:nvSpPr>
        <p:spPr>
          <a:xfrm>
            <a:off x="11473014" y="6181131"/>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42BC30DE-50DF-491D-AA89-5F09960C1A6B}"/>
              </a:ext>
            </a:extLst>
          </p:cNvPr>
          <p:cNvSpPr>
            <a:spLocks noGrp="1" noChangeArrowheads="1"/>
          </p:cNvSpPr>
          <p:nvPr>
            <p:ph type="title"/>
          </p:nvPr>
        </p:nvSpPr>
        <p:spPr>
          <a:xfrm>
            <a:off x="2057400" y="457200"/>
            <a:ext cx="8001000" cy="838200"/>
          </a:xfrm>
        </p:spPr>
        <p:txBody>
          <a:bodyPr>
            <a:normAutofit fontScale="90000"/>
          </a:bodyPr>
          <a:lstStyle/>
          <a:p>
            <a:r>
              <a:rPr lang="zh-CN" altLang="en-US" b="1"/>
              <a:t>小  结</a:t>
            </a:r>
            <a:br>
              <a:rPr lang="zh-CN" altLang="en-US"/>
            </a:br>
            <a:endParaRPr lang="zh-CN" altLang="en-US"/>
          </a:p>
        </p:txBody>
      </p:sp>
      <p:sp>
        <p:nvSpPr>
          <p:cNvPr id="328707" name="Rectangle 3">
            <a:extLst>
              <a:ext uri="{FF2B5EF4-FFF2-40B4-BE49-F238E27FC236}">
                <a16:creationId xmlns:a16="http://schemas.microsoft.com/office/drawing/2014/main" id="{CAA41C3D-5402-4511-BB06-143F8F181FA3}"/>
              </a:ext>
            </a:extLst>
          </p:cNvPr>
          <p:cNvSpPr>
            <a:spLocks noGrp="1" noChangeArrowheads="1"/>
          </p:cNvSpPr>
          <p:nvPr>
            <p:ph idx="1"/>
          </p:nvPr>
        </p:nvSpPr>
        <p:spPr>
          <a:xfrm>
            <a:off x="530390" y="1143001"/>
            <a:ext cx="11204410" cy="5333999"/>
          </a:xfrm>
        </p:spPr>
        <p:txBody>
          <a:bodyPr>
            <a:normAutofit/>
          </a:bodyPr>
          <a:lstStyle/>
          <a:p>
            <a:pPr marL="0">
              <a:buFontTx/>
              <a:buNone/>
            </a:pPr>
            <a:r>
              <a:rPr lang="en-US" altLang="zh-CN" sz="2400" dirty="0"/>
              <a:t>	</a:t>
            </a:r>
            <a:r>
              <a:rPr lang="zh-CN" altLang="en-US" sz="2600" dirty="0"/>
              <a:t>现代控制理论是以线性代数和微分方程为主要数学工具，以状态空间法为基础，对控制系统进行分析与设计。</a:t>
            </a:r>
          </a:p>
          <a:p>
            <a:pPr marL="0">
              <a:buFontTx/>
              <a:buNone/>
            </a:pPr>
            <a:r>
              <a:rPr lang="en-US" altLang="zh-CN" sz="2600" b="1" dirty="0"/>
              <a:t>1</a:t>
            </a:r>
            <a:r>
              <a:rPr lang="zh-CN" altLang="en-US" sz="2600" b="1" dirty="0"/>
              <a:t>、基本概念</a:t>
            </a:r>
          </a:p>
          <a:p>
            <a:pPr marL="0">
              <a:buFontTx/>
              <a:buNone/>
            </a:pPr>
            <a:r>
              <a:rPr lang="zh-CN" altLang="en-US" dirty="0"/>
              <a:t>   </a:t>
            </a:r>
            <a:r>
              <a:rPr lang="en-US" altLang="zh-CN" dirty="0"/>
              <a:t>1</a:t>
            </a:r>
            <a:r>
              <a:rPr lang="zh-CN" altLang="en-US" dirty="0"/>
              <a:t>）状态空间表达式是由状态方程和输出方程组成；状态方程是一个一阶微分方程组，主要描述系统输入与系统状态的变化关系；输出方程是一个代数方程，主要描述系统的输出与状态和输入的关系。因此，状态空间表达式反映了控制系统的全部信息；</a:t>
            </a:r>
            <a:endParaRPr lang="en-US" altLang="zh-CN" dirty="0"/>
          </a:p>
          <a:p>
            <a:pPr>
              <a:buNone/>
            </a:pPr>
            <a:r>
              <a:rPr lang="en-US" altLang="zh-CN" dirty="0"/>
              <a:t>2</a:t>
            </a:r>
            <a:r>
              <a:rPr lang="zh-CN" altLang="en-US" dirty="0"/>
              <a:t>）对于不同的控制系统，根据相应的物理和化学定理，可建立其系统的状态空间表达式；</a:t>
            </a:r>
          </a:p>
          <a:p>
            <a:pPr>
              <a:buNone/>
            </a:pPr>
            <a:r>
              <a:rPr lang="en-US" altLang="zh-CN" dirty="0"/>
              <a:t>3</a:t>
            </a:r>
            <a:r>
              <a:rPr lang="zh-CN" altLang="en-US" dirty="0"/>
              <a:t>）对于同一系统，由于系统状态变量的选择不惟一，故建立的系统状态表达式也不是惟一的。但是同一系统的传递函数阵却是惟一的，即所谓传递函数阵的不变性；</a:t>
            </a:r>
          </a:p>
        </p:txBody>
      </p:sp>
      <p:sp>
        <p:nvSpPr>
          <p:cNvPr id="5" name="灯片编号占位符 5">
            <a:extLst>
              <a:ext uri="{FF2B5EF4-FFF2-40B4-BE49-F238E27FC236}">
                <a16:creationId xmlns:a16="http://schemas.microsoft.com/office/drawing/2014/main" id="{C7B635DB-811B-4C37-9802-C3837071FABE}"/>
              </a:ext>
            </a:extLst>
          </p:cNvPr>
          <p:cNvSpPr>
            <a:spLocks noGrp="1"/>
          </p:cNvSpPr>
          <p:nvPr>
            <p:ph type="sldNum" sz="quarter" idx="12"/>
          </p:nvPr>
        </p:nvSpPr>
        <p:spPr/>
        <p:txBody>
          <a:bodyPr/>
          <a:lstStyle/>
          <a:p>
            <a:fld id="{46DA66BA-24A5-4FE1-BB7C-A2B447393166}" type="slidenum">
              <a:rPr lang="en-US" altLang="zh-CN"/>
              <a:pPr/>
              <a:t>144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a:extLst>
              <a:ext uri="{FF2B5EF4-FFF2-40B4-BE49-F238E27FC236}">
                <a16:creationId xmlns:a16="http://schemas.microsoft.com/office/drawing/2014/main" id="{2902863B-AE36-4540-BFF5-434E0E50CB92}"/>
              </a:ext>
            </a:extLst>
          </p:cNvPr>
          <p:cNvSpPr>
            <a:spLocks noGrp="1" noChangeArrowheads="1"/>
          </p:cNvSpPr>
          <p:nvPr>
            <p:ph idx="1"/>
          </p:nvPr>
        </p:nvSpPr>
        <p:spPr>
          <a:xfrm>
            <a:off x="575065" y="594518"/>
            <a:ext cx="10625709" cy="5668963"/>
          </a:xfrm>
        </p:spPr>
        <p:txBody>
          <a:bodyPr>
            <a:normAutofit/>
          </a:bodyPr>
          <a:lstStyle/>
          <a:p>
            <a:pPr>
              <a:lnSpc>
                <a:spcPct val="120000"/>
              </a:lnSpc>
              <a:buFontTx/>
              <a:buNone/>
            </a:pPr>
            <a:r>
              <a:rPr lang="en-US" altLang="zh-CN" dirty="0"/>
              <a:t>4</a:t>
            </a:r>
            <a:r>
              <a:rPr lang="zh-CN" altLang="en-US" dirty="0"/>
              <a:t>）由于状态变量选择的不惟一，对于同一系统，其状态空间表达式可能不同，但状态变量个数等于系统中独立储能元件的个数；</a:t>
            </a:r>
            <a:endParaRPr lang="en-US" altLang="zh-CN" dirty="0"/>
          </a:p>
          <a:p>
            <a:pPr>
              <a:buNone/>
            </a:pPr>
            <a:r>
              <a:rPr lang="en-US" altLang="zh-CN" dirty="0"/>
              <a:t>5</a:t>
            </a:r>
            <a:r>
              <a:rPr lang="zh-CN" altLang="en-US" dirty="0"/>
              <a:t>）微分方程、传递函数和方块图与状态空间表达式之间可以相互转换。根据系统的传递函数可直接写出系统的能控标准型实现。当系统的数学模型以微分方程的形式描述且输入函数包含导数项时，可先将其等效地转换为系统的传递函数，然后利用传递函数的转换方法来建立系统的状态空间表达式，这种方法可大大简化其求解过程； </a:t>
            </a:r>
            <a:endParaRPr lang="en-US" altLang="zh-CN" dirty="0"/>
          </a:p>
          <a:p>
            <a:pPr>
              <a:buNone/>
            </a:pPr>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）状态空间表达式经线性变换可化系统矩阵</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为对角线标准型或约当标准型。若系统矩阵</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的特征值互异，必存在非奇异变换阵，将系统矩阵</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化为对角线标准型。当系统矩阵</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的特征值有重根时，一般来说，经线性变换，可将</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化为约当标准型；但在有些情况下也能将</a:t>
            </a:r>
            <a:r>
              <a:rPr lang="en-US" altLang="zh-CN" b="1" i="1"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转换为对角线标准型；</a:t>
            </a:r>
            <a:endParaRPr lang="en-US" altLang="zh-CN" dirty="0">
              <a:latin typeface="Times New Roman" panose="02020603050405020304" pitchFamily="18" charset="0"/>
              <a:cs typeface="Times New Roman" panose="02020603050405020304" pitchFamily="18" charset="0"/>
            </a:endParaRPr>
          </a:p>
          <a:p>
            <a:pPr>
              <a:buNone/>
            </a:pPr>
            <a:r>
              <a:rPr lang="en-US" altLang="zh-CN" dirty="0"/>
              <a:t>7</a:t>
            </a:r>
            <a:r>
              <a:rPr lang="zh-CN" altLang="en-US" dirty="0"/>
              <a:t>）线性变换不改变系统的基本特征量，如线性变换不改变系统的特征值、传递函数阵等；</a:t>
            </a:r>
          </a:p>
          <a:p>
            <a:pPr>
              <a:buNone/>
            </a:pPr>
            <a:r>
              <a:rPr lang="en-US" altLang="zh-CN" dirty="0"/>
              <a:t>8</a:t>
            </a:r>
            <a:r>
              <a:rPr lang="zh-CN" altLang="en-US" dirty="0"/>
              <a:t>）离散系统的状态空间表达式类似于连续系统。</a:t>
            </a:r>
          </a:p>
        </p:txBody>
      </p:sp>
      <p:sp>
        <p:nvSpPr>
          <p:cNvPr id="4" name="灯片编号占位符 5">
            <a:extLst>
              <a:ext uri="{FF2B5EF4-FFF2-40B4-BE49-F238E27FC236}">
                <a16:creationId xmlns:a16="http://schemas.microsoft.com/office/drawing/2014/main" id="{147F0F3F-A09C-4B53-B5DB-BFA763C26420}"/>
              </a:ext>
            </a:extLst>
          </p:cNvPr>
          <p:cNvSpPr>
            <a:spLocks noGrp="1"/>
          </p:cNvSpPr>
          <p:nvPr>
            <p:ph type="sldNum" sz="quarter" idx="12"/>
          </p:nvPr>
        </p:nvSpPr>
        <p:spPr/>
        <p:txBody>
          <a:bodyPr/>
          <a:lstStyle/>
          <a:p>
            <a:fld id="{00F28614-A04F-4918-AD6E-DD40AAB89555}" type="slidenum">
              <a:rPr lang="en-US" altLang="zh-CN"/>
              <a:pPr/>
              <a:t>145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a:extLst>
              <a:ext uri="{FF2B5EF4-FFF2-40B4-BE49-F238E27FC236}">
                <a16:creationId xmlns:a16="http://schemas.microsoft.com/office/drawing/2014/main" id="{4B8C93D3-8C2B-479B-BC1D-7526E440CD10}"/>
              </a:ext>
            </a:extLst>
          </p:cNvPr>
          <p:cNvSpPr>
            <a:spLocks noGrp="1" noChangeArrowheads="1"/>
          </p:cNvSpPr>
          <p:nvPr>
            <p:ph idx="1"/>
          </p:nvPr>
        </p:nvSpPr>
        <p:spPr>
          <a:xfrm>
            <a:off x="441579" y="808037"/>
            <a:ext cx="11156442" cy="5592763"/>
          </a:xfrm>
        </p:spPr>
        <p:txBody>
          <a:bodyPr>
            <a:normAutofit lnSpcReduction="10000"/>
          </a:bodyPr>
          <a:lstStyle/>
          <a:p>
            <a:pPr>
              <a:lnSpc>
                <a:spcPct val="90000"/>
              </a:lnSpc>
              <a:buFontTx/>
              <a:buNone/>
            </a:pPr>
            <a:r>
              <a:rPr lang="en-US" altLang="zh-CN" sz="2800" b="1" dirty="0"/>
              <a:t>2</a:t>
            </a:r>
            <a:r>
              <a:rPr lang="zh-CN" altLang="en-US" sz="2800" b="1" dirty="0"/>
              <a:t>、基本要求</a:t>
            </a:r>
          </a:p>
          <a:p>
            <a:pPr>
              <a:lnSpc>
                <a:spcPct val="110000"/>
              </a:lnSpc>
              <a:buFontTx/>
              <a:buNone/>
            </a:pPr>
            <a:r>
              <a:rPr lang="zh-CN" altLang="en-US" sz="2800" b="1" dirty="0"/>
              <a:t>	</a:t>
            </a:r>
            <a:r>
              <a:rPr lang="en-US" altLang="zh-CN" sz="2400" dirty="0"/>
              <a:t>1</a:t>
            </a:r>
            <a:r>
              <a:rPr lang="zh-CN" altLang="en-US" sz="2400" dirty="0"/>
              <a:t>）掌握根据系统的物理机理建立系统状态空间表达式的方法；</a:t>
            </a:r>
          </a:p>
          <a:p>
            <a:pPr>
              <a:lnSpc>
                <a:spcPct val="110000"/>
              </a:lnSpc>
              <a:buFontTx/>
              <a:buNone/>
            </a:pPr>
            <a:r>
              <a:rPr lang="zh-CN" altLang="en-US" sz="2400" dirty="0"/>
              <a:t>   </a:t>
            </a:r>
            <a:r>
              <a:rPr lang="en-US" altLang="zh-CN" sz="2400" dirty="0"/>
              <a:t>	2</a:t>
            </a:r>
            <a:r>
              <a:rPr lang="zh-CN" altLang="en-US" sz="2400" dirty="0"/>
              <a:t>）会用系统结构图与模拟结构图来描述系统的状态空间表达式；</a:t>
            </a:r>
          </a:p>
          <a:p>
            <a:pPr>
              <a:lnSpc>
                <a:spcPct val="110000"/>
              </a:lnSpc>
              <a:buFontTx/>
              <a:buNone/>
            </a:pPr>
            <a:r>
              <a:rPr lang="zh-CN" altLang="en-US" sz="2400" dirty="0"/>
              <a:t>	</a:t>
            </a:r>
            <a:r>
              <a:rPr lang="en-US" altLang="zh-CN" sz="2400" dirty="0"/>
              <a:t>3</a:t>
            </a:r>
            <a:r>
              <a:rPr lang="zh-CN" altLang="en-US" sz="2400" dirty="0"/>
              <a:t>）掌握由系统的微分方程式建立系统状态空间表达式的两种方法；</a:t>
            </a:r>
          </a:p>
          <a:p>
            <a:pPr>
              <a:lnSpc>
                <a:spcPct val="110000"/>
              </a:lnSpc>
              <a:buFontTx/>
              <a:buNone/>
            </a:pPr>
            <a:r>
              <a:rPr lang="zh-CN" altLang="en-US" sz="2400" dirty="0"/>
              <a:t>	</a:t>
            </a:r>
            <a:r>
              <a:rPr lang="en-US" altLang="zh-CN" sz="2400" dirty="0"/>
              <a:t>4</a:t>
            </a:r>
            <a:r>
              <a:rPr lang="zh-CN" altLang="en-US" sz="2400" dirty="0"/>
              <a:t>）掌握由系统方框图建立状态空间表达式的方法；</a:t>
            </a:r>
          </a:p>
          <a:p>
            <a:pPr>
              <a:lnSpc>
                <a:spcPct val="110000"/>
              </a:lnSpc>
              <a:buFontTx/>
              <a:buNone/>
            </a:pPr>
            <a:r>
              <a:rPr lang="zh-CN" altLang="en-US" sz="2400" dirty="0"/>
              <a:t>   </a:t>
            </a:r>
            <a:r>
              <a:rPr lang="en-US" altLang="zh-CN" sz="2400" dirty="0"/>
              <a:t>	5</a:t>
            </a:r>
            <a:r>
              <a:rPr lang="zh-CN" altLang="en-US" sz="2400" dirty="0"/>
              <a:t>）掌握由系统的传递函数建立系统状态空间表达式的三种方法；</a:t>
            </a:r>
            <a:endParaRPr lang="en-US" altLang="zh-CN" sz="2400" dirty="0"/>
          </a:p>
          <a:p>
            <a:pPr>
              <a:lnSpc>
                <a:spcPct val="110000"/>
              </a:lnSpc>
              <a:buNone/>
            </a:pPr>
            <a:r>
              <a:rPr lang="en-US" altLang="zh-CN" sz="2400" dirty="0"/>
              <a:t>	6</a:t>
            </a:r>
            <a:r>
              <a:rPr lang="zh-CN" altLang="en-US" sz="2400" dirty="0"/>
              <a:t>）掌握由系统的状态空间表达式求传递函数阵的方法；</a:t>
            </a:r>
          </a:p>
          <a:p>
            <a:pPr>
              <a:lnSpc>
                <a:spcPct val="110000"/>
              </a:lnSpc>
              <a:buNone/>
            </a:pPr>
            <a:r>
              <a:rPr lang="en-US" altLang="zh-CN" sz="2400" dirty="0"/>
              <a:t>	7</a:t>
            </a:r>
            <a:r>
              <a:rPr lang="zh-CN" altLang="en-US" sz="2400" dirty="0"/>
              <a:t>）掌握由组合系统的状态空间表达式求传递函数阵的方法；</a:t>
            </a:r>
          </a:p>
          <a:p>
            <a:pPr>
              <a:lnSpc>
                <a:spcPct val="110000"/>
              </a:lnSpc>
              <a:buNone/>
            </a:pPr>
            <a:r>
              <a:rPr lang="en-US" altLang="zh-CN" sz="2400" dirty="0"/>
              <a:t>	8</a:t>
            </a:r>
            <a:r>
              <a:rPr lang="zh-CN" altLang="en-US" sz="2400" dirty="0"/>
              <a:t>）利用线性变换可将状态方程化为对角线标准型或约当标准型；</a:t>
            </a:r>
          </a:p>
          <a:p>
            <a:pPr>
              <a:lnSpc>
                <a:spcPct val="110000"/>
              </a:lnSpc>
              <a:buNone/>
            </a:pPr>
            <a:r>
              <a:rPr lang="en-US" altLang="zh-CN" sz="2400" dirty="0"/>
              <a:t>	9</a:t>
            </a:r>
            <a:r>
              <a:rPr lang="zh-CN" altLang="en-US" sz="2400" dirty="0"/>
              <a:t>）会利用</a:t>
            </a:r>
            <a:r>
              <a:rPr lang="en-US" altLang="zh-CN" sz="2400" dirty="0"/>
              <a:t>MATLAB</a:t>
            </a:r>
            <a:r>
              <a:rPr lang="zh-CN" altLang="en-US" sz="2400" dirty="0"/>
              <a:t>实现状态空间表达式与传递函数阵的相互转换；</a:t>
            </a:r>
          </a:p>
          <a:p>
            <a:pPr>
              <a:lnSpc>
                <a:spcPct val="110000"/>
              </a:lnSpc>
              <a:buNone/>
            </a:pPr>
            <a:r>
              <a:rPr lang="en-US" altLang="zh-CN" sz="2400" dirty="0"/>
              <a:t>	10</a:t>
            </a:r>
            <a:r>
              <a:rPr lang="zh-CN" altLang="en-US" sz="2400" dirty="0"/>
              <a:t>）会利用</a:t>
            </a:r>
            <a:r>
              <a:rPr lang="en-US" altLang="zh-CN" sz="2400" dirty="0"/>
              <a:t>MATLAB</a:t>
            </a:r>
            <a:r>
              <a:rPr lang="zh-CN" altLang="en-US" sz="2400" dirty="0"/>
              <a:t>实现系统的线性变换和模型的连接。 </a:t>
            </a:r>
          </a:p>
        </p:txBody>
      </p:sp>
      <p:sp>
        <p:nvSpPr>
          <p:cNvPr id="4" name="灯片编号占位符 5">
            <a:extLst>
              <a:ext uri="{FF2B5EF4-FFF2-40B4-BE49-F238E27FC236}">
                <a16:creationId xmlns:a16="http://schemas.microsoft.com/office/drawing/2014/main" id="{167D9592-77DA-4AAB-BDFD-DD6D3C201051}"/>
              </a:ext>
            </a:extLst>
          </p:cNvPr>
          <p:cNvSpPr>
            <a:spLocks noGrp="1"/>
          </p:cNvSpPr>
          <p:nvPr>
            <p:ph type="sldNum" sz="quarter" idx="12"/>
          </p:nvPr>
        </p:nvSpPr>
        <p:spPr/>
        <p:txBody>
          <a:bodyPr/>
          <a:lstStyle/>
          <a:p>
            <a:fld id="{B59B4EAC-6909-4D3C-A552-63EADA159153}" type="slidenum">
              <a:rPr lang="en-US" altLang="zh-CN"/>
              <a:pPr/>
              <a:t>146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F0DBC111-4E32-4B24-B0B1-E7F2C1D5AC17}"/>
              </a:ext>
            </a:extLst>
          </p:cNvPr>
          <p:cNvSpPr>
            <a:spLocks noGrp="1" noChangeArrowheads="1"/>
          </p:cNvSpPr>
          <p:nvPr>
            <p:ph type="body" sz="half" idx="1"/>
          </p:nvPr>
        </p:nvSpPr>
        <p:spPr>
          <a:xfrm>
            <a:off x="438150" y="457200"/>
            <a:ext cx="11296650" cy="1905000"/>
          </a:xfrm>
        </p:spPr>
        <p:txBody>
          <a:bodyPr/>
          <a:lstStyle/>
          <a:p>
            <a:pPr>
              <a:lnSpc>
                <a:spcPct val="120000"/>
              </a:lnSpc>
              <a:buFontTx/>
              <a:buNone/>
            </a:pPr>
            <a:r>
              <a:rPr lang="en-US" altLang="zh-CN" sz="2800" dirty="0"/>
              <a:t>   1) </a:t>
            </a:r>
            <a:r>
              <a:rPr lang="zh-CN" altLang="en-US" sz="2800" dirty="0"/>
              <a:t>线性时变系统</a:t>
            </a:r>
          </a:p>
          <a:p>
            <a:pPr>
              <a:buNone/>
            </a:pPr>
            <a:r>
              <a:rPr lang="zh-CN" altLang="en-US" sz="2800" dirty="0"/>
              <a:t>  </a:t>
            </a:r>
            <a:r>
              <a:rPr lang="zh-CN" altLang="en-US" sz="2400" dirty="0"/>
              <a:t>具有</a:t>
            </a:r>
            <a:r>
              <a:rPr lang="en-US" altLang="zh-CN" sz="2400" i="1" cap="none" dirty="0">
                <a:latin typeface="Times New Roman" panose="02020603050405020304" pitchFamily="18" charset="0"/>
                <a:cs typeface="Times New Roman" panose="02020603050405020304" pitchFamily="18" charset="0"/>
              </a:rPr>
              <a:t>r</a:t>
            </a:r>
            <a:r>
              <a:rPr lang="zh-CN" altLang="en-US" sz="2400" dirty="0">
                <a:latin typeface="Times New Roman" panose="02020603050405020304" pitchFamily="18" charset="0"/>
                <a:cs typeface="Times New Roman" panose="02020603050405020304" pitchFamily="18" charset="0"/>
              </a:rPr>
              <a:t>个输入、</a:t>
            </a:r>
            <a:r>
              <a:rPr lang="en-US" altLang="zh-CN" sz="2400" i="1" cap="none"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个输出和</a:t>
            </a:r>
            <a:r>
              <a:rPr lang="en-US" altLang="zh-CN" sz="2400" i="1" cap="none" dirty="0">
                <a:latin typeface="Times New Roman" panose="02020603050405020304" pitchFamily="18" charset="0"/>
                <a:cs typeface="Times New Roman" panose="02020603050405020304" pitchFamily="18" charset="0"/>
              </a:rPr>
              <a:t>n</a:t>
            </a:r>
            <a:r>
              <a:rPr lang="zh-CN" altLang="en-US" sz="2400" dirty="0"/>
              <a:t>个状态变量的线性时变连续系统的状态空间表达式为</a:t>
            </a:r>
            <a:endParaRPr lang="zh-CN" altLang="en-US" sz="2800" dirty="0"/>
          </a:p>
        </p:txBody>
      </p:sp>
      <mc:AlternateContent xmlns:mc="http://schemas.openxmlformats.org/markup-compatibility/2006" xmlns:a14="http://schemas.microsoft.com/office/drawing/2010/main">
        <mc:Choice Requires="a14">
          <p:sp>
            <p:nvSpPr>
              <p:cNvPr id="29700" name="Object 4">
                <a:extLst>
                  <a:ext uri="{FF2B5EF4-FFF2-40B4-BE49-F238E27FC236}">
                    <a16:creationId xmlns:a16="http://schemas.microsoft.com/office/drawing/2014/main" id="{267AA0CB-7C33-4899-9E9B-3280787DC9E8}"/>
                  </a:ext>
                </a:extLst>
              </p:cNvPr>
              <p:cNvSpPr txBox="1">
                <a:spLocks noGrp="1"/>
              </p:cNvSpPr>
              <p:nvPr>
                <p:ph sz="quarter" idx="2"/>
              </p:nvPr>
            </p:nvSpPr>
            <p:spPr bwMode="auto">
              <a:xfrm>
                <a:off x="228600" y="1676400"/>
                <a:ext cx="11868150" cy="2030410"/>
              </a:xfrm>
              <a:prstGeom prst="rect">
                <a:avLst/>
              </a:prstGeom>
              <a:noFill/>
              <a:ln>
                <a:noFill/>
              </a:ln>
              <a:effectLst/>
            </p:spPr>
            <p:txBody>
              <a:bodyPr>
                <a:noAutofit/>
              </a:bodyPr>
              <a:lstStyle/>
              <a:p>
                <a:pPr>
                  <a:lnSpc>
                    <a:spcPct val="100000"/>
                  </a:lnSpc>
                  <a:buNone/>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m>
                                <m:mPr>
                                  <m:plcHide m:val="on"/>
                                  <m:mcs>
                                    <m:mc>
                                      <m:mcPr>
                                        <m:count m:val="4"/>
                                        <m:mcJc m:val="center"/>
                                      </m:mcPr>
                                    </m:mc>
                                  </m:mcs>
                                  <m:ctrlPr>
                                    <a:rPr lang="zh-CN" altLang="en-US" i="1">
                                      <a:solidFill>
                                        <a:srgbClr val="000000"/>
                                      </a:solidFill>
                                      <a:latin typeface="Cambria Math" panose="02040503050406030204" pitchFamily="18" charset="0"/>
                                    </a:rPr>
                                  </m:ctrlPr>
                                </m:mPr>
                                <m:mr>
                                  <m:e/>
                                  <m:e/>
                                  <m:e/>
                                  <m:e/>
                                </m:mr>
                              </m:m>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m:oMathPara>
                </a14:m>
                <a:endParaRPr lang="en-US" altLang="zh-CN" dirty="0"/>
              </a:p>
              <a:p>
                <a:pPr>
                  <a:lnSpc>
                    <a:spcPct val="100000"/>
                  </a:lnSpc>
                  <a:buNone/>
                </a:pPr>
                <a:endParaRPr lang="en-US" altLang="zh-CN" i="1" dirty="0">
                  <a:solidFill>
                    <a:srgbClr val="000000"/>
                  </a:solidFill>
                  <a:latin typeface="Cambria Math" panose="02040503050406030204" pitchFamily="18" charset="0"/>
                </a:endParaRPr>
              </a:p>
              <a:p>
                <a:pPr>
                  <a:lnSpc>
                    <a:spcPct val="100000"/>
                  </a:lnSpc>
                  <a:buNone/>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22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m>
                                <m:mPr>
                                  <m:plcHide m:val="on"/>
                                  <m:mcs>
                                    <m:mc>
                                      <m:mcPr>
                                        <m:count m:val="4"/>
                                        <m:mcJc m:val="center"/>
                                      </m:mcPr>
                                    </m:mc>
                                  </m:mcs>
                                  <m:ctrlPr>
                                    <a:rPr lang="zh-CN" altLang="en-US" i="1">
                                      <a:solidFill>
                                        <a:srgbClr val="000000"/>
                                      </a:solidFill>
                                      <a:latin typeface="Cambria Math" panose="02040503050406030204" pitchFamily="18" charset="0"/>
                                    </a:rPr>
                                  </m:ctrlPr>
                                </m:mPr>
                                <m:mr>
                                  <m:e/>
                                  <m:e/>
                                  <m:e/>
                                  <m:e/>
                                </m:mr>
                              </m:m>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𝑚𝑛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𝑚𝑟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m:oMathPara>
                </a14:m>
                <a:endParaRPr lang="zh-CN" altLang="en-US" sz="1600" dirty="0"/>
              </a:p>
              <a:p>
                <a:pPr>
                  <a:buNone/>
                </a:pPr>
                <a:r>
                  <a:rPr lang="zh-CN" altLang="en-US" sz="2400" dirty="0"/>
                  <a:t>将上两式用向量方程的形式表示，可得出线性时变系统的状态空间表达式</a:t>
                </a:r>
              </a:p>
              <a:p>
                <a:pPr algn="ctr">
                  <a:buFontTx/>
                  <a:buNone/>
                </a:pPr>
                <a:r>
                  <a:rPr lang="zh-CN" altLang="en-US"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zh-CN" altLang="en-US" dirty="0"/>
                  <a:t>                                                </a:t>
                </a:r>
                <a:r>
                  <a:rPr lang="en-US" altLang="zh-CN" dirty="0"/>
                  <a:t>(1-10)</a:t>
                </a:r>
              </a:p>
            </p:txBody>
          </p:sp>
        </mc:Choice>
        <mc:Fallback xmlns="">
          <p:sp>
            <p:nvSpPr>
              <p:cNvPr id="29700" name="Object 4">
                <a:extLst>
                  <a:ext uri="{FF2B5EF4-FFF2-40B4-BE49-F238E27FC236}">
                    <a16:creationId xmlns:a16="http://schemas.microsoft.com/office/drawing/2014/main" id="{267AA0CB-7C33-4899-9E9B-3280787DC9E8}"/>
                  </a:ext>
                </a:extLst>
              </p:cNvPr>
              <p:cNvSpPr txBox="1">
                <a:spLocks noGrp="1" noRot="1" noChangeAspect="1" noMove="1" noResize="1" noEditPoints="1" noAdjustHandles="1" noChangeArrowheads="1" noChangeShapeType="1" noTextEdit="1"/>
              </p:cNvSpPr>
              <p:nvPr>
                <p:ph sz="quarter" idx="2"/>
              </p:nvPr>
            </p:nvSpPr>
            <p:spPr bwMode="auto">
              <a:xfrm>
                <a:off x="228600" y="1676400"/>
                <a:ext cx="11868150" cy="2030410"/>
              </a:xfrm>
              <a:prstGeom prst="rect">
                <a:avLst/>
              </a:prstGeom>
              <a:blipFill>
                <a:blip r:embed="rId2"/>
                <a:stretch>
                  <a:fillRect b="-133033"/>
                </a:stretch>
              </a:blipFill>
              <a:ln>
                <a:noFill/>
              </a:ln>
              <a:effectLst/>
            </p:spPr>
            <p:txBody>
              <a:bodyPr/>
              <a:lstStyle/>
              <a:p>
                <a:r>
                  <a:rPr lang="zh-CN" altLang="en-US">
                    <a:noFill/>
                  </a:rPr>
                  <a:t> </a:t>
                </a:r>
              </a:p>
            </p:txBody>
          </p:sp>
        </mc:Fallback>
      </mc:AlternateContent>
      <p:sp>
        <p:nvSpPr>
          <p:cNvPr id="6" name="灯片编号占位符 7">
            <a:extLst>
              <a:ext uri="{FF2B5EF4-FFF2-40B4-BE49-F238E27FC236}">
                <a16:creationId xmlns:a16="http://schemas.microsoft.com/office/drawing/2014/main" id="{9FF2F8BC-201B-4A0C-874D-E31A82AF090D}"/>
              </a:ext>
            </a:extLst>
          </p:cNvPr>
          <p:cNvSpPr>
            <a:spLocks noGrp="1"/>
          </p:cNvSpPr>
          <p:nvPr>
            <p:ph type="sldNum" sz="quarter" idx="12"/>
          </p:nvPr>
        </p:nvSpPr>
        <p:spPr/>
        <p:txBody>
          <a:bodyPr/>
          <a:lstStyle/>
          <a:p>
            <a:fld id="{AD254F8B-6C60-46EF-B260-DB3BA905CFC2}" type="slidenum">
              <a:rPr lang="en-US" altLang="zh-CN"/>
              <a:pPr/>
              <a:t>15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95" name="Rectangle 3">
                <a:extLst>
                  <a:ext uri="{FF2B5EF4-FFF2-40B4-BE49-F238E27FC236}">
                    <a16:creationId xmlns:a16="http://schemas.microsoft.com/office/drawing/2014/main" id="{CDFA2FCB-68EE-407E-A020-4CC8A3847EFC}"/>
                  </a:ext>
                </a:extLst>
              </p:cNvPr>
              <p:cNvSpPr>
                <a:spLocks noGrp="1" noChangeArrowheads="1"/>
              </p:cNvSpPr>
              <p:nvPr>
                <p:ph idx="1"/>
              </p:nvPr>
            </p:nvSpPr>
            <p:spPr>
              <a:xfrm>
                <a:off x="838200" y="609601"/>
                <a:ext cx="10820400" cy="6040570"/>
              </a:xfrm>
            </p:spPr>
            <p:txBody>
              <a:bodyPr>
                <a:normAutofit fontScale="70000" lnSpcReduction="20000"/>
              </a:bodyPr>
              <a:lstStyle/>
              <a:p>
                <a:pPr>
                  <a:buFontTx/>
                  <a:buNone/>
                </a:pPr>
                <a:r>
                  <a:rPr lang="en-US" altLang="zh-CN" sz="3600" dirty="0"/>
                  <a:t>2) </a:t>
                </a:r>
                <a:r>
                  <a:rPr lang="zh-CN" altLang="en-US" sz="3600" dirty="0"/>
                  <a:t>线性定常系统</a:t>
                </a:r>
              </a:p>
              <a:p>
                <a:pPr>
                  <a:buNone/>
                </a:pPr>
                <a:r>
                  <a:rPr lang="zh-CN" altLang="en-US" sz="3100" dirty="0"/>
                  <a:t>          具有</a:t>
                </a:r>
                <a:r>
                  <a:rPr lang="en-US" altLang="zh-CN" sz="3100" i="1" cap="none" dirty="0">
                    <a:latin typeface="Times New Roman" panose="02020603050405020304" pitchFamily="18" charset="0"/>
                    <a:cs typeface="Times New Roman" panose="02020603050405020304" pitchFamily="18" charset="0"/>
                  </a:rPr>
                  <a:t>r</a:t>
                </a:r>
                <a:r>
                  <a:rPr lang="zh-CN" altLang="en-US" sz="3100" dirty="0">
                    <a:latin typeface="Times New Roman" panose="02020603050405020304" pitchFamily="18" charset="0"/>
                    <a:cs typeface="Times New Roman" panose="02020603050405020304" pitchFamily="18" charset="0"/>
                  </a:rPr>
                  <a:t>个输入、</a:t>
                </a:r>
                <a:r>
                  <a:rPr lang="en-US" altLang="zh-CN" sz="3100" i="1" cap="none" dirty="0">
                    <a:latin typeface="Times New Roman" panose="02020603050405020304" pitchFamily="18" charset="0"/>
                    <a:cs typeface="Times New Roman" panose="02020603050405020304" pitchFamily="18" charset="0"/>
                  </a:rPr>
                  <a:t>m</a:t>
                </a:r>
                <a:r>
                  <a:rPr lang="zh-CN" altLang="en-US" sz="3100" dirty="0">
                    <a:latin typeface="Times New Roman" panose="02020603050405020304" pitchFamily="18" charset="0"/>
                    <a:cs typeface="Times New Roman" panose="02020603050405020304" pitchFamily="18" charset="0"/>
                  </a:rPr>
                  <a:t>个输出和</a:t>
                </a:r>
                <a:r>
                  <a:rPr lang="en-US" altLang="zh-CN" sz="3100" i="1" cap="none" dirty="0">
                    <a:latin typeface="Times New Roman" panose="02020603050405020304" pitchFamily="18" charset="0"/>
                    <a:cs typeface="Times New Roman" panose="02020603050405020304" pitchFamily="18" charset="0"/>
                  </a:rPr>
                  <a:t>n</a:t>
                </a:r>
                <a:r>
                  <a:rPr lang="zh-CN" altLang="en-US" sz="3100" dirty="0"/>
                  <a:t>个状态变量的线性定常系统，</a:t>
                </a:r>
                <a:endParaRPr lang="en-US" altLang="zh-CN" sz="3100" dirty="0"/>
              </a:p>
              <a:p>
                <a:pPr>
                  <a:buNone/>
                </a:pPr>
                <a:r>
                  <a:rPr lang="zh-CN" altLang="en-US" sz="3400" b="1" dirty="0"/>
                  <a:t>状态空间方程：</a:t>
                </a: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21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22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21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22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m>
                                <m:mPr>
                                  <m:plcHide m:val="on"/>
                                  <m:mcs>
                                    <m:mc>
                                      <m:mcPr>
                                        <m:count m:val="4"/>
                                        <m:mcJc m:val="center"/>
                                      </m:mcPr>
                                    </m:mc>
                                  </m:mcs>
                                  <m:ctrlPr>
                                    <a:rPr lang="zh-CN" altLang="en-US" sz="2800" i="1">
                                      <a:solidFill>
                                        <a:srgbClr val="000000"/>
                                      </a:solidFill>
                                      <a:latin typeface="Cambria Math" panose="02040503050406030204" pitchFamily="18" charset="0"/>
                                    </a:rPr>
                                  </m:ctrlPr>
                                </m:mPr>
                                <m:mr>
                                  <m:e/>
                                  <m:e/>
                                  <m:e/>
                                  <m:e/>
                                </m:mr>
                              </m:m>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sz="2800" dirty="0"/>
              </a:p>
              <a:p>
                <a:pPr algn="r">
                  <a:buFontTx/>
                  <a:buNone/>
                </a:pPr>
                <a:r>
                  <a:rPr lang="zh-CN" altLang="en-US" dirty="0"/>
                  <a:t>                                                              </a:t>
                </a:r>
                <a:r>
                  <a:rPr lang="en-US" altLang="zh-CN" sz="2800" dirty="0"/>
                  <a:t>( 1-11)</a:t>
                </a:r>
              </a:p>
              <a:p>
                <a:pPr>
                  <a:buNone/>
                </a:pPr>
                <a:r>
                  <a:rPr lang="zh-CN" altLang="en-US" sz="3400" b="1" dirty="0">
                    <a:solidFill>
                      <a:srgbClr val="000000"/>
                    </a:solidFill>
                  </a:rPr>
                  <a:t>输出方程：</a:t>
                </a:r>
                <a:endParaRPr lang="en-US" altLang="zh-CN" sz="3400" b="1" i="1" dirty="0">
                  <a:solidFill>
                    <a:srgbClr val="000000"/>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𝑦</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11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𝑦</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21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22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21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22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m>
                                <m:mPr>
                                  <m:plcHide m:val="on"/>
                                  <m:mcs>
                                    <m:mc>
                                      <m:mcPr>
                                        <m:count m:val="4"/>
                                        <m:mcJc m:val="center"/>
                                      </m:mcPr>
                                    </m:mc>
                                  </m:mcs>
                                  <m:ctrlPr>
                                    <a:rPr lang="zh-CN" altLang="en-US" sz="2800" i="1">
                                      <a:solidFill>
                                        <a:srgbClr val="000000"/>
                                      </a:solidFill>
                                      <a:latin typeface="Cambria Math" panose="02040503050406030204" pitchFamily="18" charset="0"/>
                                    </a:rPr>
                                  </m:ctrlPr>
                                </m:mPr>
                                <m:mr>
                                  <m:e/>
                                  <m:e/>
                                  <m:e/>
                                  <m:e/>
                                </m:mr>
                              </m:m>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𝑦</m:t>
                                  </m:r>
                                </m:e>
                                <m:sub>
                                  <m:r>
                                    <a:rPr lang="zh-CN" altLang="en-US" sz="2800" i="1">
                                      <a:solidFill>
                                        <a:srgbClr val="000000"/>
                                      </a:solidFill>
                                      <a:latin typeface="Cambria Math" panose="02040503050406030204" pitchFamily="18" charset="0"/>
                                    </a:rPr>
                                    <m:t>𝑚</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𝑚𝑛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𝑑</m:t>
                                  </m:r>
                                </m:e>
                                <m:sub>
                                  <m:r>
                                    <a:rPr lang="zh-CN" altLang="en-US" sz="2800" i="1">
                                      <a:solidFill>
                                        <a:srgbClr val="000000"/>
                                      </a:solidFill>
                                      <a:latin typeface="Cambria Math" panose="02040503050406030204" pitchFamily="18" charset="0"/>
                                    </a:rPr>
                                    <m:t>𝑚𝑟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𝑢</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sz="2800" dirty="0"/>
              </a:p>
            </p:txBody>
          </p:sp>
        </mc:Choice>
        <mc:Fallback xmlns="">
          <p:sp>
            <p:nvSpPr>
              <p:cNvPr id="33795" name="Rectangle 3">
                <a:extLst>
                  <a:ext uri="{FF2B5EF4-FFF2-40B4-BE49-F238E27FC236}">
                    <a16:creationId xmlns:a16="http://schemas.microsoft.com/office/drawing/2014/main" id="{CDFA2FCB-68EE-407E-A020-4CC8A3847EFC}"/>
                  </a:ext>
                </a:extLst>
              </p:cNvPr>
              <p:cNvSpPr>
                <a:spLocks noGrp="1" noRot="1" noChangeAspect="1" noMove="1" noResize="1" noEditPoints="1" noAdjustHandles="1" noChangeArrowheads="1" noChangeShapeType="1" noTextEdit="1"/>
              </p:cNvSpPr>
              <p:nvPr>
                <p:ph idx="1"/>
              </p:nvPr>
            </p:nvSpPr>
            <p:spPr>
              <a:xfrm>
                <a:off x="838200" y="609601"/>
                <a:ext cx="10820400" cy="6040570"/>
              </a:xfrm>
              <a:blipFill>
                <a:blip r:embed="rId2"/>
                <a:stretch>
                  <a:fillRect t="-706" r="-56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9C35EE50-E4D8-44F0-87CC-081963A4A772}"/>
              </a:ext>
            </a:extLst>
          </p:cNvPr>
          <p:cNvSpPr>
            <a:spLocks noGrp="1"/>
          </p:cNvSpPr>
          <p:nvPr>
            <p:ph type="sldNum" sz="quarter" idx="12"/>
          </p:nvPr>
        </p:nvSpPr>
        <p:spPr/>
        <p:txBody>
          <a:bodyPr/>
          <a:lstStyle/>
          <a:p>
            <a:fld id="{CD6DCD37-9CF7-4EEA-9AF3-09B4442969F5}" type="slidenum">
              <a:rPr lang="en-US" altLang="zh-CN"/>
              <a:pPr/>
              <a:t>16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43" name="Rectangle 3">
                <a:extLst>
                  <a:ext uri="{FF2B5EF4-FFF2-40B4-BE49-F238E27FC236}">
                    <a16:creationId xmlns:a16="http://schemas.microsoft.com/office/drawing/2014/main" id="{2850AACE-FD89-4963-87CC-1CF323C00591}"/>
                  </a:ext>
                </a:extLst>
              </p:cNvPr>
              <p:cNvSpPr>
                <a:spLocks noGrp="1" noChangeArrowheads="1"/>
              </p:cNvSpPr>
              <p:nvPr>
                <p:ph idx="1"/>
              </p:nvPr>
            </p:nvSpPr>
            <p:spPr>
              <a:xfrm>
                <a:off x="619201" y="838201"/>
                <a:ext cx="10886999" cy="5287963"/>
              </a:xfrm>
            </p:spPr>
            <p:txBody>
              <a:bodyPr>
                <a:normAutofit fontScale="92500"/>
              </a:bodyPr>
              <a:lstStyle/>
              <a:p>
                <a:pPr>
                  <a:lnSpc>
                    <a:spcPct val="120000"/>
                  </a:lnSpc>
                  <a:buFontTx/>
                  <a:buNone/>
                </a:pPr>
                <a:r>
                  <a:rPr lang="zh-CN" altLang="en-US" sz="2600" dirty="0"/>
                  <a:t>将上两式用向量方程的形式表示，可得出线性定常系统的状态空间表达式</a:t>
                </a:r>
                <a:endParaRPr lang="zh-CN" altLang="en-US" sz="3000" dirty="0"/>
              </a:p>
              <a:p>
                <a:pPr algn="r">
                  <a:buFontTx/>
                  <a:buNone/>
                </a:pPr>
                <a:r>
                  <a:rPr lang="zh-CN" altLang="en-US" dirty="0"/>
                  <a:t>                                                 </a:t>
                </a:r>
                <a14:m>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acc>
                              <m:accPr>
                                <m:chr m:val="̇"/>
                                <m:ctrlPr>
                                  <a:rPr lang="zh-CN" altLang="en-US" sz="2800"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𝑩𝒖</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r>
                              <a:rPr lang="zh-CN" altLang="en-US" sz="2800" b="1" i="1">
                                <a:solidFill>
                                  <a:srgbClr val="000000"/>
                                </a:solidFill>
                                <a:latin typeface="Cambria Math" panose="02040503050406030204" pitchFamily="18" charset="0"/>
                              </a:rPr>
                              <m:t>𝒚</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𝑪𝒙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𝑫𝒖</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a14:m>
                <a:r>
                  <a:rPr lang="zh-CN" altLang="en-US" dirty="0"/>
                  <a:t>                                       </a:t>
                </a:r>
                <a:r>
                  <a:rPr lang="en-US" altLang="zh-CN" sz="2800" dirty="0"/>
                  <a:t>(1-12)</a:t>
                </a:r>
              </a:p>
              <a:p>
                <a:pPr>
                  <a:buClr>
                    <a:prstClr val="black"/>
                  </a:buClr>
                </a:pPr>
                <a:r>
                  <a:rPr lang="zh-CN" altLang="en-US" sz="2600" dirty="0">
                    <a:solidFill>
                      <a:prstClr val="black"/>
                    </a:solidFill>
                  </a:rPr>
                  <a:t>对于</a:t>
                </a:r>
                <a:r>
                  <a:rPr lang="zh-CN" altLang="en-US" sz="3000" b="1" dirty="0">
                    <a:solidFill>
                      <a:prstClr val="black"/>
                    </a:solidFill>
                  </a:rPr>
                  <a:t>单输入单输出</a:t>
                </a:r>
                <a:r>
                  <a:rPr lang="zh-CN" altLang="en-US" sz="2600" dirty="0">
                    <a:solidFill>
                      <a:prstClr val="black"/>
                    </a:solidFill>
                  </a:rPr>
                  <a:t>线性定常系统，</a:t>
                </a:r>
                <a14:m>
                  <m:oMath xmlns:m="http://schemas.openxmlformats.org/officeDocument/2006/math">
                    <m:r>
                      <a:rPr lang="zh-CN" altLang="en-US" sz="2600" b="1" i="1">
                        <a:solidFill>
                          <a:srgbClr val="000000"/>
                        </a:solidFill>
                        <a:latin typeface="Cambria Math" panose="02040503050406030204" pitchFamily="18" charset="0"/>
                      </a:rPr>
                      <m:t>𝒖</m:t>
                    </m:r>
                  </m:oMath>
                </a14:m>
                <a:r>
                  <a:rPr lang="zh-CN" altLang="en-US" sz="2600" dirty="0">
                    <a:solidFill>
                      <a:prstClr val="black"/>
                    </a:solidFill>
                  </a:rPr>
                  <a:t>和</a:t>
                </a:r>
                <a14:m>
                  <m:oMath xmlns:m="http://schemas.openxmlformats.org/officeDocument/2006/math">
                    <m:r>
                      <a:rPr lang="zh-CN" altLang="en-US" sz="2600" b="1" i="1">
                        <a:solidFill>
                          <a:srgbClr val="000000"/>
                        </a:solidFill>
                        <a:latin typeface="Cambria Math" panose="02040503050406030204" pitchFamily="18" charset="0"/>
                      </a:rPr>
                      <m:t>𝒚</m:t>
                    </m:r>
                  </m:oMath>
                </a14:m>
                <a:r>
                  <a:rPr lang="zh-CN" altLang="en-US" sz="2600" dirty="0">
                    <a:solidFill>
                      <a:prstClr val="black"/>
                    </a:solidFill>
                  </a:rPr>
                  <a:t>是一维的，即为标量，其状态空间表达式可表示为</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𝒃</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𝒄𝒙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𝒅</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sz="2800" dirty="0"/>
              </a:p>
            </p:txBody>
          </p:sp>
        </mc:Choice>
        <mc:Fallback xmlns="">
          <p:sp>
            <p:nvSpPr>
              <p:cNvPr id="35843" name="Rectangle 3">
                <a:extLst>
                  <a:ext uri="{FF2B5EF4-FFF2-40B4-BE49-F238E27FC236}">
                    <a16:creationId xmlns:a16="http://schemas.microsoft.com/office/drawing/2014/main" id="{2850AACE-FD89-4963-87CC-1CF323C00591}"/>
                  </a:ext>
                </a:extLst>
              </p:cNvPr>
              <p:cNvSpPr>
                <a:spLocks noGrp="1" noRot="1" noChangeAspect="1" noMove="1" noResize="1" noEditPoints="1" noAdjustHandles="1" noChangeArrowheads="1" noChangeShapeType="1" noTextEdit="1"/>
              </p:cNvSpPr>
              <p:nvPr>
                <p:ph idx="1"/>
              </p:nvPr>
            </p:nvSpPr>
            <p:spPr>
              <a:xfrm>
                <a:off x="619201" y="838201"/>
                <a:ext cx="10886999" cy="5287963"/>
              </a:xfrm>
              <a:blipFill>
                <a:blip r:embed="rId2"/>
                <a:stretch>
                  <a:fillRect t="-231" r="-1008"/>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1FBC9D1E-5536-491D-809C-0DCDC13DAB7B}"/>
              </a:ext>
            </a:extLst>
          </p:cNvPr>
          <p:cNvSpPr>
            <a:spLocks noGrp="1"/>
          </p:cNvSpPr>
          <p:nvPr>
            <p:ph type="sldNum" sz="quarter" idx="12"/>
          </p:nvPr>
        </p:nvSpPr>
        <p:spPr/>
        <p:txBody>
          <a:bodyPr/>
          <a:lstStyle/>
          <a:p>
            <a:fld id="{F092A29E-51D2-4999-84FE-353F22398872}" type="slidenum">
              <a:rPr lang="en-US" altLang="zh-CN"/>
              <a:pPr/>
              <a:t>17</a:t>
            </a:fld>
            <a:endParaRPr lang="en-US" altLang="zh-CN"/>
          </a:p>
        </p:txBody>
      </p:sp>
      <p:sp>
        <p:nvSpPr>
          <p:cNvPr id="35846" name="Rectangle 6">
            <a:extLst>
              <a:ext uri="{FF2B5EF4-FFF2-40B4-BE49-F238E27FC236}">
                <a16:creationId xmlns:a16="http://schemas.microsoft.com/office/drawing/2014/main" id="{F4B21E9B-BE3C-4FC2-930B-9AFA58A309FA}"/>
              </a:ext>
            </a:extLst>
          </p:cNvPr>
          <p:cNvSpPr>
            <a:spLocks noChangeArrowheads="1"/>
          </p:cNvSpPr>
          <p:nvPr/>
        </p:nvSpPr>
        <p:spPr bwMode="auto">
          <a:xfrm>
            <a:off x="1524000" y="457201"/>
            <a:ext cx="247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a:solidFill>
                  <a:srgbClr val="000000"/>
                </a:solidFill>
                <a:latin typeface="Times New Roman" panose="02020603050405020304" pitchFamily="18" charset="0"/>
                <a:cs typeface="Times New Roman" panose="02020603050405020304" pitchFamily="18" charset="0"/>
              </a:rPr>
              <a:t>  </a:t>
            </a:r>
            <a:endParaRPr lang="en-US" altLang="zh-CN"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131" name="Rectangle 3">
                <a:extLst>
                  <a:ext uri="{FF2B5EF4-FFF2-40B4-BE49-F238E27FC236}">
                    <a16:creationId xmlns:a16="http://schemas.microsoft.com/office/drawing/2014/main" id="{CBC4FB91-D591-4580-9ED8-BDE5F19C1DD1}"/>
                  </a:ext>
                </a:extLst>
              </p:cNvPr>
              <p:cNvSpPr>
                <a:spLocks noGrp="1" noChangeArrowheads="1"/>
              </p:cNvSpPr>
              <p:nvPr>
                <p:ph idx="1"/>
              </p:nvPr>
            </p:nvSpPr>
            <p:spPr>
              <a:xfrm>
                <a:off x="624481" y="381007"/>
                <a:ext cx="11162963" cy="6269164"/>
              </a:xfrm>
            </p:spPr>
            <p:txBody>
              <a:bodyPr>
                <a:noAutofit/>
              </a:bodyPr>
              <a:lstStyle/>
              <a:p>
                <a:pPr>
                  <a:buFontTx/>
                  <a:buNone/>
                </a:pPr>
                <a:r>
                  <a:rPr lang="zh-CN" altLang="en-US" sz="2400" b="1" dirty="0"/>
                  <a:t>例</a:t>
                </a:r>
                <a:r>
                  <a:rPr lang="en-US" altLang="zh-CN" sz="2400" b="1" dirty="0"/>
                  <a:t>1-1  </a:t>
                </a:r>
                <a:r>
                  <a:rPr lang="zh-CN" altLang="en-US" sz="2400" dirty="0"/>
                  <a:t>对于如图</a:t>
                </a:r>
                <a:r>
                  <a:rPr lang="en-US" altLang="zh-CN" sz="2400" dirty="0"/>
                  <a:t>1-1</a:t>
                </a:r>
                <a:r>
                  <a:rPr lang="zh-CN" altLang="en-US" sz="2400" dirty="0"/>
                  <a:t>所示的</a:t>
                </a:r>
                <a:r>
                  <a:rPr lang="en-US" altLang="zh-CN" sz="2400" dirty="0"/>
                  <a:t>RLC</a:t>
                </a:r>
                <a:r>
                  <a:rPr lang="zh-CN" altLang="en-US" sz="2400" dirty="0"/>
                  <a:t>电路，</a:t>
                </a:r>
                <a:endParaRPr lang="en-US" altLang="zh-CN" sz="2400" dirty="0"/>
              </a:p>
              <a:p>
                <a:pPr>
                  <a:buFontTx/>
                  <a:buNone/>
                </a:pPr>
                <a:r>
                  <a:rPr lang="zh-CN" altLang="en-US" sz="2400" dirty="0"/>
                  <a:t>试列写以</a:t>
                </a:r>
                <a14:m>
                  <m:oMath xmlns:m="http://schemas.openxmlformats.org/officeDocument/2006/math">
                    <m:r>
                      <a:rPr lang="zh-CN" altLang="en-US" sz="2400" i="1">
                        <a:solidFill>
                          <a:srgbClr val="000000"/>
                        </a:solidFill>
                        <a:latin typeface="Cambria Math" panose="02040503050406030204" pitchFamily="18" charset="0"/>
                      </a:rPr>
                      <m:t>𝑢</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𝑡</m:t>
                    </m:r>
                    <m:r>
                      <a:rPr lang="en-US" altLang="zh-CN" sz="2400" b="0" i="1" smtClean="0">
                        <a:solidFill>
                          <a:srgbClr val="000000"/>
                        </a:solidFill>
                        <a:latin typeface="Cambria Math" panose="02040503050406030204" pitchFamily="18" charset="0"/>
                      </a:rPr>
                      <m:t>)</m:t>
                    </m:r>
                  </m:oMath>
                </a14:m>
                <a:r>
                  <a:rPr lang="zh-CN" altLang="en-US" sz="2400" dirty="0"/>
                  <a:t>为输入，</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为输出的状态空间表达式。</a:t>
                </a:r>
                <a:endParaRPr lang="zh-CN" altLang="en-US" sz="2400" b="1" dirty="0"/>
              </a:p>
              <a:p>
                <a:pPr>
                  <a:buFontTx/>
                  <a:buNone/>
                </a:pPr>
                <a:r>
                  <a:rPr lang="zh-CN" altLang="en-US" sz="2400" b="1" dirty="0"/>
                  <a:t>解</a:t>
                </a:r>
                <a:r>
                  <a:rPr lang="zh-CN" altLang="en-US" sz="2400" dirty="0"/>
                  <a:t>   系统有两个独立的储能元件，即电容</a:t>
                </a:r>
                <a14:m>
                  <m:oMath xmlns:m="http://schemas.openxmlformats.org/officeDocument/2006/math">
                    <m:r>
                      <a:rPr lang="zh-CN" altLang="en-US" sz="2400" i="1">
                        <a:solidFill>
                          <a:srgbClr val="000000"/>
                        </a:solidFill>
                        <a:latin typeface="Cambria Math" panose="02040503050406030204" pitchFamily="18" charset="0"/>
                      </a:rPr>
                      <m:t>𝐶</m:t>
                    </m:r>
                  </m:oMath>
                </a14:m>
                <a:r>
                  <a:rPr lang="zh-CN" altLang="en-US" sz="2400" dirty="0"/>
                  <a:t>和电感</a:t>
                </a:r>
                <a14:m>
                  <m:oMath xmlns:m="http://schemas.openxmlformats.org/officeDocument/2006/math">
                    <m:r>
                      <a:rPr lang="en-US" altLang="zh-CN" sz="2400" b="0" i="1" smtClean="0">
                        <a:solidFill>
                          <a:srgbClr val="000000"/>
                        </a:solidFill>
                        <a:latin typeface="Cambria Math" panose="02040503050406030204" pitchFamily="18" charset="0"/>
                      </a:rPr>
                      <m:t>𝐿</m:t>
                    </m:r>
                  </m:oMath>
                </a14:m>
                <a:r>
                  <a:rPr lang="zh-CN" altLang="en-US" sz="2400" dirty="0"/>
                  <a:t>，</a:t>
                </a:r>
                <a:endParaRPr lang="en-US" altLang="zh-CN" sz="2400" dirty="0"/>
              </a:p>
              <a:p>
                <a:pPr>
                  <a:buFontTx/>
                  <a:buNone/>
                </a:pPr>
                <a:r>
                  <a:rPr lang="zh-CN" altLang="en-US" sz="2400" dirty="0"/>
                  <a:t>根据电路原理，有</a:t>
                </a:r>
                <a:endParaRPr lang="en-US" altLang="zh-CN" sz="2400" dirty="0"/>
              </a:p>
              <a:p>
                <a:pPr>
                  <a:buNone/>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𝐿</m:t>
                      </m:r>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m:rPr>
                                  <m:sty m:val="p"/>
                                </m:rPr>
                                <a:rPr lang="zh-CN" altLang="en-US" sz="2400">
                                  <a:solidFill>
                                    <a:srgbClr val="000000"/>
                                  </a:solidFill>
                                  <a:latin typeface="Cambria Math" panose="02040503050406030204" pitchFamily="18" charset="0"/>
                                </a:rPr>
                                <m:t>d</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e>
                          </m:fun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func>
                            <m:funcPr>
                              <m:ctrlPr>
                                <a:rPr lang="zh-CN" altLang="en-US" sz="2400" i="1">
                                  <a:solidFill>
                                    <a:srgbClr val="000000"/>
                                  </a:solidFill>
                                  <a:latin typeface="Cambria Math" panose="02040503050406030204" pitchFamily="18" charset="0"/>
                                </a:rPr>
                              </m:ctrlPr>
                            </m:funcPr>
                            <m:fName>
                              <m:r>
                                <m:rPr>
                                  <m:sty m:val="p"/>
                                </m:rPr>
                                <a:rPr lang="zh-CN" altLang="en-US" sz="2400">
                                  <a:solidFill>
                                    <a:srgbClr val="000000"/>
                                  </a:solidFill>
                                  <a:latin typeface="Cambria Math" panose="02040503050406030204" pitchFamily="18" charset="0"/>
                                </a:rPr>
                                <m:t>d</m:t>
                              </m:r>
                            </m:fName>
                            <m:e>
                              <m:r>
                                <a:rPr lang="zh-CN" altLang="en-US" sz="2400" i="1">
                                  <a:solidFill>
                                    <a:srgbClr val="000000"/>
                                  </a:solidFill>
                                  <a:latin typeface="Cambria Math" panose="02040503050406030204" pitchFamily="18" charset="0"/>
                                </a:rPr>
                                <m:t>𝑡</m:t>
                              </m:r>
                            </m:e>
                          </m:func>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𝑅</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Para>
                </a14:m>
                <a:endParaRPr lang="zh-CN" altLang="en-US" sz="2400" dirty="0"/>
              </a:p>
              <a:p>
                <a:pPr>
                  <a:buFontTx/>
                  <a:buNone/>
                </a:pPr>
                <a:r>
                  <a:rPr lang="zh-CN" altLang="en-US" sz="2400" dirty="0"/>
                  <a:t>取电感电流</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oMath>
                </a14:m>
                <a:r>
                  <a:rPr lang="zh-CN" altLang="en-US" sz="2400" dirty="0"/>
                  <a:t>和电容电压</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oMath>
                </a14:m>
                <a:r>
                  <a:rPr lang="zh-CN" altLang="en-US" sz="2400" dirty="0"/>
                  <a:t>作为状态变量，即</a:t>
                </a:r>
                <a:r>
                  <a:rPr lang="zh-CN" altLang="en-US"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endParaRPr lang="en-US" altLang="zh-CN" sz="2400" dirty="0"/>
              </a:p>
              <a:p>
                <a:pPr>
                  <a:buNone/>
                </a:pPr>
                <a:r>
                  <a:rPr lang="zh-CN" altLang="en-US" sz="2400" dirty="0"/>
                  <a:t>则有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𝐿</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endParaRPr lang="en-US" altLang="zh-CN" sz="2400" dirty="0"/>
              </a:p>
              <a:p>
                <a:pPr>
                  <a:buNone/>
                </a:pP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endParaRPr lang="zh-CN" altLang="en-US" sz="2400" dirty="0"/>
              </a:p>
              <a:p>
                <a:pPr>
                  <a:buNone/>
                </a:pPr>
                <a:endParaRPr lang="zh-CN" altLang="en-US" sz="1600" dirty="0"/>
              </a:p>
            </p:txBody>
          </p:sp>
        </mc:Choice>
        <mc:Fallback xmlns="">
          <p:sp>
            <p:nvSpPr>
              <p:cNvPr id="48131" name="Rectangle 3">
                <a:extLst>
                  <a:ext uri="{FF2B5EF4-FFF2-40B4-BE49-F238E27FC236}">
                    <a16:creationId xmlns:a16="http://schemas.microsoft.com/office/drawing/2014/main" id="{CBC4FB91-D591-4580-9ED8-BDE5F19C1DD1}"/>
                  </a:ext>
                </a:extLst>
              </p:cNvPr>
              <p:cNvSpPr>
                <a:spLocks noGrp="1" noRot="1" noChangeAspect="1" noMove="1" noResize="1" noEditPoints="1" noAdjustHandles="1" noChangeArrowheads="1" noChangeShapeType="1" noTextEdit="1"/>
              </p:cNvSpPr>
              <p:nvPr>
                <p:ph idx="1"/>
              </p:nvPr>
            </p:nvSpPr>
            <p:spPr>
              <a:xfrm>
                <a:off x="624481" y="381007"/>
                <a:ext cx="11162963" cy="6269164"/>
              </a:xfrm>
              <a:blipFill>
                <a:blip r:embed="rId2"/>
                <a:stretch>
                  <a:fillRect t="-195" b="-875"/>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F549A005-1EFC-488C-AD09-19D344F0E35A}"/>
              </a:ext>
            </a:extLst>
          </p:cNvPr>
          <p:cNvSpPr>
            <a:spLocks noGrp="1"/>
          </p:cNvSpPr>
          <p:nvPr>
            <p:ph type="sldNum" sz="quarter" idx="12"/>
          </p:nvPr>
        </p:nvSpPr>
        <p:spPr/>
        <p:txBody>
          <a:bodyPr/>
          <a:lstStyle/>
          <a:p>
            <a:fld id="{4396D99C-F20B-4B04-B4EA-5BF1FB618D04}" type="slidenum">
              <a:rPr lang="en-US" altLang="zh-CN"/>
              <a:pPr/>
              <a:t>18</a:t>
            </a:fld>
            <a:endParaRPr lang="en-US" altLang="zh-CN"/>
          </a:p>
        </p:txBody>
      </p:sp>
      <p:grpSp>
        <p:nvGrpSpPr>
          <p:cNvPr id="58" name="组合 57">
            <a:extLst>
              <a:ext uri="{FF2B5EF4-FFF2-40B4-BE49-F238E27FC236}">
                <a16:creationId xmlns:a16="http://schemas.microsoft.com/office/drawing/2014/main" id="{597F2370-B791-4EAD-A5C9-3B9D14388776}"/>
              </a:ext>
            </a:extLst>
          </p:cNvPr>
          <p:cNvGrpSpPr/>
          <p:nvPr/>
        </p:nvGrpSpPr>
        <p:grpSpPr>
          <a:xfrm>
            <a:off x="8947932" y="323166"/>
            <a:ext cx="3073581" cy="2549669"/>
            <a:chOff x="8876962" y="3623545"/>
            <a:chExt cx="3073581" cy="2549669"/>
          </a:xfrm>
        </p:grpSpPr>
        <p:grpSp>
          <p:nvGrpSpPr>
            <p:cNvPr id="55" name="组合 54">
              <a:extLst>
                <a:ext uri="{FF2B5EF4-FFF2-40B4-BE49-F238E27FC236}">
                  <a16:creationId xmlns:a16="http://schemas.microsoft.com/office/drawing/2014/main" id="{44DA0614-DF7A-4FB8-8D57-76F740E1E31C}"/>
                </a:ext>
              </a:extLst>
            </p:cNvPr>
            <p:cNvGrpSpPr/>
            <p:nvPr/>
          </p:nvGrpSpPr>
          <p:grpSpPr>
            <a:xfrm>
              <a:off x="8876962" y="3623545"/>
              <a:ext cx="3073581" cy="1793004"/>
              <a:chOff x="8748118" y="3710859"/>
              <a:chExt cx="3073581" cy="1793004"/>
            </a:xfrm>
          </p:grpSpPr>
          <p:sp>
            <p:nvSpPr>
              <p:cNvPr id="19" name="AutoShape 23">
                <a:extLst>
                  <a:ext uri="{FF2B5EF4-FFF2-40B4-BE49-F238E27FC236}">
                    <a16:creationId xmlns:a16="http://schemas.microsoft.com/office/drawing/2014/main" id="{B7D9F13E-C6D0-4F18-A920-D84D868D2CBD}"/>
                  </a:ext>
                </a:extLst>
              </p:cNvPr>
              <p:cNvSpPr>
                <a:spLocks noChangeAspect="1" noChangeArrowheads="1" noTextEdit="1"/>
              </p:cNvSpPr>
              <p:nvPr/>
            </p:nvSpPr>
            <p:spPr bwMode="auto">
              <a:xfrm>
                <a:off x="8748118" y="3886200"/>
                <a:ext cx="2506663"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kumimoji="1" lang="zh-CN" altLang="en-US" sz="3600">
                  <a:solidFill>
                    <a:prstClr val="black"/>
                  </a:solidFill>
                  <a:latin typeface="Times New Roman" pitchFamily="18" charset="0"/>
                  <a:ea typeface="宋体" pitchFamily="2" charset="-122"/>
                </a:endParaRPr>
              </a:p>
            </p:txBody>
          </p:sp>
          <p:sp>
            <p:nvSpPr>
              <p:cNvPr id="21" name="Rectangle 26">
                <a:extLst>
                  <a:ext uri="{FF2B5EF4-FFF2-40B4-BE49-F238E27FC236}">
                    <a16:creationId xmlns:a16="http://schemas.microsoft.com/office/drawing/2014/main" id="{86F1EFC1-430B-4707-A2B4-E84B6830B61F}"/>
                  </a:ext>
                </a:extLst>
              </p:cNvPr>
              <p:cNvSpPr>
                <a:spLocks noChangeArrowheads="1"/>
              </p:cNvSpPr>
              <p:nvPr/>
            </p:nvSpPr>
            <p:spPr bwMode="auto">
              <a:xfrm>
                <a:off x="9266094" y="4088345"/>
                <a:ext cx="373063" cy="211138"/>
              </a:xfrm>
              <a:prstGeom prst="rect">
                <a:avLst/>
              </a:prstGeom>
              <a:solidFill>
                <a:srgbClr val="FFFFFF"/>
              </a:solidFill>
              <a:ln w="39688">
                <a:solidFill>
                  <a:schemeClr val="tx1"/>
                </a:solidFill>
                <a:miter lim="800000"/>
                <a:headEnd/>
                <a:tailEnd/>
              </a:ln>
            </p:spPr>
            <p:txBody>
              <a:bodyPr/>
              <a:lstStyle/>
              <a:p>
                <a:pPr fontAlgn="base">
                  <a:spcBef>
                    <a:spcPct val="0"/>
                  </a:spcBef>
                  <a:spcAft>
                    <a:spcPct val="0"/>
                  </a:spcAft>
                </a:pPr>
                <a:endParaRPr kumimoji="1" lang="zh-CN" altLang="en-US" sz="3600">
                  <a:solidFill>
                    <a:prstClr val="black"/>
                  </a:solidFill>
                  <a:latin typeface="Times New Roman" pitchFamily="18" charset="0"/>
                  <a:ea typeface="宋体" pitchFamily="2" charset="-122"/>
                </a:endParaRPr>
              </a:p>
            </p:txBody>
          </p:sp>
          <p:sp>
            <p:nvSpPr>
              <p:cNvPr id="27" name="Line 32">
                <a:extLst>
                  <a:ext uri="{FF2B5EF4-FFF2-40B4-BE49-F238E27FC236}">
                    <a16:creationId xmlns:a16="http://schemas.microsoft.com/office/drawing/2014/main" id="{C471C75B-E3E8-4F5C-B125-165A0D6B0BB6}"/>
                  </a:ext>
                </a:extLst>
              </p:cNvPr>
              <p:cNvSpPr>
                <a:spLocks noChangeShapeType="1"/>
              </p:cNvSpPr>
              <p:nvPr/>
            </p:nvSpPr>
            <p:spPr bwMode="auto">
              <a:xfrm>
                <a:off x="8991006" y="5386388"/>
                <a:ext cx="2667594"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3600">
                  <a:solidFill>
                    <a:prstClr val="black"/>
                  </a:solidFill>
                  <a:latin typeface="Times New Roman" pitchFamily="18" charset="0"/>
                  <a:ea typeface="宋体" pitchFamily="2" charset="-122"/>
                </a:endParaRPr>
              </a:p>
            </p:txBody>
          </p:sp>
          <p:sp>
            <p:nvSpPr>
              <p:cNvPr id="28" name="Rectangle 41">
                <a:extLst>
                  <a:ext uri="{FF2B5EF4-FFF2-40B4-BE49-F238E27FC236}">
                    <a16:creationId xmlns:a16="http://schemas.microsoft.com/office/drawing/2014/main" id="{9A9D8461-5E80-4907-9628-E1C6FC87D46C}"/>
                  </a:ext>
                </a:extLst>
              </p:cNvPr>
              <p:cNvSpPr>
                <a:spLocks noChangeArrowheads="1"/>
              </p:cNvSpPr>
              <p:nvPr/>
            </p:nvSpPr>
            <p:spPr bwMode="auto">
              <a:xfrm>
                <a:off x="9384707" y="3710859"/>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1800" i="1" dirty="0">
                    <a:solidFill>
                      <a:srgbClr val="000000"/>
                    </a:solidFill>
                    <a:latin typeface="Times New Roman" pitchFamily="18" charset="0"/>
                    <a:ea typeface="宋体" pitchFamily="2" charset="-122"/>
                  </a:rPr>
                  <a:t>R</a:t>
                </a:r>
                <a:endParaRPr kumimoji="1" lang="en-US" altLang="zh-CN" sz="2000" dirty="0">
                  <a:solidFill>
                    <a:prstClr val="black"/>
                  </a:solidFill>
                  <a:latin typeface="Times New Roman" pitchFamily="18" charset="0"/>
                  <a:ea typeface="宋体" pitchFamily="2" charset="-122"/>
                </a:endParaRPr>
              </a:p>
            </p:txBody>
          </p:sp>
          <p:sp>
            <p:nvSpPr>
              <p:cNvPr id="29" name="Rectangle 42">
                <a:extLst>
                  <a:ext uri="{FF2B5EF4-FFF2-40B4-BE49-F238E27FC236}">
                    <a16:creationId xmlns:a16="http://schemas.microsoft.com/office/drawing/2014/main" id="{58644A56-909C-4EB3-A964-01A5BBAA1C53}"/>
                  </a:ext>
                </a:extLst>
              </p:cNvPr>
              <p:cNvSpPr>
                <a:spLocks noChangeArrowheads="1"/>
              </p:cNvSpPr>
              <p:nvPr/>
            </p:nvSpPr>
            <p:spPr bwMode="auto">
              <a:xfrm>
                <a:off x="9776818" y="3963988"/>
                <a:ext cx="3571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kumimoji="1" lang="zh-CN" altLang="en-US" sz="3600">
                  <a:solidFill>
                    <a:prstClr val="black"/>
                  </a:solidFill>
                  <a:latin typeface="Times New Roman" pitchFamily="18" charset="0"/>
                  <a:ea typeface="宋体" pitchFamily="2" charset="-122"/>
                </a:endParaRPr>
              </a:p>
            </p:txBody>
          </p:sp>
          <p:grpSp>
            <p:nvGrpSpPr>
              <p:cNvPr id="39" name="组合 38">
                <a:extLst>
                  <a:ext uri="{FF2B5EF4-FFF2-40B4-BE49-F238E27FC236}">
                    <a16:creationId xmlns:a16="http://schemas.microsoft.com/office/drawing/2014/main" id="{7A0AD502-3E58-4B73-933E-CA8D0CB302BC}"/>
                  </a:ext>
                </a:extLst>
              </p:cNvPr>
              <p:cNvGrpSpPr/>
              <p:nvPr/>
            </p:nvGrpSpPr>
            <p:grpSpPr>
              <a:xfrm>
                <a:off x="10797853" y="4188676"/>
                <a:ext cx="527712" cy="1183426"/>
                <a:chOff x="10213090" y="4195342"/>
                <a:chExt cx="527712" cy="1183426"/>
              </a:xfrm>
            </p:grpSpPr>
            <p:sp>
              <p:nvSpPr>
                <p:cNvPr id="23" name="Line 28">
                  <a:extLst>
                    <a:ext uri="{FF2B5EF4-FFF2-40B4-BE49-F238E27FC236}">
                      <a16:creationId xmlns:a16="http://schemas.microsoft.com/office/drawing/2014/main" id="{BE4A8D79-411C-44E6-B737-6867C766052E}"/>
                    </a:ext>
                  </a:extLst>
                </p:cNvPr>
                <p:cNvSpPr>
                  <a:spLocks noChangeShapeType="1"/>
                </p:cNvSpPr>
                <p:nvPr/>
              </p:nvSpPr>
              <p:spPr bwMode="auto">
                <a:xfrm flipH="1">
                  <a:off x="10578370" y="4195342"/>
                  <a:ext cx="0" cy="5134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3200">
                    <a:solidFill>
                      <a:prstClr val="black"/>
                    </a:solidFill>
                    <a:latin typeface="Times New Roman" pitchFamily="18" charset="0"/>
                    <a:ea typeface="宋体" pitchFamily="2" charset="-122"/>
                  </a:endParaRPr>
                </a:p>
              </p:txBody>
            </p:sp>
            <p:sp>
              <p:nvSpPr>
                <p:cNvPr id="24" name="Line 29">
                  <a:extLst>
                    <a:ext uri="{FF2B5EF4-FFF2-40B4-BE49-F238E27FC236}">
                      <a16:creationId xmlns:a16="http://schemas.microsoft.com/office/drawing/2014/main" id="{3DD49CB9-AB52-490F-A3EB-A9942519C7E5}"/>
                    </a:ext>
                  </a:extLst>
                </p:cNvPr>
                <p:cNvSpPr>
                  <a:spLocks noChangeShapeType="1"/>
                </p:cNvSpPr>
                <p:nvPr/>
              </p:nvSpPr>
              <p:spPr bwMode="auto">
                <a:xfrm>
                  <a:off x="10454238" y="4708798"/>
                  <a:ext cx="285250" cy="0"/>
                </a:xfrm>
                <a:prstGeom prst="line">
                  <a:avLst/>
                </a:prstGeom>
                <a:ln w="19050">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pPr fontAlgn="base">
                    <a:spcBef>
                      <a:spcPct val="0"/>
                    </a:spcBef>
                    <a:spcAft>
                      <a:spcPct val="0"/>
                    </a:spcAft>
                  </a:pPr>
                  <a:endParaRPr kumimoji="1" lang="zh-CN" altLang="en-US" sz="3200">
                    <a:solidFill>
                      <a:prstClr val="black"/>
                    </a:solidFill>
                    <a:latin typeface="Times New Roman" pitchFamily="18" charset="0"/>
                    <a:ea typeface="宋体" pitchFamily="2" charset="-122"/>
                  </a:endParaRPr>
                </a:p>
              </p:txBody>
            </p:sp>
            <p:sp>
              <p:nvSpPr>
                <p:cNvPr id="25" name="Line 30">
                  <a:extLst>
                    <a:ext uri="{FF2B5EF4-FFF2-40B4-BE49-F238E27FC236}">
                      <a16:creationId xmlns:a16="http://schemas.microsoft.com/office/drawing/2014/main" id="{4DB5EE66-D49A-4174-918B-53A08A1FB4A8}"/>
                    </a:ext>
                  </a:extLst>
                </p:cNvPr>
                <p:cNvSpPr>
                  <a:spLocks noChangeShapeType="1"/>
                </p:cNvSpPr>
                <p:nvPr/>
              </p:nvSpPr>
              <p:spPr bwMode="auto">
                <a:xfrm>
                  <a:off x="10454108" y="4837385"/>
                  <a:ext cx="286694" cy="0"/>
                </a:xfrm>
                <a:prstGeom prst="line">
                  <a:avLst/>
                </a:prstGeom>
                <a:ln w="19050">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pPr fontAlgn="base">
                    <a:spcBef>
                      <a:spcPct val="0"/>
                    </a:spcBef>
                    <a:spcAft>
                      <a:spcPct val="0"/>
                    </a:spcAft>
                  </a:pPr>
                  <a:endParaRPr kumimoji="1" lang="zh-CN" altLang="en-US" sz="3200">
                    <a:solidFill>
                      <a:prstClr val="black"/>
                    </a:solidFill>
                    <a:latin typeface="Times New Roman" pitchFamily="18" charset="0"/>
                    <a:ea typeface="宋体" pitchFamily="2" charset="-122"/>
                  </a:endParaRPr>
                </a:p>
              </p:txBody>
            </p:sp>
            <p:sp>
              <p:nvSpPr>
                <p:cNvPr id="26" name="Line 31">
                  <a:extLst>
                    <a:ext uri="{FF2B5EF4-FFF2-40B4-BE49-F238E27FC236}">
                      <a16:creationId xmlns:a16="http://schemas.microsoft.com/office/drawing/2014/main" id="{1E5EC605-B760-4F19-8797-B4DB62494BB2}"/>
                    </a:ext>
                  </a:extLst>
                </p:cNvPr>
                <p:cNvSpPr>
                  <a:spLocks noChangeShapeType="1"/>
                </p:cNvSpPr>
                <p:nvPr/>
              </p:nvSpPr>
              <p:spPr bwMode="auto">
                <a:xfrm>
                  <a:off x="10578370" y="4837383"/>
                  <a:ext cx="0" cy="541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3200">
                    <a:solidFill>
                      <a:prstClr val="black"/>
                    </a:solidFill>
                    <a:latin typeface="Times New Roman" pitchFamily="18" charset="0"/>
                    <a:ea typeface="宋体" pitchFamily="2" charset="-122"/>
                  </a:endParaRPr>
                </a:p>
              </p:txBody>
            </p:sp>
            <p:sp>
              <p:nvSpPr>
                <p:cNvPr id="34" name="Rectangle 47">
                  <a:extLst>
                    <a:ext uri="{FF2B5EF4-FFF2-40B4-BE49-F238E27FC236}">
                      <a16:creationId xmlns:a16="http://schemas.microsoft.com/office/drawing/2014/main" id="{8E9CA2CF-C416-4D1C-BA63-7B99E0819686}"/>
                    </a:ext>
                  </a:extLst>
                </p:cNvPr>
                <p:cNvSpPr>
                  <a:spLocks noChangeArrowheads="1"/>
                </p:cNvSpPr>
                <p:nvPr/>
              </p:nvSpPr>
              <p:spPr bwMode="auto">
                <a:xfrm>
                  <a:off x="10213090" y="4613601"/>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1800" i="1" dirty="0">
                      <a:solidFill>
                        <a:srgbClr val="000000"/>
                      </a:solidFill>
                      <a:latin typeface="Times New Roman" pitchFamily="18" charset="0"/>
                      <a:ea typeface="宋体" pitchFamily="2" charset="-122"/>
                    </a:rPr>
                    <a:t>C</a:t>
                  </a:r>
                  <a:endParaRPr kumimoji="1" lang="en-US" altLang="zh-CN" sz="2400" dirty="0">
                    <a:solidFill>
                      <a:prstClr val="black"/>
                    </a:solidFill>
                    <a:latin typeface="Times New Roman" pitchFamily="18" charset="0"/>
                    <a:ea typeface="宋体" pitchFamily="2" charset="-122"/>
                  </a:endParaRPr>
                </a:p>
              </p:txBody>
            </p:sp>
          </p:grpSp>
          <p:sp>
            <p:nvSpPr>
              <p:cNvPr id="35" name="Rectangle 48">
                <a:extLst>
                  <a:ext uri="{FF2B5EF4-FFF2-40B4-BE49-F238E27FC236}">
                    <a16:creationId xmlns:a16="http://schemas.microsoft.com/office/drawing/2014/main" id="{EC7BA908-A771-406A-8167-681DAF03FEDA}"/>
                  </a:ext>
                </a:extLst>
              </p:cNvPr>
              <p:cNvSpPr>
                <a:spLocks noChangeArrowheads="1"/>
              </p:cNvSpPr>
              <p:nvPr/>
            </p:nvSpPr>
            <p:spPr bwMode="auto">
              <a:xfrm>
                <a:off x="10127656" y="4695825"/>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kumimoji="1" lang="zh-CN" altLang="en-US" sz="2800">
                  <a:solidFill>
                    <a:prstClr val="black"/>
                  </a:solidFill>
                  <a:latin typeface="Times New Roman" pitchFamily="18" charset="0"/>
                  <a:ea typeface="宋体" pitchFamily="2" charset="-122"/>
                </a:endParaRPr>
              </a:p>
            </p:txBody>
          </p:sp>
          <p:sp>
            <p:nvSpPr>
              <p:cNvPr id="36" name="Rectangle 50">
                <a:extLst>
                  <a:ext uri="{FF2B5EF4-FFF2-40B4-BE49-F238E27FC236}">
                    <a16:creationId xmlns:a16="http://schemas.microsoft.com/office/drawing/2014/main" id="{779E1DFA-6025-4E3D-8851-14158E865D3E}"/>
                  </a:ext>
                </a:extLst>
              </p:cNvPr>
              <p:cNvSpPr>
                <a:spLocks noChangeArrowheads="1"/>
              </p:cNvSpPr>
              <p:nvPr/>
            </p:nvSpPr>
            <p:spPr bwMode="auto">
              <a:xfrm>
                <a:off x="11293061" y="4441000"/>
                <a:ext cx="52863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r>
                  <a:rPr kumimoji="1" lang="en-US" altLang="zh-CN" sz="2400" i="1" dirty="0" err="1">
                    <a:solidFill>
                      <a:prstClr val="black"/>
                    </a:solidFill>
                    <a:latin typeface="Times New Roman" pitchFamily="18" charset="0"/>
                    <a:ea typeface="宋体" pitchFamily="2" charset="-122"/>
                  </a:rPr>
                  <a:t>u</a:t>
                </a:r>
                <a:r>
                  <a:rPr kumimoji="1" lang="en-US" altLang="zh-CN" sz="2400" i="1" baseline="-25000" dirty="0" err="1">
                    <a:solidFill>
                      <a:prstClr val="black"/>
                    </a:solidFill>
                    <a:latin typeface="Times New Roman" pitchFamily="18" charset="0"/>
                    <a:ea typeface="宋体" pitchFamily="2" charset="-122"/>
                  </a:rPr>
                  <a:t>c</a:t>
                </a:r>
                <a:endParaRPr kumimoji="1" lang="en-US" altLang="zh-CN" sz="2400" i="1" baseline="-25000" dirty="0">
                  <a:solidFill>
                    <a:prstClr val="black"/>
                  </a:solidFill>
                  <a:latin typeface="Times New Roman" pitchFamily="18" charset="0"/>
                  <a:ea typeface="宋体" pitchFamily="2" charset="-122"/>
                </a:endParaRPr>
              </a:p>
            </p:txBody>
          </p:sp>
          <p:cxnSp>
            <p:nvCxnSpPr>
              <p:cNvPr id="5" name="直接连接符 4">
                <a:extLst>
                  <a:ext uri="{FF2B5EF4-FFF2-40B4-BE49-F238E27FC236}">
                    <a16:creationId xmlns:a16="http://schemas.microsoft.com/office/drawing/2014/main" id="{7EF8827E-888F-4601-95B4-0645ECBF8C48}"/>
                  </a:ext>
                </a:extLst>
              </p:cNvPr>
              <p:cNvCxnSpPr>
                <a:cxnSpLocks/>
              </p:cNvCxnSpPr>
              <p:nvPr/>
            </p:nvCxnSpPr>
            <p:spPr>
              <a:xfrm>
                <a:off x="8986394" y="4188676"/>
                <a:ext cx="255588" cy="0"/>
              </a:xfrm>
              <a:prstGeom prst="line">
                <a:avLst/>
              </a:prstGeom>
              <a:ln>
                <a:headEnd type="oval"/>
              </a:ln>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38872A52-BED7-4F3B-8DFF-3268CC03E210}"/>
                  </a:ext>
                </a:extLst>
              </p:cNvPr>
              <p:cNvGrpSpPr/>
              <p:nvPr/>
            </p:nvGrpSpPr>
            <p:grpSpPr>
              <a:xfrm>
                <a:off x="10164127" y="4094861"/>
                <a:ext cx="559786" cy="194303"/>
                <a:chOff x="8596010" y="3513314"/>
                <a:chExt cx="1090865" cy="378643"/>
              </a:xfrm>
            </p:grpSpPr>
            <p:sp>
              <p:nvSpPr>
                <p:cNvPr id="11" name="空心弧 10">
                  <a:extLst>
                    <a:ext uri="{FF2B5EF4-FFF2-40B4-BE49-F238E27FC236}">
                      <a16:creationId xmlns:a16="http://schemas.microsoft.com/office/drawing/2014/main" id="{CF07BAFC-3763-4D79-BC11-415CAB874285}"/>
                    </a:ext>
                  </a:extLst>
                </p:cNvPr>
                <p:cNvSpPr/>
                <p:nvPr/>
              </p:nvSpPr>
              <p:spPr>
                <a:xfrm>
                  <a:off x="8596010" y="3519856"/>
                  <a:ext cx="357188" cy="369858"/>
                </a:xfrm>
                <a:prstGeom prst="blockArc">
                  <a:avLst>
                    <a:gd name="adj1" fmla="val 10800000"/>
                    <a:gd name="adj2" fmla="val 21594412"/>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空心弧 44">
                  <a:extLst>
                    <a:ext uri="{FF2B5EF4-FFF2-40B4-BE49-F238E27FC236}">
                      <a16:creationId xmlns:a16="http://schemas.microsoft.com/office/drawing/2014/main" id="{B78447D8-6AB3-47A2-8455-9D3D56071C44}"/>
                    </a:ext>
                  </a:extLst>
                </p:cNvPr>
                <p:cNvSpPr/>
                <p:nvPr/>
              </p:nvSpPr>
              <p:spPr>
                <a:xfrm>
                  <a:off x="8958384" y="3513314"/>
                  <a:ext cx="357188" cy="369858"/>
                </a:xfrm>
                <a:prstGeom prst="blockArc">
                  <a:avLst>
                    <a:gd name="adj1" fmla="val 10800000"/>
                    <a:gd name="adj2" fmla="val 21594412"/>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空心弧 45">
                  <a:extLst>
                    <a:ext uri="{FF2B5EF4-FFF2-40B4-BE49-F238E27FC236}">
                      <a16:creationId xmlns:a16="http://schemas.microsoft.com/office/drawing/2014/main" id="{2BF95A00-8D29-405D-A86B-37F725DCDB5D}"/>
                    </a:ext>
                  </a:extLst>
                </p:cNvPr>
                <p:cNvSpPr/>
                <p:nvPr/>
              </p:nvSpPr>
              <p:spPr>
                <a:xfrm>
                  <a:off x="9329687" y="3522099"/>
                  <a:ext cx="357188" cy="369858"/>
                </a:xfrm>
                <a:prstGeom prst="blockArc">
                  <a:avLst>
                    <a:gd name="adj1" fmla="val 10800000"/>
                    <a:gd name="adj2" fmla="val 21594412"/>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38" name="直接连接符 37">
                <a:extLst>
                  <a:ext uri="{FF2B5EF4-FFF2-40B4-BE49-F238E27FC236}">
                    <a16:creationId xmlns:a16="http://schemas.microsoft.com/office/drawing/2014/main" id="{EAAEF8B2-8EE7-4C19-A4F1-A925FD4CDB9C}"/>
                  </a:ext>
                </a:extLst>
              </p:cNvPr>
              <p:cNvCxnSpPr>
                <a:stCxn id="21" idx="3"/>
                <a:endCxn id="11" idx="0"/>
              </p:cNvCxnSpPr>
              <p:nvPr/>
            </p:nvCxnSpPr>
            <p:spPr>
              <a:xfrm flipV="1">
                <a:off x="9639158" y="4193117"/>
                <a:ext cx="524969" cy="797"/>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1C4D690-5D94-4937-B2A4-12998B7C1B84}"/>
                  </a:ext>
                </a:extLst>
              </p:cNvPr>
              <p:cNvCxnSpPr>
                <a:cxnSpLocks/>
                <a:stCxn id="46" idx="1"/>
              </p:cNvCxnSpPr>
              <p:nvPr/>
            </p:nvCxnSpPr>
            <p:spPr>
              <a:xfrm flipV="1">
                <a:off x="10723913" y="4188676"/>
                <a:ext cx="901462" cy="544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4" name="Rectangle 41">
                <a:extLst>
                  <a:ext uri="{FF2B5EF4-FFF2-40B4-BE49-F238E27FC236}">
                    <a16:creationId xmlns:a16="http://schemas.microsoft.com/office/drawing/2014/main" id="{2D5890E4-9040-455F-BAEC-3ED8B5638E84}"/>
                  </a:ext>
                </a:extLst>
              </p:cNvPr>
              <p:cNvSpPr>
                <a:spLocks noChangeArrowheads="1"/>
              </p:cNvSpPr>
              <p:nvPr/>
            </p:nvSpPr>
            <p:spPr bwMode="auto">
              <a:xfrm>
                <a:off x="10388355" y="3711967"/>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1800" i="1" dirty="0">
                    <a:solidFill>
                      <a:srgbClr val="000000"/>
                    </a:solidFill>
                    <a:latin typeface="Times New Roman" pitchFamily="18" charset="0"/>
                  </a:rPr>
                  <a:t>L</a:t>
                </a:r>
                <a:endParaRPr kumimoji="1" lang="en-US" altLang="zh-CN" sz="2000" dirty="0">
                  <a:solidFill>
                    <a:prstClr val="black"/>
                  </a:solidFill>
                  <a:latin typeface="Times New Roman" pitchFamily="18" charset="0"/>
                </a:endParaRPr>
              </a:p>
            </p:txBody>
          </p:sp>
          <p:grpSp>
            <p:nvGrpSpPr>
              <p:cNvPr id="52" name="组合 51">
                <a:extLst>
                  <a:ext uri="{FF2B5EF4-FFF2-40B4-BE49-F238E27FC236}">
                    <a16:creationId xmlns:a16="http://schemas.microsoft.com/office/drawing/2014/main" id="{4BF3614C-847D-4D85-96CA-EDD0C81BDD63}"/>
                  </a:ext>
                </a:extLst>
              </p:cNvPr>
              <p:cNvGrpSpPr/>
              <p:nvPr/>
            </p:nvGrpSpPr>
            <p:grpSpPr>
              <a:xfrm>
                <a:off x="10203936" y="4228610"/>
                <a:ext cx="564277" cy="400110"/>
                <a:chOff x="10203936" y="4228610"/>
                <a:chExt cx="564277" cy="400110"/>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EAD968D9-FA25-4384-94A3-C09B2D3210FC}"/>
                        </a:ext>
                      </a:extLst>
                    </p:cNvPr>
                    <p:cNvSpPr/>
                    <p:nvPr/>
                  </p:nvSpPr>
                  <p:spPr>
                    <a:xfrm>
                      <a:off x="10313025" y="4228610"/>
                      <a:ext cx="4551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𝑖</m:t>
                                </m:r>
                              </m:e>
                              <m:sub>
                                <m:r>
                                  <a:rPr lang="zh-CN" altLang="en-US" sz="2000" i="1">
                                    <a:solidFill>
                                      <a:srgbClr val="000000"/>
                                    </a:solidFill>
                                    <a:latin typeface="Cambria Math" panose="02040503050406030204" pitchFamily="18" charset="0"/>
                                  </a:rPr>
                                  <m:t>𝐿</m:t>
                                </m:r>
                              </m:sub>
                            </m:sSub>
                          </m:oMath>
                        </m:oMathPara>
                      </a14:m>
                      <a:endParaRPr lang="zh-CN" altLang="en-US" sz="2000" dirty="0"/>
                    </a:p>
                  </p:txBody>
                </p:sp>
              </mc:Choice>
              <mc:Fallback xmlns="">
                <p:sp>
                  <p:nvSpPr>
                    <p:cNvPr id="49" name="矩形 48">
                      <a:extLst>
                        <a:ext uri="{FF2B5EF4-FFF2-40B4-BE49-F238E27FC236}">
                          <a16:creationId xmlns:a16="http://schemas.microsoft.com/office/drawing/2014/main" id="{EAD968D9-FA25-4384-94A3-C09B2D3210FC}"/>
                        </a:ext>
                      </a:extLst>
                    </p:cNvPr>
                    <p:cNvSpPr>
                      <a:spLocks noRot="1" noChangeAspect="1" noMove="1" noResize="1" noEditPoints="1" noAdjustHandles="1" noChangeArrowheads="1" noChangeShapeType="1" noTextEdit="1"/>
                    </p:cNvSpPr>
                    <p:nvPr/>
                  </p:nvSpPr>
                  <p:spPr>
                    <a:xfrm>
                      <a:off x="10313025" y="4228610"/>
                      <a:ext cx="455188" cy="400110"/>
                    </a:xfrm>
                    <a:prstGeom prst="rect">
                      <a:avLst/>
                    </a:prstGeom>
                    <a:blipFill>
                      <a:blip r:embed="rId3"/>
                      <a:stretch>
                        <a:fillRect b="-3030"/>
                      </a:stretch>
                    </a:blipFill>
                  </p:spPr>
                  <p:txBody>
                    <a:bodyPr/>
                    <a:lstStyle/>
                    <a:p>
                      <a:r>
                        <a:rPr lang="zh-CN" altLang="en-US">
                          <a:noFill/>
                        </a:rPr>
                        <a:t> </a:t>
                      </a:r>
                    </a:p>
                  </p:txBody>
                </p:sp>
              </mc:Fallback>
            </mc:AlternateContent>
            <p:cxnSp>
              <p:nvCxnSpPr>
                <p:cNvPr id="51" name="直接箭头连接符 50">
                  <a:extLst>
                    <a:ext uri="{FF2B5EF4-FFF2-40B4-BE49-F238E27FC236}">
                      <a16:creationId xmlns:a16="http://schemas.microsoft.com/office/drawing/2014/main" id="{4D20CA29-E4D6-4DF3-8C01-0B2C83F53A42}"/>
                    </a:ext>
                  </a:extLst>
                </p:cNvPr>
                <p:cNvCxnSpPr/>
                <p:nvPr/>
              </p:nvCxnSpPr>
              <p:spPr>
                <a:xfrm>
                  <a:off x="10203936" y="4293304"/>
                  <a:ext cx="5199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E5CA642-BA87-48D9-B7A1-22DF1D166937}"/>
                      </a:ext>
                    </a:extLst>
                  </p:cNvPr>
                  <p:cNvSpPr/>
                  <p:nvPr/>
                </p:nvSpPr>
                <p:spPr>
                  <a:xfrm>
                    <a:off x="8786398" y="4664015"/>
                    <a:ext cx="4092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𝑢</m:t>
                          </m:r>
                        </m:oMath>
                      </m:oMathPara>
                    </a14:m>
                    <a:endParaRPr lang="zh-CN" altLang="en-US" sz="2000" dirty="0"/>
                  </a:p>
                </p:txBody>
              </p:sp>
            </mc:Choice>
            <mc:Fallback xmlns="">
              <p:sp>
                <p:nvSpPr>
                  <p:cNvPr id="53" name="矩形 52">
                    <a:extLst>
                      <a:ext uri="{FF2B5EF4-FFF2-40B4-BE49-F238E27FC236}">
                        <a16:creationId xmlns:a16="http://schemas.microsoft.com/office/drawing/2014/main" id="{FE5CA642-BA87-48D9-B7A1-22DF1D166937}"/>
                      </a:ext>
                    </a:extLst>
                  </p:cNvPr>
                  <p:cNvSpPr>
                    <a:spLocks noRot="1" noChangeAspect="1" noMove="1" noResize="1" noEditPoints="1" noAdjustHandles="1" noChangeArrowheads="1" noChangeShapeType="1" noTextEdit="1"/>
                  </p:cNvSpPr>
                  <p:nvPr/>
                </p:nvSpPr>
                <p:spPr>
                  <a:xfrm>
                    <a:off x="8786398" y="4664015"/>
                    <a:ext cx="409215" cy="400110"/>
                  </a:xfrm>
                  <a:prstGeom prst="rect">
                    <a:avLst/>
                  </a:prstGeom>
                  <a:blipFill>
                    <a:blip r:embed="rId4"/>
                    <a:stretch>
                      <a:fillRect/>
                    </a:stretch>
                  </a:blipFill>
                </p:spPr>
                <p:txBody>
                  <a:bodyPr/>
                  <a:lstStyle/>
                  <a:p>
                    <a:r>
                      <a:rPr lang="zh-CN" altLang="en-US">
                        <a:noFill/>
                      </a:rPr>
                      <a:t> </a:t>
                    </a:r>
                  </a:p>
                </p:txBody>
              </p:sp>
            </mc:Fallback>
          </mc:AlternateContent>
        </p:grpSp>
        <p:sp>
          <p:nvSpPr>
            <p:cNvPr id="63" name="Text Box 10">
              <a:extLst>
                <a:ext uri="{FF2B5EF4-FFF2-40B4-BE49-F238E27FC236}">
                  <a16:creationId xmlns:a16="http://schemas.microsoft.com/office/drawing/2014/main" id="{2B44FEBA-4959-457E-8BD1-1EC51D61AF53}"/>
                </a:ext>
              </a:extLst>
            </p:cNvPr>
            <p:cNvSpPr txBox="1">
              <a:spLocks noChangeArrowheads="1"/>
            </p:cNvSpPr>
            <p:nvPr/>
          </p:nvSpPr>
          <p:spPr bwMode="auto">
            <a:xfrm>
              <a:off x="8876962" y="5716014"/>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图</a:t>
              </a:r>
              <a:r>
                <a:rPr lang="en-US" altLang="zh-CN" sz="2400" b="1"/>
                <a:t>1-1  RLC</a:t>
              </a:r>
              <a:r>
                <a:rPr lang="zh-CN" altLang="en-US" sz="2400" b="1"/>
                <a:t>电路图</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animEffect transition="in" filter="wipe(left)">
                                      <p:cBhvr>
                                        <p:cTn id="7" dur="500"/>
                                        <p:tgtEl>
                                          <p:spTgt spid="48131">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8131">
                                            <p:txEl>
                                              <p:pRg st="3" end="3"/>
                                            </p:txEl>
                                          </p:spTgt>
                                        </p:tgtEl>
                                        <p:attrNameLst>
                                          <p:attrName>style.visibility</p:attrName>
                                        </p:attrNameLst>
                                      </p:cBhvr>
                                      <p:to>
                                        <p:strVal val="visible"/>
                                      </p:to>
                                    </p:set>
                                    <p:animEffect transition="in" filter="wipe(left)">
                                      <p:cBhvr>
                                        <p:cTn id="10" dur="500"/>
                                        <p:tgtEl>
                                          <p:spTgt spid="48131">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animEffect transition="in" filter="wipe(left)">
                                      <p:cBhvr>
                                        <p:cTn id="13" dur="500"/>
                                        <p:tgtEl>
                                          <p:spTgt spid="4813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8131">
                                            <p:txEl>
                                              <p:pRg st="5" end="5"/>
                                            </p:txEl>
                                          </p:spTgt>
                                        </p:tgtEl>
                                        <p:attrNameLst>
                                          <p:attrName>style.visibility</p:attrName>
                                        </p:attrNameLst>
                                      </p:cBhvr>
                                      <p:to>
                                        <p:strVal val="visible"/>
                                      </p:to>
                                    </p:set>
                                    <p:animEffect transition="in" filter="wipe(left)">
                                      <p:cBhvr>
                                        <p:cTn id="18" dur="500"/>
                                        <p:tgtEl>
                                          <p:spTgt spid="48131">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8131">
                                            <p:txEl>
                                              <p:pRg st="6" end="6"/>
                                            </p:txEl>
                                          </p:spTgt>
                                        </p:tgtEl>
                                        <p:attrNameLst>
                                          <p:attrName>style.visibility</p:attrName>
                                        </p:attrNameLst>
                                      </p:cBhvr>
                                      <p:to>
                                        <p:strVal val="visible"/>
                                      </p:to>
                                    </p:set>
                                    <p:animEffect transition="in" filter="wipe(left)">
                                      <p:cBhvr>
                                        <p:cTn id="23" dur="500"/>
                                        <p:tgtEl>
                                          <p:spTgt spid="48131">
                                            <p:txEl>
                                              <p:pRg st="6" end="6"/>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48131">
                                            <p:txEl>
                                              <p:pRg st="7" end="7"/>
                                            </p:txEl>
                                          </p:spTgt>
                                        </p:tgtEl>
                                        <p:attrNameLst>
                                          <p:attrName>style.visibility</p:attrName>
                                        </p:attrNameLst>
                                      </p:cBhvr>
                                      <p:to>
                                        <p:strVal val="visible"/>
                                      </p:to>
                                    </p:set>
                                    <p:animEffect transition="in" filter="wipe(left)">
                                      <p:cBhvr>
                                        <p:cTn id="26" dur="500"/>
                                        <p:tgtEl>
                                          <p:spTgt spid="48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155" name="Rectangle 3">
                <a:extLst>
                  <a:ext uri="{FF2B5EF4-FFF2-40B4-BE49-F238E27FC236}">
                    <a16:creationId xmlns:a16="http://schemas.microsoft.com/office/drawing/2014/main" id="{FC565BC3-F37D-4F66-9BC4-8DDB2CF6F424}"/>
                  </a:ext>
                </a:extLst>
              </p:cNvPr>
              <p:cNvSpPr>
                <a:spLocks noGrp="1" noChangeArrowheads="1"/>
              </p:cNvSpPr>
              <p:nvPr>
                <p:ph idx="1"/>
              </p:nvPr>
            </p:nvSpPr>
            <p:spPr>
              <a:xfrm>
                <a:off x="685800" y="442119"/>
                <a:ext cx="10668000" cy="6034881"/>
              </a:xfrm>
            </p:spPr>
            <p:txBody>
              <a:bodyPr>
                <a:normAutofit/>
              </a:bodyPr>
              <a:lstStyle/>
              <a:p>
                <a:pPr algn="just">
                  <a:lnSpc>
                    <a:spcPct val="100000"/>
                  </a:lnSpc>
                  <a:buFontTx/>
                  <a:buNone/>
                </a:pPr>
                <a:r>
                  <a:rPr lang="zh-CN" altLang="en-US" sz="2400" dirty="0"/>
                  <a:t>可得系统的状态空间表达式为</a:t>
                </a:r>
                <a:endParaRPr lang="en-US" altLang="zh-CN" sz="2400" dirty="0"/>
              </a:p>
              <a:p>
                <a:pPr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𝐿</m:t>
                                            </m:r>
                                          </m:den>
                                        </m:f>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e>
                                    </m:m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e>
                                    </m:mr>
                                    <m:mr>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e>
                          </m:eqArr>
                        </m:e>
                      </m:d>
                    </m:oMath>
                  </m:oMathPara>
                </a14:m>
                <a:endParaRPr lang="zh-CN" altLang="en-US" sz="2400" dirty="0"/>
              </a:p>
              <a:p>
                <a:pPr algn="just">
                  <a:buNone/>
                </a:pPr>
                <a:r>
                  <a:rPr lang="zh-CN" altLang="en-US" sz="2400" dirty="0"/>
                  <a:t>或</a:t>
                </a:r>
                <a:endParaRPr lang="en-US" altLang="zh-CN" sz="2400" dirty="0"/>
              </a:p>
              <a:p>
                <a:pPr algn="just">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m:oMathPara>
                </a14:m>
                <a:endParaRPr lang="en-US" altLang="zh-CN" sz="2400" dirty="0"/>
              </a:p>
              <a:p>
                <a:pPr algn="just">
                  <a:buNone/>
                </a:pPr>
                <a:r>
                  <a:rPr lang="zh-CN" altLang="en-US" sz="2400" dirty="0"/>
                  <a:t>式中  </a:t>
                </a:r>
                <a14:m>
                  <m:oMath xmlns:m="http://schemas.openxmlformats.org/officeDocument/2006/math">
                    <m:r>
                      <a:rPr lang="en-US" altLang="zh-CN" sz="2400" b="0" i="0"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𝒙</m:t>
                    </m:r>
                    <m:d>
                      <m:dPr>
                        <m:ctrlPr>
                          <a:rPr lang="zh-CN" altLang="en-US" sz="2400" b="1"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e>
                          </m:mr>
                        </m:m>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𝐿</m:t>
                                  </m:r>
                                </m:den>
                              </m:f>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e>
                          </m:m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e>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e>
                          </m:mr>
                          <m:mr>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𝐜</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
                      </m:e>
                    </m:d>
                  </m:oMath>
                </a14:m>
                <a:endParaRPr lang="zh-CN" altLang="en-US" sz="2400" dirty="0"/>
              </a:p>
              <a:p>
                <a:pPr algn="just">
                  <a:buNone/>
                </a:pPr>
                <a:endParaRPr lang="zh-CN" altLang="en-US" sz="2400" dirty="0"/>
              </a:p>
              <a:p>
                <a:pPr algn="just">
                  <a:buFontTx/>
                  <a:buNone/>
                </a:pPr>
                <a:endParaRPr lang="zh-CN" altLang="en-US" sz="2400" dirty="0"/>
              </a:p>
            </p:txBody>
          </p:sp>
        </mc:Choice>
        <mc:Fallback xmlns="">
          <p:sp>
            <p:nvSpPr>
              <p:cNvPr id="49155" name="Rectangle 3">
                <a:extLst>
                  <a:ext uri="{FF2B5EF4-FFF2-40B4-BE49-F238E27FC236}">
                    <a16:creationId xmlns:a16="http://schemas.microsoft.com/office/drawing/2014/main" id="{FC565BC3-F37D-4F66-9BC4-8DDB2CF6F424}"/>
                  </a:ext>
                </a:extLst>
              </p:cNvPr>
              <p:cNvSpPr>
                <a:spLocks noGrp="1" noRot="1" noChangeAspect="1" noMove="1" noResize="1" noEditPoints="1" noAdjustHandles="1" noChangeArrowheads="1" noChangeShapeType="1" noTextEdit="1"/>
              </p:cNvSpPr>
              <p:nvPr>
                <p:ph idx="1"/>
              </p:nvPr>
            </p:nvSpPr>
            <p:spPr>
              <a:xfrm>
                <a:off x="685800" y="442119"/>
                <a:ext cx="10668000" cy="6034881"/>
              </a:xfrm>
              <a:blipFill>
                <a:blip r:embed="rId2"/>
                <a:stretch>
                  <a:fillRect t="-808"/>
                </a:stretch>
              </a:blipFill>
            </p:spPr>
            <p:txBody>
              <a:bodyPr/>
              <a:lstStyle/>
              <a:p>
                <a:r>
                  <a:rPr lang="zh-CN" altLang="en-US">
                    <a:noFill/>
                  </a:rPr>
                  <a:t> </a:t>
                </a:r>
              </a:p>
            </p:txBody>
          </p:sp>
        </mc:Fallback>
      </mc:AlternateContent>
      <p:sp>
        <p:nvSpPr>
          <p:cNvPr id="11" name="灯片编号占位符 5">
            <a:extLst>
              <a:ext uri="{FF2B5EF4-FFF2-40B4-BE49-F238E27FC236}">
                <a16:creationId xmlns:a16="http://schemas.microsoft.com/office/drawing/2014/main" id="{2E61A92E-B7BD-44BD-9063-F0BF170E495C}"/>
              </a:ext>
            </a:extLst>
          </p:cNvPr>
          <p:cNvSpPr>
            <a:spLocks noGrp="1"/>
          </p:cNvSpPr>
          <p:nvPr>
            <p:ph type="sldNum" sz="quarter" idx="12"/>
          </p:nvPr>
        </p:nvSpPr>
        <p:spPr/>
        <p:txBody>
          <a:bodyPr/>
          <a:lstStyle/>
          <a:p>
            <a:fld id="{3E4BA243-0590-485A-A7CB-87A07379F622}" type="slidenum">
              <a:rPr lang="en-US" altLang="zh-CN"/>
              <a:pPr/>
              <a:t>19</a:t>
            </a:fld>
            <a:endParaRPr lang="en-US" altLang="zh-CN"/>
          </a:p>
        </p:txBody>
      </p:sp>
      <p:sp>
        <p:nvSpPr>
          <p:cNvPr id="16" name="Rectangle 3">
            <a:extLst>
              <a:ext uri="{FF2B5EF4-FFF2-40B4-BE49-F238E27FC236}">
                <a16:creationId xmlns:a16="http://schemas.microsoft.com/office/drawing/2014/main" id="{2AEE8A79-08FB-487B-8D82-052088D16F21}"/>
              </a:ext>
            </a:extLst>
          </p:cNvPr>
          <p:cNvSpPr txBox="1">
            <a:spLocks noChangeArrowheads="1"/>
          </p:cNvSpPr>
          <p:nvPr/>
        </p:nvSpPr>
        <p:spPr>
          <a:xfrm>
            <a:off x="1981200" y="914401"/>
            <a:ext cx="8229600" cy="52117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auto">
              <a:spcAft>
                <a:spcPts val="0"/>
              </a:spcAft>
              <a:buFontTx/>
              <a:buNone/>
            </a:pP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a:extLst>
              <a:ext uri="{FF2B5EF4-FFF2-40B4-BE49-F238E27FC236}">
                <a16:creationId xmlns:a16="http://schemas.microsoft.com/office/drawing/2014/main" id="{9AE549FD-98E7-4401-8D62-E47D9AB49426}"/>
              </a:ext>
            </a:extLst>
          </p:cNvPr>
          <p:cNvSpPr>
            <a:spLocks noGrp="1" noChangeArrowheads="1"/>
          </p:cNvSpPr>
          <p:nvPr>
            <p:ph type="title"/>
          </p:nvPr>
        </p:nvSpPr>
        <p:spPr>
          <a:xfrm>
            <a:off x="762000" y="328230"/>
            <a:ext cx="10364451" cy="753083"/>
          </a:xfrm>
        </p:spPr>
        <p:txBody>
          <a:bodyPr/>
          <a:lstStyle/>
          <a:p>
            <a:pPr algn="l"/>
            <a:r>
              <a:rPr lang="zh-CN" altLang="en-US" sz="3200" b="1" dirty="0"/>
              <a:t>内容提要：</a:t>
            </a:r>
          </a:p>
        </p:txBody>
      </p:sp>
      <p:sp>
        <p:nvSpPr>
          <p:cNvPr id="361475" name="Rectangle 3">
            <a:extLst>
              <a:ext uri="{FF2B5EF4-FFF2-40B4-BE49-F238E27FC236}">
                <a16:creationId xmlns:a16="http://schemas.microsoft.com/office/drawing/2014/main" id="{62FE5999-B30C-46DC-8626-4DFE5657B99F}"/>
              </a:ext>
            </a:extLst>
          </p:cNvPr>
          <p:cNvSpPr>
            <a:spLocks noGrp="1" noChangeArrowheads="1"/>
          </p:cNvSpPr>
          <p:nvPr>
            <p:ph sz="quarter" idx="13"/>
          </p:nvPr>
        </p:nvSpPr>
        <p:spPr>
          <a:xfrm>
            <a:off x="913774" y="1219200"/>
            <a:ext cx="10363826" cy="4557487"/>
          </a:xfrm>
        </p:spPr>
        <p:txBody>
          <a:bodyPr>
            <a:noAutofit/>
          </a:bodyPr>
          <a:lstStyle/>
          <a:p>
            <a:r>
              <a:rPr lang="zh-CN" altLang="en-US" sz="2400" dirty="0"/>
              <a:t>根据系统的物理机理建立系统状态空间表达式的方法；</a:t>
            </a:r>
          </a:p>
          <a:p>
            <a:r>
              <a:rPr lang="zh-CN" altLang="en-US" sz="2400" dirty="0"/>
              <a:t>系统结构图与模拟结构图来描述系统的状态空间表达式；</a:t>
            </a:r>
          </a:p>
          <a:p>
            <a:r>
              <a:rPr lang="zh-CN" altLang="en-US" sz="2400" dirty="0">
                <a:solidFill>
                  <a:schemeClr val="accent2">
                    <a:lumMod val="75000"/>
                  </a:schemeClr>
                </a:solidFill>
              </a:rPr>
              <a:t>由系统的</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微分方程式</a:t>
            </a:r>
            <a:r>
              <a:rPr lang="zh-CN" altLang="en-US" sz="2400" dirty="0">
                <a:solidFill>
                  <a:schemeClr val="accent2">
                    <a:lumMod val="75000"/>
                  </a:schemeClr>
                </a:solidFill>
              </a:rPr>
              <a:t>建立系统状态空间表达式的两种方法；</a:t>
            </a:r>
          </a:p>
          <a:p>
            <a:r>
              <a:rPr lang="zh-CN" altLang="en-US" sz="2400" dirty="0">
                <a:solidFill>
                  <a:schemeClr val="accent2">
                    <a:lumMod val="75000"/>
                  </a:schemeClr>
                </a:solidFill>
              </a:rPr>
              <a:t>由系统</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方框图</a:t>
            </a:r>
            <a:r>
              <a:rPr lang="zh-CN" altLang="en-US" sz="2400" dirty="0">
                <a:solidFill>
                  <a:schemeClr val="accent2">
                    <a:lumMod val="75000"/>
                  </a:schemeClr>
                </a:solidFill>
              </a:rPr>
              <a:t>建立状态空间表达式的方法；</a:t>
            </a:r>
          </a:p>
          <a:p>
            <a:r>
              <a:rPr lang="zh-CN" altLang="en-US" sz="2400" dirty="0">
                <a:solidFill>
                  <a:schemeClr val="accent2">
                    <a:lumMod val="75000"/>
                  </a:schemeClr>
                </a:solidFill>
              </a:rPr>
              <a:t>由系统的</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传递函数</a:t>
            </a:r>
            <a:r>
              <a:rPr lang="zh-CN" altLang="en-US" sz="2400" dirty="0">
                <a:solidFill>
                  <a:schemeClr val="accent2">
                    <a:lumMod val="75000"/>
                  </a:schemeClr>
                </a:solidFill>
              </a:rPr>
              <a:t>建立系统状态空间表达式的三种方法；</a:t>
            </a:r>
            <a:endParaRPr lang="en-US" altLang="zh-CN" sz="2400" dirty="0">
              <a:solidFill>
                <a:schemeClr val="accent2">
                  <a:lumMod val="75000"/>
                </a:schemeClr>
              </a:solidFill>
            </a:endParaRPr>
          </a:p>
          <a:p>
            <a:pPr>
              <a:lnSpc>
                <a:spcPct val="110000"/>
              </a:lnSpc>
            </a:pPr>
            <a:r>
              <a:rPr lang="zh-CN" altLang="en-US" sz="2400" dirty="0">
                <a:solidFill>
                  <a:srgbClr val="0070C0"/>
                </a:solidFill>
              </a:rPr>
              <a:t>由系统的状态空间表达式求</a:t>
            </a:r>
            <a:r>
              <a:rPr lang="zh-CN" altLang="en-US" sz="2400" b="1" dirty="0">
                <a:solidFill>
                  <a:srgbClr val="0070C0"/>
                </a:solidFill>
                <a:latin typeface="微软雅黑" panose="020B0503020204020204" pitchFamily="34" charset="-122"/>
                <a:ea typeface="微软雅黑" panose="020B0503020204020204" pitchFamily="34" charset="-122"/>
              </a:rPr>
              <a:t>传递函数阵</a:t>
            </a:r>
            <a:r>
              <a:rPr lang="zh-CN" altLang="en-US" sz="2400" dirty="0">
                <a:solidFill>
                  <a:srgbClr val="0070C0"/>
                </a:solidFill>
              </a:rPr>
              <a:t>的方法；</a:t>
            </a:r>
          </a:p>
          <a:p>
            <a:pPr>
              <a:lnSpc>
                <a:spcPct val="110000"/>
              </a:lnSpc>
            </a:pPr>
            <a:r>
              <a:rPr lang="zh-CN" altLang="en-US" sz="2400" dirty="0">
                <a:solidFill>
                  <a:srgbClr val="0070C0"/>
                </a:solidFill>
              </a:rPr>
              <a:t>由组合系统的状态空间表达式求</a:t>
            </a:r>
            <a:r>
              <a:rPr lang="zh-CN" altLang="en-US" sz="2400" b="1" dirty="0">
                <a:solidFill>
                  <a:srgbClr val="0070C0"/>
                </a:solidFill>
                <a:latin typeface="微软雅黑" panose="020B0503020204020204" pitchFamily="34" charset="-122"/>
                <a:ea typeface="微软雅黑" panose="020B0503020204020204" pitchFamily="34" charset="-122"/>
              </a:rPr>
              <a:t>传递函数阵</a:t>
            </a:r>
            <a:r>
              <a:rPr lang="zh-CN" altLang="en-US" sz="2400" dirty="0">
                <a:solidFill>
                  <a:srgbClr val="0070C0"/>
                </a:solidFill>
              </a:rPr>
              <a:t>的方法</a:t>
            </a:r>
            <a:r>
              <a:rPr lang="zh-CN" altLang="en-US" sz="2400" dirty="0"/>
              <a:t>；</a:t>
            </a:r>
          </a:p>
          <a:p>
            <a:pPr>
              <a:lnSpc>
                <a:spcPct val="110000"/>
              </a:lnSpc>
            </a:pPr>
            <a:r>
              <a:rPr lang="zh-CN" altLang="en-US" sz="2400" dirty="0"/>
              <a:t>利用线性变换可将状态方程化为对角线标准型或约当标准型；</a:t>
            </a:r>
          </a:p>
          <a:p>
            <a:pPr>
              <a:lnSpc>
                <a:spcPct val="110000"/>
              </a:lnSpc>
            </a:pPr>
            <a:r>
              <a:rPr lang="zh-CN" altLang="en-US" sz="2400" dirty="0">
                <a:solidFill>
                  <a:schemeClr val="accent5">
                    <a:lumMod val="75000"/>
                  </a:schemeClr>
                </a:solidFill>
              </a:rPr>
              <a:t>利用</a:t>
            </a:r>
            <a:r>
              <a:rPr lang="en-US" altLang="zh-CN" sz="2400" dirty="0">
                <a:solidFill>
                  <a:schemeClr val="accent5">
                    <a:lumMod val="75000"/>
                  </a:schemeClr>
                </a:solidFill>
              </a:rPr>
              <a:t>MATLAB</a:t>
            </a:r>
            <a:r>
              <a:rPr lang="zh-CN" altLang="en-US" sz="2400" dirty="0">
                <a:solidFill>
                  <a:schemeClr val="accent5">
                    <a:lumMod val="75000"/>
                  </a:schemeClr>
                </a:solidFill>
              </a:rPr>
              <a:t>实现状态空间表达式与传递函数阵的相互转换；</a:t>
            </a:r>
          </a:p>
          <a:p>
            <a:pPr>
              <a:lnSpc>
                <a:spcPct val="110000"/>
              </a:lnSpc>
            </a:pPr>
            <a:r>
              <a:rPr lang="zh-CN" altLang="en-US" sz="2400" dirty="0">
                <a:solidFill>
                  <a:schemeClr val="accent5">
                    <a:lumMod val="75000"/>
                  </a:schemeClr>
                </a:solidFill>
              </a:rPr>
              <a:t>利用</a:t>
            </a:r>
            <a:r>
              <a:rPr lang="en-US" altLang="zh-CN" sz="2400" dirty="0">
                <a:solidFill>
                  <a:schemeClr val="accent5">
                    <a:lumMod val="75000"/>
                  </a:schemeClr>
                </a:solidFill>
              </a:rPr>
              <a:t>MATLAB</a:t>
            </a:r>
            <a:r>
              <a:rPr lang="zh-CN" altLang="en-US" sz="2400" dirty="0">
                <a:solidFill>
                  <a:schemeClr val="accent5">
                    <a:lumMod val="75000"/>
                  </a:schemeClr>
                </a:solidFill>
              </a:rPr>
              <a:t>实现系统的线性变换和模型的连接。 </a:t>
            </a:r>
          </a:p>
        </p:txBody>
      </p:sp>
      <p:sp>
        <p:nvSpPr>
          <p:cNvPr id="5" name="灯片编号占位符 5">
            <a:extLst>
              <a:ext uri="{FF2B5EF4-FFF2-40B4-BE49-F238E27FC236}">
                <a16:creationId xmlns:a16="http://schemas.microsoft.com/office/drawing/2014/main" id="{DAAE13D7-1564-4614-BD2D-E6897EE815D6}"/>
              </a:ext>
            </a:extLst>
          </p:cNvPr>
          <p:cNvSpPr>
            <a:spLocks noGrp="1"/>
          </p:cNvSpPr>
          <p:nvPr>
            <p:ph type="sldNum" sz="quarter" idx="12"/>
          </p:nvPr>
        </p:nvSpPr>
        <p:spPr/>
        <p:txBody>
          <a:bodyPr/>
          <a:lstStyle/>
          <a:p>
            <a:fld id="{AE7BB16C-9ACA-45B4-8535-AE70ED7A91F4}" type="slidenum">
              <a:rPr lang="en-US" altLang="zh-CN"/>
              <a:pPr/>
              <a:t>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advTm="165984">
        <p:fade/>
      </p:transition>
    </mc:Choice>
    <mc:Fallback xmlns="">
      <p:transition spd="med" advTm="165984">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95043973-F596-4DE6-94B3-0A83F4C738CD}"/>
              </a:ext>
            </a:extLst>
          </p:cNvPr>
          <p:cNvSpPr>
            <a:spLocks noGrp="1"/>
          </p:cNvSpPr>
          <p:nvPr>
            <p:ph type="sldNum" sz="quarter" idx="12"/>
          </p:nvPr>
        </p:nvSpPr>
        <p:spPr/>
        <p:txBody>
          <a:bodyPr/>
          <a:lstStyle/>
          <a:p>
            <a:fld id="{340DBC9B-A288-45F7-9A6B-9078383E8043}" type="slidenum">
              <a:rPr lang="en-US" altLang="zh-CN"/>
              <a:pPr/>
              <a:t>20</a:t>
            </a:fld>
            <a:endParaRPr lang="en-US" altLang="zh-CN"/>
          </a:p>
        </p:txBody>
      </p:sp>
      <mc:AlternateContent xmlns:mc="http://schemas.openxmlformats.org/markup-compatibility/2006" xmlns:a14="http://schemas.microsoft.com/office/drawing/2010/main">
        <mc:Choice Requires="a14">
          <p:sp>
            <p:nvSpPr>
              <p:cNvPr id="52227" name="Rectangle 3">
                <a:extLst>
                  <a:ext uri="{FF2B5EF4-FFF2-40B4-BE49-F238E27FC236}">
                    <a16:creationId xmlns:a16="http://schemas.microsoft.com/office/drawing/2014/main" id="{DD15697D-CC5A-466E-8923-9FEF95A94543}"/>
                  </a:ext>
                </a:extLst>
              </p:cNvPr>
              <p:cNvSpPr>
                <a:spLocks noGrp="1" noChangeArrowheads="1"/>
              </p:cNvSpPr>
              <p:nvPr>
                <p:ph idx="4294967295"/>
              </p:nvPr>
            </p:nvSpPr>
            <p:spPr>
              <a:xfrm>
                <a:off x="647700" y="533400"/>
                <a:ext cx="11582400" cy="5211763"/>
              </a:xfrm>
            </p:spPr>
            <p:txBody>
              <a:bodyPr/>
              <a:lstStyle/>
              <a:p>
                <a:pPr>
                  <a:buFont typeface="Wingdings" panose="05000000000000000000" pitchFamily="2" charset="2"/>
                  <a:buChar char="Ø"/>
                </a:pPr>
                <a:r>
                  <a:rPr lang="zh-CN" altLang="en-US" sz="2800" dirty="0"/>
                  <a:t>若取电感电流</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𝑖</m:t>
                        </m:r>
                      </m:e>
                      <m:sub>
                        <m:r>
                          <a:rPr lang="zh-CN" altLang="en-US" sz="2800" i="1">
                            <a:solidFill>
                              <a:srgbClr val="000000"/>
                            </a:solidFill>
                            <a:latin typeface="Cambria Math" panose="02040503050406030204" pitchFamily="18" charset="0"/>
                          </a:rPr>
                          <m:t>𝐿</m:t>
                        </m:r>
                      </m:sub>
                    </m:sSub>
                  </m:oMath>
                </a14:m>
                <a:r>
                  <a:rPr lang="zh-CN" altLang="en-US" sz="2800" dirty="0"/>
                  <a:t>和电容电荷</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𝑞</m:t>
                        </m:r>
                      </m:e>
                      <m:sub>
                        <m:r>
                          <a:rPr lang="zh-CN" altLang="en-US" sz="2800" i="1">
                            <a:solidFill>
                              <a:srgbClr val="000000"/>
                            </a:solidFill>
                            <a:latin typeface="Cambria Math" panose="02040503050406030204" pitchFamily="18" charset="0"/>
                          </a:rPr>
                          <m:t>𝑐</m:t>
                        </m:r>
                      </m:sub>
                    </m:sSub>
                  </m:oMath>
                </a14:m>
                <a:r>
                  <a:rPr lang="zh-CN" altLang="en-US" sz="2800" dirty="0"/>
                  <a:t>作为状态变量，则微分方程组</a:t>
                </a:r>
                <a:endParaRPr lang="en-US" altLang="zh-CN" sz="2800" dirty="0"/>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𝐿</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𝑅</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𝑐</m:t>
                                      </m:r>
                                    </m:sub>
                                  </m:sSub>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𝐿</m:t>
                                  </m:r>
                                </m:sub>
                              </m:sSub>
                            </m:e>
                          </m:eqArr>
                        </m:e>
                      </m:d>
                    </m:oMath>
                  </m:oMathPara>
                </a14:m>
                <a:endParaRPr lang="zh-CN" altLang="en-US" sz="2800" dirty="0"/>
              </a:p>
              <a:p>
                <a:pPr marL="0" indent="0">
                  <a:buNone/>
                </a:pPr>
                <a:r>
                  <a:rPr lang="zh-CN" altLang="en-US" sz="2800" dirty="0"/>
                  <a:t>令</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𝑖</m:t>
                        </m:r>
                      </m:e>
                      <m:sub>
                        <m:r>
                          <a:rPr lang="zh-CN" altLang="en-US" sz="2800" i="1">
                            <a:solidFill>
                              <a:srgbClr val="000000"/>
                            </a:solidFill>
                            <a:latin typeface="Cambria Math" panose="02040503050406030204" pitchFamily="18" charset="0"/>
                          </a:rPr>
                          <m:t>𝑙</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𝑞</m:t>
                        </m:r>
                      </m:e>
                      <m:sub>
                        <m:r>
                          <a:rPr lang="zh-CN" altLang="en-US" sz="2800" i="1">
                            <a:solidFill>
                              <a:srgbClr val="000000"/>
                            </a:solidFill>
                            <a:latin typeface="Cambria Math" panose="02040503050406030204" pitchFamily="18" charset="0"/>
                          </a:rPr>
                          <m:t>𝑐</m:t>
                        </m:r>
                      </m:sub>
                    </m:sSub>
                  </m:oMath>
                </a14:m>
                <a:r>
                  <a:rPr lang="zh-CN" altLang="en-US" sz="2800" dirty="0"/>
                  <a:t>，则</a:t>
                </a:r>
                <a:endParaRPr lang="en-US" altLang="zh-CN" sz="2800" dirty="0"/>
              </a:p>
              <a:p>
                <a:pPr marL="0" indent="0">
                  <a:buNone/>
                </a:pPr>
                <a:r>
                  <a:rPr lang="zh-CN" altLang="en-US" sz="2800" dirty="0"/>
                  <a:t>状态方程：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𝑅</m:t>
                                  </m:r>
                                </m:num>
                                <m:den>
                                  <m:r>
                                    <a:rPr lang="zh-CN" altLang="en-US" sz="2400" i="1">
                                      <a:solidFill>
                                        <a:srgbClr val="000000"/>
                                      </a:solidFill>
                                      <a:latin typeface="Cambria Math" panose="02040503050406030204" pitchFamily="18" charset="0"/>
                                    </a:rPr>
                                    <m:t>𝐿</m:t>
                                  </m:r>
                                </m:den>
                              </m:f>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𝐿𝐶</m:t>
                                  </m:r>
                                </m:den>
                              </m:f>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𝐿</m:t>
                                  </m:r>
                                </m:den>
                              </m:f>
                            </m:e>
                          </m:mr>
                          <m:mr>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𝑢</m:t>
                    </m:r>
                  </m:oMath>
                </a14:m>
                <a:endParaRPr lang="en-US" altLang="zh-CN" sz="2400" dirty="0">
                  <a:solidFill>
                    <a:srgbClr val="000000"/>
                  </a:solidFill>
                </a:endParaRPr>
              </a:p>
              <a:p>
                <a:pPr marL="0" indent="0">
                  <a:buNone/>
                </a:pPr>
                <a:r>
                  <a:rPr lang="zh-CN" altLang="en-US" sz="2800" dirty="0"/>
                  <a:t>输出方程：    </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qArr>
                      </m:e>
                    </m:d>
                  </m:oMath>
                </a14:m>
                <a:endParaRPr lang="zh-CN" altLang="en-US" sz="2800" dirty="0"/>
              </a:p>
              <a:p>
                <a:pPr marL="0" indent="0">
                  <a:buNone/>
                </a:pPr>
                <a:endParaRPr lang="zh-CN" altLang="en-US" sz="2800" dirty="0"/>
              </a:p>
              <a:p>
                <a:pPr marL="0" indent="0">
                  <a:buNone/>
                </a:pPr>
                <a:endParaRPr lang="zh-CN" altLang="en-US" sz="2800" dirty="0"/>
              </a:p>
            </p:txBody>
          </p:sp>
        </mc:Choice>
        <mc:Fallback xmlns="">
          <p:sp>
            <p:nvSpPr>
              <p:cNvPr id="52227" name="Rectangle 3">
                <a:extLst>
                  <a:ext uri="{FF2B5EF4-FFF2-40B4-BE49-F238E27FC236}">
                    <a16:creationId xmlns:a16="http://schemas.microsoft.com/office/drawing/2014/main" id="{DD15697D-CC5A-466E-8923-9FEF95A94543}"/>
                  </a:ext>
                </a:extLst>
              </p:cNvPr>
              <p:cNvSpPr>
                <a:spLocks noGrp="1" noRot="1" noChangeAspect="1" noMove="1" noResize="1" noEditPoints="1" noAdjustHandles="1" noChangeArrowheads="1" noChangeShapeType="1" noTextEdit="1"/>
              </p:cNvSpPr>
              <p:nvPr>
                <p:ph idx="4294967295"/>
              </p:nvPr>
            </p:nvSpPr>
            <p:spPr>
              <a:xfrm>
                <a:off x="647700" y="533400"/>
                <a:ext cx="11582400" cy="5211763"/>
              </a:xfrm>
              <a:blipFill>
                <a:blip r:embed="rId2"/>
                <a:stretch>
                  <a:fillRect l="-1053" t="-46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82AC4-104A-49BD-97D4-CA8375EC330B}"/>
              </a:ext>
            </a:extLst>
          </p:cNvPr>
          <p:cNvSpPr>
            <a:spLocks noGrp="1"/>
          </p:cNvSpPr>
          <p:nvPr>
            <p:ph type="title"/>
          </p:nvPr>
        </p:nvSpPr>
        <p:spPr/>
        <p:txBody>
          <a:bodyPr/>
          <a:lstStyle/>
          <a:p>
            <a:r>
              <a:rPr lang="en-US" altLang="zh-CN" dirty="0"/>
              <a:t>1.1.3 </a:t>
            </a:r>
            <a:r>
              <a:rPr lang="zh-CN" altLang="en-US" dirty="0"/>
              <a:t>状态空间表达式的系统结构图与模拟结构图</a:t>
            </a:r>
          </a:p>
        </p:txBody>
      </p:sp>
      <p:sp>
        <p:nvSpPr>
          <p:cNvPr id="55299" name="Rectangle 3">
            <a:extLst>
              <a:ext uri="{FF2B5EF4-FFF2-40B4-BE49-F238E27FC236}">
                <a16:creationId xmlns:a16="http://schemas.microsoft.com/office/drawing/2014/main" id="{D09FE6FF-7892-4895-91F8-690C2EFEDD6D}"/>
              </a:ext>
            </a:extLst>
          </p:cNvPr>
          <p:cNvSpPr>
            <a:spLocks noGrp="1" noChangeArrowheads="1"/>
          </p:cNvSpPr>
          <p:nvPr>
            <p:ph sz="quarter" idx="13"/>
          </p:nvPr>
        </p:nvSpPr>
        <p:spPr/>
        <p:txBody>
          <a:bodyPr/>
          <a:lstStyle/>
          <a:p>
            <a:pPr>
              <a:lnSpc>
                <a:spcPct val="120000"/>
              </a:lnSpc>
              <a:buFontTx/>
              <a:buNone/>
            </a:pPr>
            <a:r>
              <a:rPr lang="en-US" altLang="zh-CN" sz="3200" b="1" dirty="0"/>
              <a:t>1</a:t>
            </a:r>
            <a:r>
              <a:rPr lang="zh-CN" altLang="en-US" sz="3200" b="1" dirty="0"/>
              <a:t>．状态空间表达式的系统结构图</a:t>
            </a:r>
          </a:p>
          <a:p>
            <a:pPr>
              <a:lnSpc>
                <a:spcPct val="120000"/>
              </a:lnSpc>
              <a:buFontTx/>
              <a:buNone/>
            </a:pPr>
            <a:r>
              <a:rPr lang="zh-CN" altLang="en-US" dirty="0"/>
              <a:t>         </a:t>
            </a:r>
            <a:r>
              <a:rPr lang="zh-CN" altLang="en-US" sz="2800" dirty="0"/>
              <a:t>对于线性系统，状态方程和输出方程可以用结构图表示。</a:t>
            </a:r>
            <a:endParaRPr lang="en-US" altLang="zh-CN" sz="2800" dirty="0"/>
          </a:p>
        </p:txBody>
      </p:sp>
      <p:sp>
        <p:nvSpPr>
          <p:cNvPr id="5" name="灯片编号占位符 5">
            <a:extLst>
              <a:ext uri="{FF2B5EF4-FFF2-40B4-BE49-F238E27FC236}">
                <a16:creationId xmlns:a16="http://schemas.microsoft.com/office/drawing/2014/main" id="{F7967471-7213-46FD-8A1E-CFC6FF68875F}"/>
              </a:ext>
            </a:extLst>
          </p:cNvPr>
          <p:cNvSpPr>
            <a:spLocks noGrp="1"/>
          </p:cNvSpPr>
          <p:nvPr>
            <p:ph type="sldNum" sz="quarter" idx="12"/>
          </p:nvPr>
        </p:nvSpPr>
        <p:spPr/>
        <p:txBody>
          <a:bodyPr/>
          <a:lstStyle/>
          <a:p>
            <a:fld id="{D663851E-E75C-4A79-999C-BEEF17617A57}" type="slidenum">
              <a:rPr lang="en-US" altLang="zh-CN"/>
              <a:pPr/>
              <a:t>21</a:t>
            </a:fld>
            <a:endParaRPr lang="en-US" altLang="zh-CN"/>
          </a:p>
        </p:txBody>
      </p:sp>
      <p:sp>
        <p:nvSpPr>
          <p:cNvPr id="7" name="Text Box 8">
            <a:extLst>
              <a:ext uri="{FF2B5EF4-FFF2-40B4-BE49-F238E27FC236}">
                <a16:creationId xmlns:a16="http://schemas.microsoft.com/office/drawing/2014/main" id="{A4F26ACF-6BB2-4F54-9F60-ABB918679CF2}"/>
              </a:ext>
            </a:extLst>
          </p:cNvPr>
          <p:cNvSpPr txBox="1">
            <a:spLocks noChangeArrowheads="1"/>
          </p:cNvSpPr>
          <p:nvPr/>
        </p:nvSpPr>
        <p:spPr bwMode="auto">
          <a:xfrm>
            <a:off x="1141666" y="5486400"/>
            <a:ext cx="3359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  </a:t>
            </a:r>
            <a:r>
              <a:rPr lang="zh-CN" altLang="en-US" sz="2000" dirty="0"/>
              <a:t>线性时变系统结构图</a:t>
            </a:r>
          </a:p>
        </p:txBody>
      </p:sp>
      <p:sp>
        <p:nvSpPr>
          <p:cNvPr id="8" name="Text Box 9">
            <a:extLst>
              <a:ext uri="{FF2B5EF4-FFF2-40B4-BE49-F238E27FC236}">
                <a16:creationId xmlns:a16="http://schemas.microsoft.com/office/drawing/2014/main" id="{60BA6E94-27E9-4CC0-8334-3F1CD5023C0E}"/>
              </a:ext>
            </a:extLst>
          </p:cNvPr>
          <p:cNvSpPr txBox="1">
            <a:spLocks noChangeArrowheads="1"/>
          </p:cNvSpPr>
          <p:nvPr/>
        </p:nvSpPr>
        <p:spPr bwMode="auto">
          <a:xfrm>
            <a:off x="7511231" y="5401283"/>
            <a:ext cx="353910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Times New Roman" panose="02020603050405020304" pitchFamily="18" charset="0"/>
              </a:rPr>
              <a:t>图</a:t>
            </a:r>
            <a:r>
              <a:rPr lang="en-US" altLang="zh-CN" sz="2000" dirty="0">
                <a:latin typeface="Times New Roman" panose="02020603050405020304" pitchFamily="18" charset="0"/>
              </a:rPr>
              <a:t>1-3  </a:t>
            </a:r>
            <a:r>
              <a:rPr lang="en-US" altLang="zh-CN" sz="2000" dirty="0"/>
              <a:t> </a:t>
            </a:r>
            <a:r>
              <a:rPr lang="zh-CN" altLang="en-US" sz="2000" dirty="0"/>
              <a:t>线性时变系统信号流图</a:t>
            </a:r>
          </a:p>
          <a:p>
            <a:pPr>
              <a:spcBef>
                <a:spcPct val="50000"/>
              </a:spcBef>
            </a:pPr>
            <a:endParaRPr lang="en-US" altLang="zh-CN" sz="2000" dirty="0"/>
          </a:p>
        </p:txBody>
      </p:sp>
      <p:pic>
        <p:nvPicPr>
          <p:cNvPr id="9" name="Picture 12" descr="1t3">
            <a:extLst>
              <a:ext uri="{FF2B5EF4-FFF2-40B4-BE49-F238E27FC236}">
                <a16:creationId xmlns:a16="http://schemas.microsoft.com/office/drawing/2014/main" id="{7E2BEFE2-590D-4CEF-9553-167107F06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541" y="3188391"/>
            <a:ext cx="4900736" cy="2115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1t2">
            <a:extLst>
              <a:ext uri="{FF2B5EF4-FFF2-40B4-BE49-F238E27FC236}">
                <a16:creationId xmlns:a16="http://schemas.microsoft.com/office/drawing/2014/main" id="{2912C47F-D9BD-4016-99FD-B965791FF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42" y="3452812"/>
            <a:ext cx="5355423" cy="1839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a16="http://schemas.microsoft.com/office/drawing/2014/main" id="{7BBDA49A-DA65-47ED-ADE2-4726B3F386CE}"/>
              </a:ext>
            </a:extLst>
          </p:cNvPr>
          <p:cNvSpPr>
            <a:spLocks noGrp="1" noChangeArrowheads="1"/>
          </p:cNvSpPr>
          <p:nvPr>
            <p:ph idx="1"/>
          </p:nvPr>
        </p:nvSpPr>
        <p:spPr>
          <a:xfrm>
            <a:off x="762000" y="533401"/>
            <a:ext cx="11049000" cy="5592764"/>
          </a:xfrm>
        </p:spPr>
        <p:txBody>
          <a:bodyPr/>
          <a:lstStyle/>
          <a:p>
            <a:pPr>
              <a:lnSpc>
                <a:spcPct val="120000"/>
              </a:lnSpc>
              <a:buFontTx/>
              <a:buNone/>
            </a:pPr>
            <a:r>
              <a:rPr lang="en-US" altLang="zh-CN" sz="3600" b="1" dirty="0"/>
              <a:t>2</a:t>
            </a:r>
            <a:r>
              <a:rPr lang="zh-CN" altLang="en-US" sz="3600" b="1" dirty="0"/>
              <a:t>．状态空间表达式的模拟结构图</a:t>
            </a:r>
            <a:endParaRPr lang="zh-CN" altLang="en-US" sz="3600" dirty="0"/>
          </a:p>
          <a:p>
            <a:pPr>
              <a:lnSpc>
                <a:spcPct val="120000"/>
              </a:lnSpc>
              <a:buFontTx/>
              <a:buNone/>
            </a:pPr>
            <a:r>
              <a:rPr lang="zh-CN" altLang="en-US" dirty="0"/>
              <a:t>         </a:t>
            </a:r>
            <a:r>
              <a:rPr lang="zh-CN" altLang="en-US" sz="2800" dirty="0"/>
              <a:t>在状态空间分析中，通常采用模拟结构图来反映系统各状态变量之间的信息传递关系。模拟结构图也是系统电路实现的基础</a:t>
            </a:r>
            <a:r>
              <a:rPr lang="zh-CN" altLang="en-US" dirty="0"/>
              <a:t>。</a:t>
            </a:r>
            <a:endParaRPr lang="en-US" altLang="zh-CN" dirty="0"/>
          </a:p>
          <a:p>
            <a:pPr>
              <a:lnSpc>
                <a:spcPct val="120000"/>
              </a:lnSpc>
              <a:buFontTx/>
              <a:buNone/>
            </a:pPr>
            <a:endParaRPr lang="en-US" altLang="zh-CN" dirty="0"/>
          </a:p>
          <a:p>
            <a:pPr>
              <a:buNone/>
            </a:pPr>
            <a:r>
              <a:rPr lang="en-US" altLang="zh-CN" sz="2800" dirty="0"/>
              <a:t> </a:t>
            </a:r>
            <a:r>
              <a:rPr lang="zh-CN" altLang="en-US" sz="2800" dirty="0"/>
              <a:t>绘制模拟结构图的步骤是：</a:t>
            </a:r>
          </a:p>
          <a:p>
            <a:pPr>
              <a:buNone/>
            </a:pPr>
            <a:r>
              <a:rPr lang="zh-CN" altLang="en-US" sz="2400" dirty="0"/>
              <a:t>（</a:t>
            </a:r>
            <a:r>
              <a:rPr lang="en-US" altLang="zh-CN" sz="2400" dirty="0"/>
              <a:t>1</a:t>
            </a:r>
            <a:r>
              <a:rPr lang="zh-CN" altLang="en-US" sz="2400" dirty="0"/>
              <a:t>）在适当的位置上画出</a:t>
            </a:r>
            <a:r>
              <a:rPr lang="zh-CN" altLang="en-US" sz="2400" b="1" dirty="0">
                <a:solidFill>
                  <a:srgbClr val="FF0000"/>
                </a:solidFill>
              </a:rPr>
              <a:t>积分器</a:t>
            </a:r>
            <a:r>
              <a:rPr lang="zh-CN" altLang="en-US" sz="2400" dirty="0"/>
              <a:t>，积分器的数目为状态变量的个数，每个积分器的输出表示对应的状态变量；</a:t>
            </a:r>
          </a:p>
          <a:p>
            <a:pPr>
              <a:buNone/>
            </a:pPr>
            <a:r>
              <a:rPr lang="zh-CN" altLang="en-US" sz="2400" dirty="0"/>
              <a:t>（</a:t>
            </a:r>
            <a:r>
              <a:rPr lang="en-US" altLang="zh-CN" sz="2400" dirty="0"/>
              <a:t>2</a:t>
            </a:r>
            <a:r>
              <a:rPr lang="zh-CN" altLang="en-US" sz="2400" dirty="0"/>
              <a:t>）根据所给的状态方程和输出方程，画出相应的</a:t>
            </a:r>
            <a:r>
              <a:rPr lang="zh-CN" altLang="en-US" sz="2400" b="1" dirty="0">
                <a:solidFill>
                  <a:srgbClr val="FF0000"/>
                </a:solidFill>
              </a:rPr>
              <a:t>加法器</a:t>
            </a:r>
            <a:r>
              <a:rPr lang="zh-CN" altLang="en-US" sz="2400" dirty="0"/>
              <a:t>和</a:t>
            </a:r>
            <a:r>
              <a:rPr lang="zh-CN" altLang="en-US" sz="2400" dirty="0">
                <a:solidFill>
                  <a:srgbClr val="FF0000"/>
                </a:solidFill>
              </a:rPr>
              <a:t>比例器</a:t>
            </a:r>
            <a:r>
              <a:rPr lang="zh-CN" altLang="en-US" sz="2400" dirty="0"/>
              <a:t>；</a:t>
            </a:r>
          </a:p>
          <a:p>
            <a:pPr>
              <a:buNone/>
            </a:pPr>
            <a:r>
              <a:rPr lang="zh-CN" altLang="en-US" sz="2400" dirty="0"/>
              <a:t>（</a:t>
            </a:r>
            <a:r>
              <a:rPr lang="en-US" altLang="zh-CN" sz="2400" dirty="0"/>
              <a:t>3</a:t>
            </a:r>
            <a:r>
              <a:rPr lang="zh-CN" altLang="en-US" sz="2400" dirty="0"/>
              <a:t>）用</a:t>
            </a:r>
            <a:r>
              <a:rPr lang="zh-CN" altLang="en-US" sz="2400" dirty="0">
                <a:solidFill>
                  <a:srgbClr val="FF0000"/>
                </a:solidFill>
              </a:rPr>
              <a:t>箭头线</a:t>
            </a:r>
            <a:r>
              <a:rPr lang="zh-CN" altLang="en-US" sz="2400" dirty="0"/>
              <a:t>表示出信号的传递关系。</a:t>
            </a:r>
          </a:p>
        </p:txBody>
      </p:sp>
      <p:sp>
        <p:nvSpPr>
          <p:cNvPr id="4" name="灯片编号占位符 5">
            <a:extLst>
              <a:ext uri="{FF2B5EF4-FFF2-40B4-BE49-F238E27FC236}">
                <a16:creationId xmlns:a16="http://schemas.microsoft.com/office/drawing/2014/main" id="{DF9DD804-AD26-45C6-9AC5-19EC30081B29}"/>
              </a:ext>
            </a:extLst>
          </p:cNvPr>
          <p:cNvSpPr>
            <a:spLocks noGrp="1"/>
          </p:cNvSpPr>
          <p:nvPr>
            <p:ph type="sldNum" sz="quarter" idx="12"/>
          </p:nvPr>
        </p:nvSpPr>
        <p:spPr/>
        <p:txBody>
          <a:bodyPr/>
          <a:lstStyle/>
          <a:p>
            <a:fld id="{92256C9E-4003-4DB0-9B48-7E2D6C13A58A}" type="slidenum">
              <a:rPr lang="en-US" altLang="zh-CN"/>
              <a:pPr/>
              <a:t>22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347">
                                            <p:txEl>
                                              <p:pRg st="3" end="3"/>
                                            </p:txEl>
                                          </p:spTgt>
                                        </p:tgtEl>
                                        <p:attrNameLst>
                                          <p:attrName>style.visibility</p:attrName>
                                        </p:attrNameLst>
                                      </p:cBhvr>
                                      <p:to>
                                        <p:strVal val="visible"/>
                                      </p:to>
                                    </p:set>
                                    <p:animEffect transition="in" filter="wipe(up)">
                                      <p:cBhvr>
                                        <p:cTn id="7" dur="500"/>
                                        <p:tgtEl>
                                          <p:spTgt spid="57347">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7347">
                                            <p:txEl>
                                              <p:pRg st="4" end="4"/>
                                            </p:txEl>
                                          </p:spTgt>
                                        </p:tgtEl>
                                        <p:attrNameLst>
                                          <p:attrName>style.visibility</p:attrName>
                                        </p:attrNameLst>
                                      </p:cBhvr>
                                      <p:to>
                                        <p:strVal val="visible"/>
                                      </p:to>
                                    </p:set>
                                    <p:animEffect transition="in" filter="wipe(up)">
                                      <p:cBhvr>
                                        <p:cTn id="10" dur="500"/>
                                        <p:tgtEl>
                                          <p:spTgt spid="57347">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57347">
                                            <p:txEl>
                                              <p:pRg st="5" end="5"/>
                                            </p:txEl>
                                          </p:spTgt>
                                        </p:tgtEl>
                                        <p:attrNameLst>
                                          <p:attrName>style.visibility</p:attrName>
                                        </p:attrNameLst>
                                      </p:cBhvr>
                                      <p:to>
                                        <p:strVal val="visible"/>
                                      </p:to>
                                    </p:set>
                                    <p:animEffect transition="in" filter="wipe(up)">
                                      <p:cBhvr>
                                        <p:cTn id="13" dur="500"/>
                                        <p:tgtEl>
                                          <p:spTgt spid="57347">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57347">
                                            <p:txEl>
                                              <p:pRg st="6" end="6"/>
                                            </p:txEl>
                                          </p:spTgt>
                                        </p:tgtEl>
                                        <p:attrNameLst>
                                          <p:attrName>style.visibility</p:attrName>
                                        </p:attrNameLst>
                                      </p:cBhvr>
                                      <p:to>
                                        <p:strVal val="visible"/>
                                      </p:to>
                                    </p:set>
                                    <p:animEffect transition="in" filter="wipe(up)">
                                      <p:cBhvr>
                                        <p:cTn id="16" dur="500"/>
                                        <p:tgtEl>
                                          <p:spTgt spid="57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BCBACC2-D2E4-48EA-8C23-A668AFF6286F}"/>
              </a:ext>
            </a:extLst>
          </p:cNvPr>
          <p:cNvGrpSpPr/>
          <p:nvPr/>
        </p:nvGrpSpPr>
        <p:grpSpPr>
          <a:xfrm>
            <a:off x="914400" y="3429000"/>
            <a:ext cx="10840854" cy="3158808"/>
            <a:chOff x="914400" y="3429000"/>
            <a:chExt cx="10840854" cy="3158808"/>
          </a:xfrm>
        </p:grpSpPr>
        <p:pic>
          <p:nvPicPr>
            <p:cNvPr id="13" name="Picture 6" descr="1t4">
              <a:extLst>
                <a:ext uri="{FF2B5EF4-FFF2-40B4-BE49-F238E27FC236}">
                  <a16:creationId xmlns:a16="http://schemas.microsoft.com/office/drawing/2014/main" id="{860E0374-A9F0-4114-BF41-E396497E6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765" y="3429000"/>
              <a:ext cx="7432489" cy="31588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a:extLst>
                <a:ext uri="{FF2B5EF4-FFF2-40B4-BE49-F238E27FC236}">
                  <a16:creationId xmlns:a16="http://schemas.microsoft.com/office/drawing/2014/main" id="{EFC1F3D3-2841-4C7D-A8B0-009BE8F535C7}"/>
                </a:ext>
              </a:extLst>
            </p:cNvPr>
            <p:cNvSpPr txBox="1">
              <a:spLocks noChangeArrowheads="1"/>
            </p:cNvSpPr>
            <p:nvPr/>
          </p:nvSpPr>
          <p:spPr bwMode="auto">
            <a:xfrm>
              <a:off x="914400" y="5033170"/>
              <a:ext cx="338296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1-4   </a:t>
              </a:r>
            </a:p>
            <a:p>
              <a:pPr>
                <a:spcBef>
                  <a:spcPct val="50000"/>
                </a:spcBef>
              </a:pPr>
              <a:r>
                <a:rPr lang="zh-CN" altLang="en-US" sz="2000" dirty="0"/>
                <a:t>例</a:t>
              </a:r>
              <a:r>
                <a:rPr lang="en-US" altLang="zh-CN" sz="2000" dirty="0"/>
                <a:t>1-2</a:t>
              </a:r>
              <a:r>
                <a:rPr lang="zh-CN" altLang="en-US" sz="2000" dirty="0"/>
                <a:t>系统模拟结构图</a:t>
              </a:r>
            </a:p>
          </p:txBody>
        </p:sp>
      </p:grpSp>
      <p:sp>
        <p:nvSpPr>
          <p:cNvPr id="60419" name="Rectangle 3">
            <a:extLst>
              <a:ext uri="{FF2B5EF4-FFF2-40B4-BE49-F238E27FC236}">
                <a16:creationId xmlns:a16="http://schemas.microsoft.com/office/drawing/2014/main" id="{F0544F5F-F389-49C4-B4B5-45BDCB75CA75}"/>
              </a:ext>
            </a:extLst>
          </p:cNvPr>
          <p:cNvSpPr>
            <a:spLocks noGrp="1" noChangeArrowheads="1"/>
          </p:cNvSpPr>
          <p:nvPr>
            <p:ph idx="1"/>
          </p:nvPr>
        </p:nvSpPr>
        <p:spPr>
          <a:xfrm>
            <a:off x="609600" y="507207"/>
            <a:ext cx="8229600" cy="4525963"/>
          </a:xfrm>
        </p:spPr>
        <p:txBody>
          <a:bodyPr>
            <a:normAutofit/>
          </a:bodyPr>
          <a:lstStyle/>
          <a:p>
            <a:pPr>
              <a:buFontTx/>
              <a:buNone/>
            </a:pPr>
            <a:r>
              <a:rPr lang="en-US" altLang="zh-CN" sz="2400" dirty="0"/>
              <a:t> </a:t>
            </a:r>
            <a:r>
              <a:rPr lang="zh-CN" altLang="en-US" sz="2400" b="1" dirty="0"/>
              <a:t>例</a:t>
            </a:r>
            <a:r>
              <a:rPr lang="en-US" altLang="zh-CN" sz="2400" b="1" dirty="0"/>
              <a:t>1-2</a:t>
            </a:r>
            <a:r>
              <a:rPr lang="en-US" altLang="zh-CN" sz="2400" dirty="0"/>
              <a:t> </a:t>
            </a:r>
            <a:r>
              <a:rPr lang="zh-CN" altLang="en-US" sz="2400" dirty="0"/>
              <a:t>已知三阶系统的状态空间表达式为 </a:t>
            </a:r>
          </a:p>
        </p:txBody>
      </p:sp>
      <p:sp>
        <p:nvSpPr>
          <p:cNvPr id="7" name="灯片编号占位符 5">
            <a:extLst>
              <a:ext uri="{FF2B5EF4-FFF2-40B4-BE49-F238E27FC236}">
                <a16:creationId xmlns:a16="http://schemas.microsoft.com/office/drawing/2014/main" id="{9CC9423B-EAFC-4C63-AEFD-6501F91651E5}"/>
              </a:ext>
            </a:extLst>
          </p:cNvPr>
          <p:cNvSpPr>
            <a:spLocks noGrp="1"/>
          </p:cNvSpPr>
          <p:nvPr>
            <p:ph type="sldNum" sz="quarter" idx="12"/>
          </p:nvPr>
        </p:nvSpPr>
        <p:spPr/>
        <p:txBody>
          <a:bodyPr/>
          <a:lstStyle/>
          <a:p>
            <a:fld id="{078C99E6-C175-42B2-81F7-E62727779B66}" type="slidenum">
              <a:rPr lang="en-US" altLang="zh-CN"/>
              <a:pPr/>
              <a:t>23</a:t>
            </a:fld>
            <a:endParaRPr lang="en-US" altLang="zh-CN"/>
          </a:p>
        </p:txBody>
      </p:sp>
      <mc:AlternateContent xmlns:mc="http://schemas.openxmlformats.org/markup-compatibility/2006" xmlns:a14="http://schemas.microsoft.com/office/drawing/2010/main">
        <mc:Choice Requires="a14">
          <p:sp>
            <p:nvSpPr>
              <p:cNvPr id="60420" name="Object 4">
                <a:extLst>
                  <a:ext uri="{FF2B5EF4-FFF2-40B4-BE49-F238E27FC236}">
                    <a16:creationId xmlns:a16="http://schemas.microsoft.com/office/drawing/2014/main" id="{9CE3E72D-8B99-4363-8A1E-4A4B73F044E7}"/>
                  </a:ext>
                </a:extLst>
              </p:cNvPr>
              <p:cNvSpPr txBox="1"/>
              <p:nvPr/>
            </p:nvSpPr>
            <p:spPr bwMode="auto">
              <a:xfrm>
                <a:off x="1295400" y="1306514"/>
                <a:ext cx="8534400" cy="2438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3</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𝑢</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0</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3</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Para>
                </a14:m>
                <a:endParaRPr lang="zh-CN" altLang="en-US" sz="2400" dirty="0"/>
              </a:p>
            </p:txBody>
          </p:sp>
        </mc:Choice>
        <mc:Fallback xmlns="">
          <p:sp>
            <p:nvSpPr>
              <p:cNvPr id="60420" name="Object 4">
                <a:extLst>
                  <a:ext uri="{FF2B5EF4-FFF2-40B4-BE49-F238E27FC236}">
                    <a16:creationId xmlns:a16="http://schemas.microsoft.com/office/drawing/2014/main" id="{9CE3E72D-8B99-4363-8A1E-4A4B73F044E7}"/>
                  </a:ext>
                </a:extLst>
              </p:cNvPr>
              <p:cNvSpPr txBox="1">
                <a:spLocks noRot="1" noChangeAspect="1" noMove="1" noResize="1" noEditPoints="1" noAdjustHandles="1" noChangeArrowheads="1" noChangeShapeType="1" noTextEdit="1"/>
              </p:cNvSpPr>
              <p:nvPr/>
            </p:nvSpPr>
            <p:spPr bwMode="auto">
              <a:xfrm>
                <a:off x="1295400" y="1306514"/>
                <a:ext cx="8534400" cy="243840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a:extLst>
              <a:ext uri="{FF2B5EF4-FFF2-40B4-BE49-F238E27FC236}">
                <a16:creationId xmlns:a16="http://schemas.microsoft.com/office/drawing/2014/main" id="{1CD41688-8A6D-4127-B1B4-117079A051D3}"/>
              </a:ext>
            </a:extLst>
          </p:cNvPr>
          <p:cNvSpPr>
            <a:spLocks noGrp="1" noChangeArrowheads="1"/>
          </p:cNvSpPr>
          <p:nvPr>
            <p:ph idx="1"/>
          </p:nvPr>
        </p:nvSpPr>
        <p:spPr>
          <a:xfrm>
            <a:off x="533400" y="399256"/>
            <a:ext cx="8382000" cy="5440363"/>
          </a:xfrm>
        </p:spPr>
        <p:txBody>
          <a:bodyPr>
            <a:normAutofit/>
          </a:bodyPr>
          <a:lstStyle/>
          <a:p>
            <a:pPr>
              <a:lnSpc>
                <a:spcPct val="120000"/>
              </a:lnSpc>
              <a:buFontTx/>
              <a:buNone/>
            </a:pPr>
            <a:r>
              <a:rPr lang="en-US" altLang="zh-CN" sz="2400" dirty="0"/>
              <a:t> </a:t>
            </a:r>
            <a:r>
              <a:rPr lang="zh-CN" altLang="en-US" sz="2400" b="1" dirty="0"/>
              <a:t>例</a:t>
            </a:r>
            <a:r>
              <a:rPr lang="en-US" altLang="zh-CN" sz="2400" b="1" dirty="0"/>
              <a:t>1-3 </a:t>
            </a:r>
            <a:r>
              <a:rPr lang="zh-CN" altLang="en-US" sz="2400" dirty="0"/>
              <a:t>双输入双输出系统的状态空间表达式为 </a:t>
            </a:r>
          </a:p>
        </p:txBody>
      </p:sp>
      <p:sp>
        <p:nvSpPr>
          <p:cNvPr id="6" name="灯片编号占位符 5">
            <a:extLst>
              <a:ext uri="{FF2B5EF4-FFF2-40B4-BE49-F238E27FC236}">
                <a16:creationId xmlns:a16="http://schemas.microsoft.com/office/drawing/2014/main" id="{58F8980B-5486-4D77-BE4D-9CD9C6A42822}"/>
              </a:ext>
            </a:extLst>
          </p:cNvPr>
          <p:cNvSpPr>
            <a:spLocks noGrp="1"/>
          </p:cNvSpPr>
          <p:nvPr>
            <p:ph type="sldNum" sz="quarter" idx="12"/>
          </p:nvPr>
        </p:nvSpPr>
        <p:spPr/>
        <p:txBody>
          <a:bodyPr/>
          <a:lstStyle/>
          <a:p>
            <a:fld id="{B9826329-2919-4C49-81F3-E91098B092BD}" type="slidenum">
              <a:rPr lang="en-US" altLang="zh-CN"/>
              <a:pPr/>
              <a:t>24</a:t>
            </a:fld>
            <a:endParaRPr lang="en-US" altLang="zh-CN"/>
          </a:p>
        </p:txBody>
      </p:sp>
      <mc:AlternateContent xmlns:mc="http://schemas.openxmlformats.org/markup-compatibility/2006" xmlns:a14="http://schemas.microsoft.com/office/drawing/2010/main">
        <mc:Choice Requires="a14">
          <p:sp>
            <p:nvSpPr>
              <p:cNvPr id="62468" name="Object 4">
                <a:extLst>
                  <a:ext uri="{FF2B5EF4-FFF2-40B4-BE49-F238E27FC236}">
                    <a16:creationId xmlns:a16="http://schemas.microsoft.com/office/drawing/2014/main" id="{95796CB6-864B-4A81-A98E-C67313E57BBA}"/>
                  </a:ext>
                </a:extLst>
              </p:cNvPr>
              <p:cNvSpPr txBox="1"/>
              <p:nvPr/>
            </p:nvSpPr>
            <p:spPr bwMode="auto">
              <a:xfrm>
                <a:off x="1219200" y="1066800"/>
                <a:ext cx="7924800" cy="25812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22</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22</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 xmlns:m="http://schemas.openxmlformats.org/officeDocument/2006/math">
                      <m:r>
                        <a:rPr lang="zh-CN" altLang="en-US" sz="2400" b="1" i="1" smtClean="0">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22</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Para>
                </a14:m>
                <a:endParaRPr lang="zh-CN" altLang="en-US" sz="2400" dirty="0"/>
              </a:p>
            </p:txBody>
          </p:sp>
        </mc:Choice>
        <mc:Fallback xmlns="">
          <p:sp>
            <p:nvSpPr>
              <p:cNvPr id="62468" name="Object 4">
                <a:extLst>
                  <a:ext uri="{FF2B5EF4-FFF2-40B4-BE49-F238E27FC236}">
                    <a16:creationId xmlns:a16="http://schemas.microsoft.com/office/drawing/2014/main" id="{95796CB6-864B-4A81-A98E-C67313E57BBA}"/>
                  </a:ext>
                </a:extLst>
              </p:cNvPr>
              <p:cNvSpPr txBox="1">
                <a:spLocks noRot="1" noChangeAspect="1" noMove="1" noResize="1" noEditPoints="1" noAdjustHandles="1" noChangeArrowheads="1" noChangeShapeType="1" noTextEdit="1"/>
              </p:cNvSpPr>
              <p:nvPr/>
            </p:nvSpPr>
            <p:spPr bwMode="auto">
              <a:xfrm>
                <a:off x="1219200" y="1066800"/>
                <a:ext cx="7924800" cy="2581275"/>
              </a:xfrm>
              <a:prstGeom prst="rect">
                <a:avLst/>
              </a:prstGeom>
              <a:blipFill>
                <a:blip r:embed="rId2"/>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09BA8FE9-4807-46D3-90C7-8FAAAFC29123}"/>
              </a:ext>
            </a:extLst>
          </p:cNvPr>
          <p:cNvGrpSpPr/>
          <p:nvPr/>
        </p:nvGrpSpPr>
        <p:grpSpPr>
          <a:xfrm>
            <a:off x="965264" y="2895600"/>
            <a:ext cx="10999725" cy="3843338"/>
            <a:chOff x="965264" y="2895600"/>
            <a:chExt cx="10999725" cy="3843338"/>
          </a:xfrm>
        </p:grpSpPr>
        <p:sp>
          <p:nvSpPr>
            <p:cNvPr id="9" name="Text Box 5">
              <a:extLst>
                <a:ext uri="{FF2B5EF4-FFF2-40B4-BE49-F238E27FC236}">
                  <a16:creationId xmlns:a16="http://schemas.microsoft.com/office/drawing/2014/main" id="{03022467-E8DB-4763-8FFF-DF89F95117CB}"/>
                </a:ext>
              </a:extLst>
            </p:cNvPr>
            <p:cNvSpPr txBox="1">
              <a:spLocks noChangeArrowheads="1"/>
            </p:cNvSpPr>
            <p:nvPr/>
          </p:nvSpPr>
          <p:spPr bwMode="auto">
            <a:xfrm>
              <a:off x="965264" y="4762619"/>
              <a:ext cx="344103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1-5</a:t>
              </a:r>
            </a:p>
            <a:p>
              <a:pPr>
                <a:spcBef>
                  <a:spcPct val="50000"/>
                </a:spcBef>
              </a:pPr>
              <a:r>
                <a:rPr lang="zh-CN" altLang="en-US" sz="2000" dirty="0"/>
                <a:t>例</a:t>
              </a:r>
              <a:r>
                <a:rPr lang="en-US" altLang="zh-CN" sz="2000" dirty="0"/>
                <a:t>1-3</a:t>
              </a:r>
              <a:r>
                <a:rPr lang="zh-CN" altLang="en-US" sz="2000" dirty="0"/>
                <a:t>系统模拟结构图</a:t>
              </a:r>
            </a:p>
          </p:txBody>
        </p:sp>
        <p:pic>
          <p:nvPicPr>
            <p:cNvPr id="10" name="Picture 6" descr="1t5">
              <a:extLst>
                <a:ext uri="{FF2B5EF4-FFF2-40B4-BE49-F238E27FC236}">
                  <a16:creationId xmlns:a16="http://schemas.microsoft.com/office/drawing/2014/main" id="{C200429F-EF0E-44C2-9132-C7ED445A1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840" y="2895600"/>
              <a:ext cx="7147149" cy="384333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动作按钮: 转到主页 7">
            <a:hlinkClick r:id="rId4" action="ppaction://hlinksldjump" highlightClick="1"/>
            <a:extLst>
              <a:ext uri="{FF2B5EF4-FFF2-40B4-BE49-F238E27FC236}">
                <a16:creationId xmlns:a16="http://schemas.microsoft.com/office/drawing/2014/main" id="{E0F02A4B-D1DC-4319-B802-CC3818A49CA7}"/>
              </a:ext>
            </a:extLst>
          </p:cNvPr>
          <p:cNvSpPr/>
          <p:nvPr/>
        </p:nvSpPr>
        <p:spPr>
          <a:xfrm>
            <a:off x="0" y="6285046"/>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938992"/>
          </a:xfrm>
        </p:spPr>
        <p:txBody>
          <a:bodyPr/>
          <a:lstStyle/>
          <a:p>
            <a:r>
              <a:rPr lang="zh-CN" altLang="en-US" sz="6000" dirty="0"/>
              <a:t>根据系统的物理机理建立状态空间表达式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1.2</a:t>
            </a:r>
            <a:endParaRPr lang="zh-CN" altLang="en-US" sz="10400" dirty="0"/>
          </a:p>
        </p:txBody>
      </p:sp>
    </p:spTree>
    <p:extLst>
      <p:ext uri="{BB962C8B-B14F-4D97-AF65-F5344CB8AC3E}">
        <p14:creationId xmlns:p14="http://schemas.microsoft.com/office/powerpoint/2010/main" val="124635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A3764B1-1D51-4616-B888-CEADB4A6964F}"/>
              </a:ext>
            </a:extLst>
          </p:cNvPr>
          <p:cNvSpPr>
            <a:spLocks noGrp="1"/>
          </p:cNvSpPr>
          <p:nvPr>
            <p:ph type="title"/>
          </p:nvPr>
        </p:nvSpPr>
        <p:spPr/>
        <p:txBody>
          <a:bodyPr/>
          <a:lstStyle/>
          <a:p>
            <a:r>
              <a:rPr lang="zh-CN" altLang="en-US" dirty="0"/>
              <a:t> 建立系统的状态空间表达式一般步骤</a:t>
            </a:r>
          </a:p>
        </p:txBody>
      </p:sp>
      <p:sp>
        <p:nvSpPr>
          <p:cNvPr id="64515" name="Rectangle 3">
            <a:extLst>
              <a:ext uri="{FF2B5EF4-FFF2-40B4-BE49-F238E27FC236}">
                <a16:creationId xmlns:a16="http://schemas.microsoft.com/office/drawing/2014/main" id="{BFC1D3E0-41B5-464C-9B69-A089A1616300}"/>
              </a:ext>
            </a:extLst>
          </p:cNvPr>
          <p:cNvSpPr>
            <a:spLocks noGrp="1" noChangeArrowheads="1"/>
          </p:cNvSpPr>
          <p:nvPr>
            <p:ph sz="quarter" idx="13"/>
          </p:nvPr>
        </p:nvSpPr>
        <p:spPr/>
        <p:txBody>
          <a:bodyPr>
            <a:normAutofit/>
          </a:bodyPr>
          <a:lstStyle/>
          <a:p>
            <a:pPr>
              <a:lnSpc>
                <a:spcPct val="150000"/>
              </a:lnSpc>
              <a:buFontTx/>
              <a:buNone/>
            </a:pPr>
            <a:r>
              <a:rPr lang="en-US" altLang="zh-CN" sz="2800" dirty="0"/>
              <a:t>1</a:t>
            </a:r>
            <a:r>
              <a:rPr lang="zh-CN" altLang="en-US" sz="2800" dirty="0"/>
              <a:t>）确定系统的输入变量、输出变量和状态变量；</a:t>
            </a:r>
          </a:p>
          <a:p>
            <a:pPr>
              <a:lnSpc>
                <a:spcPct val="150000"/>
              </a:lnSpc>
              <a:buFontTx/>
              <a:buNone/>
            </a:pPr>
            <a:r>
              <a:rPr lang="en-US" altLang="zh-CN" sz="2800" dirty="0"/>
              <a:t>2</a:t>
            </a:r>
            <a:r>
              <a:rPr lang="zh-CN" altLang="en-US" sz="2800" dirty="0"/>
              <a:t>）根据变量应遵循的有关物理、化学定律，列出描述系统动态特性或运动规律的微分方程；</a:t>
            </a:r>
          </a:p>
          <a:p>
            <a:pPr>
              <a:lnSpc>
                <a:spcPct val="150000"/>
              </a:lnSpc>
              <a:buFontTx/>
              <a:buNone/>
            </a:pPr>
            <a:r>
              <a:rPr lang="en-US" altLang="zh-CN" sz="2800" dirty="0"/>
              <a:t>3</a:t>
            </a:r>
            <a:r>
              <a:rPr lang="zh-CN" altLang="en-US" sz="2800" dirty="0"/>
              <a:t>）消去中间变量．得出状态变量的一阶导数与各状态变量、输入变量的关系式及输出变量与各状态变量、输入变量的关系式；</a:t>
            </a:r>
          </a:p>
          <a:p>
            <a:pPr>
              <a:lnSpc>
                <a:spcPct val="150000"/>
              </a:lnSpc>
              <a:buFontTx/>
              <a:buNone/>
            </a:pPr>
            <a:r>
              <a:rPr lang="en-US" altLang="zh-CN" sz="2800" dirty="0"/>
              <a:t>4</a:t>
            </a:r>
            <a:r>
              <a:rPr lang="zh-CN" altLang="en-US" sz="2800" dirty="0"/>
              <a:t>）将方程整理成状态方程、输出方程的标准型式。</a:t>
            </a:r>
          </a:p>
        </p:txBody>
      </p:sp>
      <p:sp>
        <p:nvSpPr>
          <p:cNvPr id="5" name="灯片编号占位符 5">
            <a:extLst>
              <a:ext uri="{FF2B5EF4-FFF2-40B4-BE49-F238E27FC236}">
                <a16:creationId xmlns:a16="http://schemas.microsoft.com/office/drawing/2014/main" id="{1B347193-8D33-4CC2-9A27-7C0A2619EAA2}"/>
              </a:ext>
            </a:extLst>
          </p:cNvPr>
          <p:cNvSpPr>
            <a:spLocks noGrp="1"/>
          </p:cNvSpPr>
          <p:nvPr>
            <p:ph type="sldNum" sz="quarter" idx="12"/>
          </p:nvPr>
        </p:nvSpPr>
        <p:spPr/>
        <p:txBody>
          <a:bodyPr/>
          <a:lstStyle/>
          <a:p>
            <a:fld id="{BE1E0C3B-04DE-4DAF-9645-533D212FF3E6}" type="slidenum">
              <a:rPr lang="en-US" altLang="zh-CN"/>
              <a:pPr/>
              <a:t>26</a:t>
            </a:fld>
            <a:endParaRPr lang="en-US" altLang="zh-CN"/>
          </a:p>
        </p:txBody>
      </p:sp>
    </p:spTree>
    <p:extLst>
      <p:ext uri="{BB962C8B-B14F-4D97-AF65-F5344CB8AC3E}">
        <p14:creationId xmlns:p14="http://schemas.microsoft.com/office/powerpoint/2010/main" val="115017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539" name="Rectangle 3">
                <a:extLst>
                  <a:ext uri="{FF2B5EF4-FFF2-40B4-BE49-F238E27FC236}">
                    <a16:creationId xmlns:a16="http://schemas.microsoft.com/office/drawing/2014/main" id="{807C7710-CD4A-4A3F-8AB9-F4E36AE34B89}"/>
                  </a:ext>
                </a:extLst>
              </p:cNvPr>
              <p:cNvSpPr>
                <a:spLocks noGrp="1" noChangeArrowheads="1"/>
              </p:cNvSpPr>
              <p:nvPr>
                <p:ph idx="1"/>
              </p:nvPr>
            </p:nvSpPr>
            <p:spPr>
              <a:xfrm>
                <a:off x="381000" y="609601"/>
                <a:ext cx="11353800" cy="6172199"/>
              </a:xfrm>
            </p:spPr>
            <p:txBody>
              <a:bodyPr>
                <a:normAutofit/>
              </a:bodyPr>
              <a:lstStyle/>
              <a:p>
                <a:pPr>
                  <a:buNone/>
                </a:pPr>
                <a:r>
                  <a:rPr lang="zh-CN" altLang="en-US" sz="2400" b="1" dirty="0"/>
                  <a:t>例</a:t>
                </a:r>
                <a:r>
                  <a:rPr lang="en-US" altLang="zh-CN" sz="2400" b="1" dirty="0"/>
                  <a:t>1-4</a:t>
                </a:r>
                <a:r>
                  <a:rPr lang="en-US" altLang="zh-CN" sz="2400" dirty="0"/>
                  <a:t> </a:t>
                </a:r>
                <a:r>
                  <a:rPr lang="zh-CN" altLang="en-US" sz="2400" dirty="0"/>
                  <a:t>求图</a:t>
                </a:r>
                <a:r>
                  <a:rPr lang="en-US" altLang="zh-CN" sz="2400" dirty="0"/>
                  <a:t>1-6</a:t>
                </a:r>
                <a:r>
                  <a:rPr lang="zh-CN" altLang="en-US" sz="2400" dirty="0"/>
                  <a:t>所示网络的状态空间表达式，系统输入</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en-US" altLang="zh-CN" sz="2400" b="0" i="1" smtClean="0">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，输出</a:t>
                </a:r>
                <a14:m>
                  <m:oMath xmlns:m="http://schemas.openxmlformats.org/officeDocument/2006/math">
                    <m:r>
                      <a:rPr lang="en-US" altLang="zh-CN" sz="2400" i="1" dirty="0">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a:t>
                </a:r>
              </a:p>
              <a:p>
                <a:pPr>
                  <a:buNone/>
                </a:pPr>
                <a:r>
                  <a:rPr lang="zh-CN" altLang="en-US" sz="2400" b="1" dirty="0"/>
                  <a:t>解</a:t>
                </a:r>
                <a:r>
                  <a:rPr lang="zh-CN" altLang="en-US" sz="2400" dirty="0"/>
                  <a:t>     网络中有三个独立储能元件，即两个电感和一个电容，若选择电感电流</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oMath>
                </a14:m>
                <a:r>
                  <a:rPr lang="zh-CN" altLang="en-US" sz="2400" dirty="0"/>
                  <a:t>和</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en-US" altLang="zh-CN" sz="2400" b="0" i="1" smtClean="0">
                            <a:solidFill>
                              <a:srgbClr val="000000"/>
                            </a:solidFill>
                            <a:latin typeface="Cambria Math" panose="02040503050406030204" pitchFamily="18" charset="0"/>
                          </a:rPr>
                          <m:t>2</m:t>
                        </m:r>
                      </m:sub>
                    </m:sSub>
                  </m:oMath>
                </a14:m>
                <a:r>
                  <a:rPr lang="zh-CN" altLang="en-US" sz="2400" dirty="0"/>
                  <a:t>及电容电压</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m:rPr>
                            <m:sty m:val="p"/>
                          </m:rPr>
                          <a:rPr lang="en-US" altLang="zh-CN" sz="2400" i="1">
                            <a:solidFill>
                              <a:srgbClr val="000000"/>
                            </a:solidFill>
                            <a:latin typeface="Cambria Math" panose="02040503050406030204" pitchFamily="18" charset="0"/>
                          </a:rPr>
                          <m:t>C</m:t>
                        </m:r>
                      </m:sub>
                    </m:sSub>
                  </m:oMath>
                </a14:m>
                <a:r>
                  <a:rPr lang="zh-CN" altLang="en-US" sz="2400" dirty="0"/>
                  <a:t>作为状态变量，即 </a:t>
                </a:r>
              </a:p>
              <a:p>
                <a:pPr>
                  <a:lnSpc>
                    <a:spcPct val="110000"/>
                  </a:lnSpc>
                  <a:buNone/>
                </a:pPr>
                <a:r>
                  <a:rPr lang="zh-CN" altLang="en-US"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zh-CN" altLang="en-US" sz="2400" dirty="0"/>
                  <a:t>                   </a:t>
                </a:r>
                <a:r>
                  <a:rPr lang="en-US" altLang="zh-CN" sz="2400" dirty="0"/>
                  <a:t>(1-16)</a:t>
                </a:r>
              </a:p>
              <a:p>
                <a:pPr>
                  <a:lnSpc>
                    <a:spcPct val="110000"/>
                  </a:lnSpc>
                  <a:buNone/>
                </a:pPr>
                <a:r>
                  <a:rPr lang="en-US" altLang="zh-CN" sz="2400" dirty="0"/>
                  <a:t> </a:t>
                </a:r>
                <a:r>
                  <a:rPr lang="zh-CN" altLang="en-US" sz="2400" dirty="0"/>
                  <a:t>根据基尔霍夫定律列写回路、节点电压、电流方程</a:t>
                </a:r>
                <a:endParaRPr lang="en-US" altLang="zh-CN" sz="2400" dirty="0"/>
              </a:p>
              <a:p>
                <a:pPr>
                  <a:lnSpc>
                    <a:spcPct val="110000"/>
                  </a:lnSpc>
                  <a:buNone/>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𝐶</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65539" name="Rectangle 3">
                <a:extLst>
                  <a:ext uri="{FF2B5EF4-FFF2-40B4-BE49-F238E27FC236}">
                    <a16:creationId xmlns:a16="http://schemas.microsoft.com/office/drawing/2014/main" id="{807C7710-CD4A-4A3F-8AB9-F4E36AE34B89}"/>
                  </a:ext>
                </a:extLst>
              </p:cNvPr>
              <p:cNvSpPr>
                <a:spLocks noGrp="1" noRot="1" noChangeAspect="1" noMove="1" noResize="1" noEditPoints="1" noAdjustHandles="1" noChangeArrowheads="1" noChangeShapeType="1" noTextEdit="1"/>
              </p:cNvSpPr>
              <p:nvPr>
                <p:ph idx="1"/>
              </p:nvPr>
            </p:nvSpPr>
            <p:spPr>
              <a:xfrm>
                <a:off x="381000" y="609601"/>
                <a:ext cx="11353800" cy="6172199"/>
              </a:xfrm>
              <a:blipFill>
                <a:blip r:embed="rId3"/>
                <a:stretch>
                  <a:fillRect t="-197"/>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6CF41676-6281-40CD-9445-C77D5DA2B386}"/>
              </a:ext>
            </a:extLst>
          </p:cNvPr>
          <p:cNvSpPr>
            <a:spLocks noGrp="1"/>
          </p:cNvSpPr>
          <p:nvPr>
            <p:ph type="sldNum" sz="quarter" idx="12"/>
          </p:nvPr>
        </p:nvSpPr>
        <p:spPr/>
        <p:txBody>
          <a:bodyPr/>
          <a:lstStyle/>
          <a:p>
            <a:fld id="{6D527BC6-870B-43E0-B3E6-7A4E97A1A8C3}" type="slidenum">
              <a:rPr lang="en-US" altLang="zh-CN"/>
              <a:pPr/>
              <a:t>27</a:t>
            </a:fld>
            <a:endParaRPr lang="en-US" altLang="zh-CN"/>
          </a:p>
        </p:txBody>
      </p:sp>
      <p:grpSp>
        <p:nvGrpSpPr>
          <p:cNvPr id="2" name="组合 1">
            <a:extLst>
              <a:ext uri="{FF2B5EF4-FFF2-40B4-BE49-F238E27FC236}">
                <a16:creationId xmlns:a16="http://schemas.microsoft.com/office/drawing/2014/main" id="{7D296F12-CF78-46D6-A6AC-BC9C7ED6D195}"/>
              </a:ext>
            </a:extLst>
          </p:cNvPr>
          <p:cNvGrpSpPr/>
          <p:nvPr/>
        </p:nvGrpSpPr>
        <p:grpSpPr>
          <a:xfrm>
            <a:off x="7593011" y="4088278"/>
            <a:ext cx="4598989" cy="2693522"/>
            <a:chOff x="7593011" y="4088278"/>
            <a:chExt cx="4598989" cy="2693522"/>
          </a:xfrm>
        </p:grpSpPr>
        <p:pic>
          <p:nvPicPr>
            <p:cNvPr id="8" name="Picture 8" descr="1t6">
              <a:extLst>
                <a:ext uri="{FF2B5EF4-FFF2-40B4-BE49-F238E27FC236}">
                  <a16:creationId xmlns:a16="http://schemas.microsoft.com/office/drawing/2014/main" id="{190BBBDE-84F3-45C2-AB3C-B67C4B7BB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011" y="4088278"/>
              <a:ext cx="4598989" cy="2196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a:extLst>
                <a:ext uri="{FF2B5EF4-FFF2-40B4-BE49-F238E27FC236}">
                  <a16:creationId xmlns:a16="http://schemas.microsoft.com/office/drawing/2014/main" id="{0C799E41-1FB2-4242-8915-BA08FEDC37DA}"/>
                </a:ext>
              </a:extLst>
            </p:cNvPr>
            <p:cNvSpPr txBox="1">
              <a:spLocks noChangeArrowheads="1"/>
            </p:cNvSpPr>
            <p:nvPr/>
          </p:nvSpPr>
          <p:spPr bwMode="auto">
            <a:xfrm>
              <a:off x="7884939" y="6381690"/>
              <a:ext cx="33309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1-6  </a:t>
              </a:r>
              <a:r>
                <a:rPr lang="zh-CN" altLang="en-US" sz="2000" dirty="0"/>
                <a:t>例</a:t>
              </a:r>
              <a:r>
                <a:rPr lang="en-US" altLang="zh-CN" sz="2000" dirty="0"/>
                <a:t>1-4</a:t>
              </a:r>
              <a:r>
                <a:rPr lang="zh-CN" altLang="en-US" sz="2000" dirty="0"/>
                <a:t>网络电路图</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wipe(left)">
                                      <p:cBhvr>
                                        <p:cTn id="7" dur="500"/>
                                        <p:tgtEl>
                                          <p:spTgt spid="65539">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5539">
                                            <p:txEl>
                                              <p:pRg st="2" end="2"/>
                                            </p:txEl>
                                          </p:spTgt>
                                        </p:tgtEl>
                                        <p:attrNameLst>
                                          <p:attrName>style.visibility</p:attrName>
                                        </p:attrNameLst>
                                      </p:cBhvr>
                                      <p:to>
                                        <p:strVal val="visible"/>
                                      </p:to>
                                    </p:set>
                                    <p:animEffect transition="in" filter="wipe(left)">
                                      <p:cBhvr>
                                        <p:cTn id="10" dur="500"/>
                                        <p:tgtEl>
                                          <p:spTgt spid="6553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5539">
                                            <p:txEl>
                                              <p:pRg st="3" end="3"/>
                                            </p:txEl>
                                          </p:spTgt>
                                        </p:tgtEl>
                                        <p:attrNameLst>
                                          <p:attrName>style.visibility</p:attrName>
                                        </p:attrNameLst>
                                      </p:cBhvr>
                                      <p:to>
                                        <p:strVal val="visible"/>
                                      </p:to>
                                    </p:set>
                                    <p:animEffect transition="in" filter="wipe(left)">
                                      <p:cBhvr>
                                        <p:cTn id="15" dur="500"/>
                                        <p:tgtEl>
                                          <p:spTgt spid="65539">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65539">
                                            <p:txEl>
                                              <p:pRg st="4" end="4"/>
                                            </p:txEl>
                                          </p:spTgt>
                                        </p:tgtEl>
                                        <p:attrNameLst>
                                          <p:attrName>style.visibility</p:attrName>
                                        </p:attrNameLst>
                                      </p:cBhvr>
                                      <p:to>
                                        <p:strVal val="visible"/>
                                      </p:to>
                                    </p:set>
                                    <p:animEffect transition="in" filter="wipe(left)">
                                      <p:cBhvr>
                                        <p:cTn id="18" dur="500"/>
                                        <p:tgtEl>
                                          <p:spTgt spid="65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611" name="Rectangle 3">
                <a:extLst>
                  <a:ext uri="{FF2B5EF4-FFF2-40B4-BE49-F238E27FC236}">
                    <a16:creationId xmlns:a16="http://schemas.microsoft.com/office/drawing/2014/main" id="{6329187C-E435-4E62-883D-5472D2867C2F}"/>
                  </a:ext>
                </a:extLst>
              </p:cNvPr>
              <p:cNvSpPr>
                <a:spLocks noGrp="1" noChangeArrowheads="1"/>
              </p:cNvSpPr>
              <p:nvPr>
                <p:ph idx="1"/>
              </p:nvPr>
            </p:nvSpPr>
            <p:spPr>
              <a:xfrm>
                <a:off x="762000" y="533400"/>
                <a:ext cx="10820400" cy="5943599"/>
              </a:xfrm>
            </p:spPr>
            <p:txBody>
              <a:bodyPr/>
              <a:lstStyle/>
              <a:p>
                <a:pPr>
                  <a:buNone/>
                </a:pPr>
                <a:r>
                  <a:rPr lang="en-US" altLang="zh-CN" dirty="0"/>
                  <a:t>   </a:t>
                </a:r>
                <a:r>
                  <a:rPr lang="zh-CN" altLang="en-US" dirty="0">
                    <a:solidFill>
                      <a:srgbClr val="000000"/>
                    </a:solidFill>
                  </a:rPr>
                  <a:t>   </a:t>
                </a:r>
                <a:r>
                  <a:rPr lang="en-US" altLang="zh-CN"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zh-CN" altLang="en-US" sz="2400" i="1" dirty="0">
                    <a:solidFill>
                      <a:srgbClr val="000000"/>
                    </a:solidFill>
                    <a:latin typeface="Cambria Math" panose="02040503050406030204" pitchFamily="18" charset="0"/>
                  </a:rPr>
                  <a:t>     </a:t>
                </a:r>
                <a:r>
                  <a:rPr lang="en-US" altLang="zh-CN" sz="2400" i="1" dirty="0">
                    <a:solidFill>
                      <a:srgbClr val="000000"/>
                    </a:solidFill>
                    <a:latin typeface="Cambria Math" panose="02040503050406030204" pitchFamily="18" charset="0"/>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r>
                  <a:rPr lang="zh-CN" altLang="en-US" sz="2400" i="1" dirty="0">
                    <a:solidFill>
                      <a:srgbClr val="000000"/>
                    </a:solidFill>
                    <a:latin typeface="Cambria Math" panose="02040503050406030204" pitchFamily="18" charset="0"/>
                  </a:rPr>
                  <a:t>   </a:t>
                </a:r>
                <a:r>
                  <a:rPr lang="en-US" altLang="zh-CN" sz="2400" i="1" dirty="0">
                    <a:solidFill>
                      <a:srgbClr val="000000"/>
                    </a:solidFill>
                    <a:latin typeface="Cambria Math" panose="02040503050406030204" pitchFamily="18" charset="0"/>
                  </a:rPr>
                  <a:t>	</a:t>
                </a:r>
                <a14:m>
                  <m:oMath xmlns:m="http://schemas.openxmlformats.org/officeDocument/2006/math">
                    <m:r>
                      <a:rPr lang="zh-CN" altLang="en-US" sz="2400" i="1">
                        <a:solidFill>
                          <a:srgbClr val="000000"/>
                        </a:solidFill>
                        <a:latin typeface="Cambria Math" panose="02040503050406030204" pitchFamily="18" charset="0"/>
                      </a:rPr>
                      <m:t>𝐶</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𝑑</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𝑐</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𝑑𝑡</m:t>
                        </m:r>
                      </m:den>
                    </m:f>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oMath>
                </a14:m>
                <a:endParaRPr lang="en-US" altLang="zh-CN" dirty="0"/>
              </a:p>
              <a:p>
                <a:pPr>
                  <a:lnSpc>
                    <a:spcPct val="120000"/>
                  </a:lnSpc>
                  <a:buFontTx/>
                  <a:buNone/>
                </a:pPr>
                <a:r>
                  <a:rPr lang="zh-CN" altLang="en-US" sz="2800" dirty="0"/>
                  <a:t>将状态变量代入并整理，得到状态空间表达式</a:t>
                </a:r>
              </a:p>
            </p:txBody>
          </p:sp>
        </mc:Choice>
        <mc:Fallback xmlns="">
          <p:sp>
            <p:nvSpPr>
              <p:cNvPr id="68611" name="Rectangle 3">
                <a:extLst>
                  <a:ext uri="{FF2B5EF4-FFF2-40B4-BE49-F238E27FC236}">
                    <a16:creationId xmlns:a16="http://schemas.microsoft.com/office/drawing/2014/main" id="{6329187C-E435-4E62-883D-5472D2867C2F}"/>
                  </a:ext>
                </a:extLst>
              </p:cNvPr>
              <p:cNvSpPr>
                <a:spLocks noGrp="1" noRot="1" noChangeAspect="1" noMove="1" noResize="1" noEditPoints="1" noAdjustHandles="1" noChangeArrowheads="1" noChangeShapeType="1" noTextEdit="1"/>
              </p:cNvSpPr>
              <p:nvPr>
                <p:ph idx="1"/>
              </p:nvPr>
            </p:nvSpPr>
            <p:spPr>
              <a:xfrm>
                <a:off x="762000" y="533400"/>
                <a:ext cx="10820400" cy="5943599"/>
              </a:xfrm>
              <a:blipFill>
                <a:blip r:embed="rId2"/>
                <a:stretch>
                  <a:fillRect/>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597DFE65-2FB7-4310-9010-1F8D0F353975}"/>
              </a:ext>
            </a:extLst>
          </p:cNvPr>
          <p:cNvSpPr>
            <a:spLocks noGrp="1"/>
          </p:cNvSpPr>
          <p:nvPr>
            <p:ph type="sldNum" sz="quarter" idx="12"/>
          </p:nvPr>
        </p:nvSpPr>
        <p:spPr/>
        <p:txBody>
          <a:bodyPr/>
          <a:lstStyle/>
          <a:p>
            <a:fld id="{D17713E1-A53C-4C47-B002-E78D38C8ADB1}" type="slidenum">
              <a:rPr lang="en-US" altLang="zh-CN"/>
              <a:pPr/>
              <a:t>28</a:t>
            </a:fld>
            <a:endParaRPr lang="en-US" altLang="zh-CN"/>
          </a:p>
        </p:txBody>
      </p:sp>
      <mc:AlternateContent xmlns:mc="http://schemas.openxmlformats.org/markup-compatibility/2006" xmlns:a14="http://schemas.microsoft.com/office/drawing/2010/main">
        <mc:Choice Requires="a14">
          <p:sp>
            <p:nvSpPr>
              <p:cNvPr id="68612" name="Object 4">
                <a:extLst>
                  <a:ext uri="{FF2B5EF4-FFF2-40B4-BE49-F238E27FC236}">
                    <a16:creationId xmlns:a16="http://schemas.microsoft.com/office/drawing/2014/main" id="{B2DD5328-1F65-4D4F-B616-3F7064E8E540}"/>
                  </a:ext>
                </a:extLst>
              </p:cNvPr>
              <p:cNvSpPr txBox="1"/>
              <p:nvPr/>
            </p:nvSpPr>
            <p:spPr bwMode="auto">
              <a:xfrm>
                <a:off x="1782484" y="3429000"/>
                <a:ext cx="9069389" cy="33718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smtClean="0">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                     −</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     </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   </m:t>
                              </m:r>
                              <m:r>
                                <a:rPr lang="zh-CN" altLang="en-US" sz="240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m:oMath xmlns:m="http://schemas.openxmlformats.org/officeDocument/2006/math">
                      <m:r>
                        <a:rPr lang="zh-CN" altLang="en-US" sz="2400" i="1">
                          <a:solidFill>
                            <a:srgbClr val="000000"/>
                          </a:solidFill>
                          <a:latin typeface="Cambria Math" panose="02040503050406030204" pitchFamily="18" charset="0"/>
                        </a:rPr>
                        <m:t>𝑦</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68612" name="Object 4">
                <a:extLst>
                  <a:ext uri="{FF2B5EF4-FFF2-40B4-BE49-F238E27FC236}">
                    <a16:creationId xmlns:a16="http://schemas.microsoft.com/office/drawing/2014/main" id="{B2DD5328-1F65-4D4F-B616-3F7064E8E540}"/>
                  </a:ext>
                </a:extLst>
              </p:cNvPr>
              <p:cNvSpPr txBox="1">
                <a:spLocks noRot="1" noChangeAspect="1" noMove="1" noResize="1" noEditPoints="1" noAdjustHandles="1" noChangeArrowheads="1" noChangeShapeType="1" noTextEdit="1"/>
              </p:cNvSpPr>
              <p:nvPr/>
            </p:nvSpPr>
            <p:spPr bwMode="auto">
              <a:xfrm>
                <a:off x="1782484" y="3429000"/>
                <a:ext cx="9069389" cy="3371850"/>
              </a:xfrm>
              <a:prstGeom prst="rect">
                <a:avLst/>
              </a:prstGeom>
              <a:blipFill>
                <a:blip r:embed="rId3"/>
                <a:stretch>
                  <a:fillRect l="-20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6E2EA38E-30A6-41C7-A0AD-DC2E7A6397F0}"/>
              </a:ext>
            </a:extLst>
          </p:cNvPr>
          <p:cNvSpPr>
            <a:spLocks noGrp="1" noChangeArrowheads="1"/>
          </p:cNvSpPr>
          <p:nvPr>
            <p:ph idx="1"/>
          </p:nvPr>
        </p:nvSpPr>
        <p:spPr>
          <a:xfrm>
            <a:off x="609600" y="381000"/>
            <a:ext cx="8229600" cy="5516563"/>
          </a:xfrm>
        </p:spPr>
        <p:txBody>
          <a:bodyPr/>
          <a:lstStyle/>
          <a:p>
            <a:pPr algn="just">
              <a:buFontTx/>
              <a:buNone/>
            </a:pPr>
            <a:r>
              <a:rPr lang="en-US" altLang="zh-CN" dirty="0"/>
              <a:t>   </a:t>
            </a:r>
            <a:r>
              <a:rPr lang="zh-CN" altLang="en-US" sz="2800" dirty="0"/>
              <a:t>写成向量方程的形式</a:t>
            </a:r>
            <a:r>
              <a:rPr lang="zh-CN" altLang="en-US" dirty="0"/>
              <a:t>	</a:t>
            </a:r>
          </a:p>
          <a:p>
            <a:pPr algn="just">
              <a:buFontTx/>
              <a:buNone/>
            </a:pPr>
            <a:r>
              <a:rPr lang="zh-CN" altLang="en-US" dirty="0"/>
              <a:t> </a:t>
            </a:r>
          </a:p>
        </p:txBody>
      </p:sp>
      <p:sp>
        <p:nvSpPr>
          <p:cNvPr id="8" name="灯片编号占位符 5">
            <a:extLst>
              <a:ext uri="{FF2B5EF4-FFF2-40B4-BE49-F238E27FC236}">
                <a16:creationId xmlns:a16="http://schemas.microsoft.com/office/drawing/2014/main" id="{F9F91627-4306-4336-99C0-799F1EBB67DA}"/>
              </a:ext>
            </a:extLst>
          </p:cNvPr>
          <p:cNvSpPr>
            <a:spLocks noGrp="1"/>
          </p:cNvSpPr>
          <p:nvPr>
            <p:ph type="sldNum" sz="quarter" idx="12"/>
          </p:nvPr>
        </p:nvSpPr>
        <p:spPr/>
        <p:txBody>
          <a:bodyPr/>
          <a:lstStyle/>
          <a:p>
            <a:fld id="{38B6FB60-FD17-4253-8653-79F0CC2FDBC7}" type="slidenum">
              <a:rPr lang="en-US" altLang="zh-CN"/>
              <a:pPr/>
              <a:t>29</a:t>
            </a:fld>
            <a:endParaRPr lang="en-US" altLang="zh-CN"/>
          </a:p>
        </p:txBody>
      </p:sp>
      <p:graphicFrame>
        <p:nvGraphicFramePr>
          <p:cNvPr id="69637" name="Object 5">
            <a:extLst>
              <a:ext uri="{FF2B5EF4-FFF2-40B4-BE49-F238E27FC236}">
                <a16:creationId xmlns:a16="http://schemas.microsoft.com/office/drawing/2014/main" id="{E29C54D2-E315-4377-BA5C-E90650CCFA35}"/>
              </a:ext>
            </a:extLst>
          </p:cNvPr>
          <p:cNvGraphicFramePr>
            <a:graphicFrameLocks noChangeAspect="1"/>
          </p:cNvGraphicFramePr>
          <p:nvPr/>
        </p:nvGraphicFramePr>
        <p:xfrm>
          <a:off x="2743200" y="1447801"/>
          <a:ext cx="7239000" cy="2454275"/>
        </p:xfrm>
        <a:graphic>
          <a:graphicData uri="http://schemas.openxmlformats.org/presentationml/2006/ole">
            <mc:AlternateContent xmlns:mc="http://schemas.openxmlformats.org/markup-compatibility/2006">
              <mc:Choice xmlns:v="urn:schemas-microsoft-com:vml" Requires="v">
                <p:oleObj spid="_x0000_s69784" name="公式" r:id="rId3" imgW="3581400" imgH="1244600" progId="Equation.3">
                  <p:embed/>
                </p:oleObj>
              </mc:Choice>
              <mc:Fallback>
                <p:oleObj name="公式" r:id="rId3" imgW="3581400" imgH="1244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47801"/>
                        <a:ext cx="7239000" cy="245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6" name="Object 4">
            <a:extLst>
              <a:ext uri="{FF2B5EF4-FFF2-40B4-BE49-F238E27FC236}">
                <a16:creationId xmlns:a16="http://schemas.microsoft.com/office/drawing/2014/main" id="{5115F242-A8B0-4F16-B1FC-71027B8FD55D}"/>
              </a:ext>
            </a:extLst>
          </p:cNvPr>
          <p:cNvGraphicFramePr>
            <a:graphicFrameLocks noChangeAspect="1"/>
          </p:cNvGraphicFramePr>
          <p:nvPr/>
        </p:nvGraphicFramePr>
        <p:xfrm>
          <a:off x="3124200" y="4038601"/>
          <a:ext cx="5257800" cy="1566863"/>
        </p:xfrm>
        <a:graphic>
          <a:graphicData uri="http://schemas.openxmlformats.org/presentationml/2006/ole">
            <mc:AlternateContent xmlns:mc="http://schemas.openxmlformats.org/markup-compatibility/2006">
              <mc:Choice xmlns:v="urn:schemas-microsoft-com:vml" Requires="v">
                <p:oleObj spid="_x0000_s69785" name="公式" r:id="rId5" imgW="2324100" imgH="711200" progId="Equation.3">
                  <p:embed/>
                </p:oleObj>
              </mc:Choice>
              <mc:Fallback>
                <p:oleObj name="公式" r:id="rId5" imgW="2324100" imgH="711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038601"/>
                        <a:ext cx="525780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E4CB4F-0587-490D-99EC-03DB7A7CBAA3}"/>
              </a:ext>
            </a:extLst>
          </p:cNvPr>
          <p:cNvSpPr>
            <a:spLocks noGrp="1"/>
          </p:cNvSpPr>
          <p:nvPr>
            <p:ph type="sldNum" sz="quarter" idx="12"/>
          </p:nvPr>
        </p:nvSpPr>
        <p:spPr/>
        <p:txBody>
          <a:bodyPr/>
          <a:lstStyle/>
          <a:p>
            <a:fld id="{5178CD3A-FA8B-42F8-8C6D-47FFA44E0B4B}" type="slidenum">
              <a:rPr lang="en-US" altLang="zh-CN"/>
              <a:pPr/>
              <a:t>3</a:t>
            </a:fld>
            <a:endParaRPr lang="en-US" altLang="zh-CN"/>
          </a:p>
        </p:txBody>
      </p:sp>
      <p:sp>
        <p:nvSpPr>
          <p:cNvPr id="363524" name="Text Box 4">
            <a:extLst>
              <a:ext uri="{FF2B5EF4-FFF2-40B4-BE49-F238E27FC236}">
                <a16:creationId xmlns:a16="http://schemas.microsoft.com/office/drawing/2014/main" id="{A9359F90-432E-48C9-B637-11CA606935E8}"/>
              </a:ext>
            </a:extLst>
          </p:cNvPr>
          <p:cNvSpPr txBox="1">
            <a:spLocks noChangeArrowheads="1"/>
          </p:cNvSpPr>
          <p:nvPr/>
        </p:nvSpPr>
        <p:spPr bwMode="auto">
          <a:xfrm>
            <a:off x="2971800" y="1295400"/>
            <a:ext cx="6629400"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latin typeface="微软雅黑 Light" panose="020B0502040204020203" pitchFamily="34" charset="-122"/>
                <a:ea typeface="微软雅黑 Light" panose="020B0502040204020203" pitchFamily="34" charset="-122"/>
              </a:rPr>
              <a:t>知识要点：</a:t>
            </a:r>
          </a:p>
          <a:p>
            <a:pPr algn="l">
              <a:spcBef>
                <a:spcPct val="50000"/>
              </a:spcBef>
            </a:pPr>
            <a:r>
              <a:rPr lang="zh-CN" altLang="en-US" sz="2800" b="1" dirty="0">
                <a:latin typeface="微软雅黑 Light" panose="020B0502040204020203" pitchFamily="34" charset="-122"/>
                <a:ea typeface="微软雅黑 Light" panose="020B0502040204020203" pitchFamily="34" charset="-122"/>
              </a:rPr>
              <a:t>     状态空间表达式建立的各种方法</a:t>
            </a:r>
          </a:p>
          <a:p>
            <a:pPr algn="l">
              <a:spcBef>
                <a:spcPct val="50000"/>
              </a:spcBef>
            </a:pPr>
            <a:r>
              <a:rPr lang="zh-CN" altLang="en-US" sz="2800" b="1" dirty="0">
                <a:latin typeface="微软雅黑 Light" panose="020B0502040204020203" pitchFamily="34" charset="-122"/>
                <a:ea typeface="微软雅黑 Light" panose="020B0502040204020203" pitchFamily="34" charset="-122"/>
              </a:rPr>
              <a:t>     状态的线性变换及性质</a:t>
            </a:r>
          </a:p>
          <a:p>
            <a:pPr algn="l">
              <a:spcBef>
                <a:spcPct val="50000"/>
              </a:spcBef>
            </a:pPr>
            <a:r>
              <a:rPr lang="zh-CN" altLang="en-US" sz="2800" b="1" dirty="0">
                <a:latin typeface="微软雅黑 Light" panose="020B0502040204020203" pitchFamily="34" charset="-122"/>
                <a:ea typeface="微软雅黑 Light" panose="020B0502040204020203" pitchFamily="34" charset="-122"/>
              </a:rPr>
              <a:t>     状态空间表达式的标准型</a:t>
            </a:r>
            <a:endParaRPr lang="en-US" altLang="zh-CN" sz="28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44866">
        <p:fade/>
      </p:transition>
    </mc:Choice>
    <mc:Fallback xmlns="">
      <p:transition spd="med" advTm="44866">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659" name="Rectangle 3">
                <a:extLst>
                  <a:ext uri="{FF2B5EF4-FFF2-40B4-BE49-F238E27FC236}">
                    <a16:creationId xmlns:a16="http://schemas.microsoft.com/office/drawing/2014/main" id="{63A2CC6A-42FF-40FD-A8F0-135F48A55B5B}"/>
                  </a:ext>
                </a:extLst>
              </p:cNvPr>
              <p:cNvSpPr>
                <a:spLocks noGrp="1" noChangeArrowheads="1"/>
              </p:cNvSpPr>
              <p:nvPr>
                <p:ph idx="1"/>
              </p:nvPr>
            </p:nvSpPr>
            <p:spPr>
              <a:xfrm>
                <a:off x="914400" y="685801"/>
                <a:ext cx="10591800" cy="5440363"/>
              </a:xfrm>
            </p:spPr>
            <p:txBody>
              <a:bodyPr>
                <a:normAutofit/>
              </a:bodyPr>
              <a:lstStyle/>
              <a:p>
                <a:pPr>
                  <a:buNone/>
                </a:pPr>
                <a:r>
                  <a:rPr lang="zh-CN" altLang="en-US" sz="2800" dirty="0"/>
                  <a:t>或                    </a:t>
                </a:r>
                <a14:m>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𝑩𝒖</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r>
                              <a:rPr lang="zh-CN" altLang="en-US" sz="2800" b="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𝒄𝒙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𝒅𝒖</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a14:m>
                <a:r>
                  <a:rPr lang="zh-CN" altLang="en-US" sz="2800" dirty="0"/>
                  <a:t>                    </a:t>
                </a:r>
                <a:r>
                  <a:rPr lang="en-US" altLang="zh-CN" sz="2800" dirty="0"/>
                  <a:t>(1-17)</a:t>
                </a:r>
              </a:p>
              <a:p>
                <a:pPr>
                  <a:buFontTx/>
                  <a:buNone/>
                </a:pPr>
                <a:endParaRPr lang="en-US" altLang="zh-CN" sz="2800" dirty="0"/>
              </a:p>
              <a:p>
                <a:pPr>
                  <a:buNone/>
                </a:pPr>
                <a:r>
                  <a:rPr lang="zh-CN" altLang="en-US" sz="2800" dirty="0"/>
                  <a:t>式中</a:t>
                </a:r>
                <a:endParaRPr lang="en-US" altLang="zh-CN" sz="2800" dirty="0"/>
              </a:p>
              <a:p>
                <a:pPr>
                  <a:lnSpc>
                    <a:spcPct val="100000"/>
                  </a:lnSpc>
                  <a:buNone/>
                </a:pP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𝒙</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𝑡</m:t>
                                    </m:r>
                                  </m:e>
                                </m:d>
                              </m:e>
                            </m:mr>
                          </m:m>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𝑅</m:t>
                                        </m:r>
                                      </m:e>
                                      <m:sub>
                                        <m:r>
                                          <a:rPr lang="zh-CN" altLang="en-US" sz="2400" i="1">
                                            <a:solidFill>
                                              <a:srgbClr val="000000"/>
                                            </a:solidFill>
                                            <a:latin typeface="Cambria Math" panose="02040503050406030204" pitchFamily="18" charset="0"/>
                                          </a:rPr>
                                          <m:t>2</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e>
                            </m:m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𝐶</m:t>
                                    </m:r>
                                  </m:den>
                                </m:f>
                              </m:e>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1</m:t>
                                        </m:r>
                                      </m:sub>
                                    </m:sSub>
                                  </m:den>
                                </m:f>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2</m:t>
                                        </m:r>
                                      </m:sub>
                                    </m:sSub>
                                  </m:den>
                                </m:f>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r>
                        <a:rPr lang="zh-CN" altLang="en-US" sz="2400" i="1">
                          <a:solidFill>
                            <a:srgbClr val="000000"/>
                          </a:solidFill>
                          <a:latin typeface="Cambria Math" panose="02040503050406030204" pitchFamily="18" charset="0"/>
                        </a:rPr>
                        <m:t>,</m:t>
                      </m:r>
                    </m:oMath>
                  </m:oMathPara>
                </a14:m>
                <a:endParaRPr lang="en-US" altLang="zh-CN" sz="2400" i="1" dirty="0">
                  <a:solidFill>
                    <a:srgbClr val="000000"/>
                  </a:solidFill>
                  <a:latin typeface="Cambria Math" panose="02040503050406030204" pitchFamily="18" charset="0"/>
                </a:endParaRPr>
              </a:p>
              <a:p>
                <a:pPr>
                  <a:lnSpc>
                    <a:spcPct val="100000"/>
                  </a:lnSpc>
                  <a:buNone/>
                </a:pPr>
                <a:r>
                  <a:rPr lang="zh-CN" altLang="en-US" sz="2800" dirty="0">
                    <a:solidFill>
                      <a:srgbClr val="000000"/>
                    </a:solidFill>
                  </a:rPr>
                  <a:t>              </a:t>
                </a:r>
                <a14:m>
                  <m:oMath xmlns:m="http://schemas.openxmlformats.org/officeDocument/2006/math">
                    <m:r>
                      <a:rPr lang="zh-CN" altLang="en-US" sz="2800" b="1" i="1">
                        <a:solidFill>
                          <a:srgbClr val="000000"/>
                        </a:solidFill>
                        <a:latin typeface="Cambria Math" panose="02040503050406030204" pitchFamily="18" charset="0"/>
                      </a:rPr>
                      <m:t>𝒄</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3"/>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0</m:t>
                              </m:r>
                            </m:e>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𝑅</m:t>
                                  </m:r>
                                </m:e>
                                <m:sub>
                                  <m:r>
                                    <a:rPr lang="zh-CN" altLang="en-US" sz="2800" i="1">
                                      <a:solidFill>
                                        <a:srgbClr val="000000"/>
                                      </a:solidFill>
                                      <a:latin typeface="Cambria Math" panose="02040503050406030204" pitchFamily="18" charset="0"/>
                                    </a:rPr>
                                    <m:t>2</m:t>
                                  </m:r>
                                </m:sub>
                              </m:sSub>
                            </m:e>
                            <m:e>
                              <m:r>
                                <a:rPr lang="zh-CN" altLang="en-US" sz="2800" i="1">
                                  <a:solidFill>
                                    <a:srgbClr val="000000"/>
                                  </a:solidFill>
                                  <a:latin typeface="Cambria Math" panose="02040503050406030204" pitchFamily="18" charset="0"/>
                                </a:rPr>
                                <m:t>0</m:t>
                              </m:r>
                            </m:e>
                          </m:mr>
                        </m:m>
                      </m:e>
                    </m:d>
                    <m:r>
                      <a:rPr lang="zh-CN" altLang="en-US" sz="2800" i="1">
                        <a:solidFill>
                          <a:srgbClr val="000000"/>
                        </a:solidFill>
                        <a:latin typeface="Cambria Math" panose="02040503050406030204" pitchFamily="18" charset="0"/>
                      </a:rPr>
                      <m:t>,</m:t>
                    </m:r>
                    <m:r>
                      <a:rPr lang="en-US" altLang="zh-CN" sz="2800" b="1" i="1" smtClean="0">
                        <a:solidFill>
                          <a:srgbClr val="000000"/>
                        </a:solidFill>
                        <a:latin typeface="Cambria Math" panose="02040503050406030204" pitchFamily="18" charset="0"/>
                      </a:rPr>
                      <m:t>     </m:t>
                    </m:r>
                    <m:r>
                      <a:rPr lang="zh-CN" altLang="en-US" sz="2800" b="1" i="1">
                        <a:solidFill>
                          <a:srgbClr val="000000"/>
                        </a:solidFill>
                        <a:latin typeface="Cambria Math" panose="02040503050406030204" pitchFamily="18" charset="0"/>
                      </a:rPr>
                      <m:t>𝒅</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2"/>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1</m:t>
                              </m:r>
                            </m:e>
                          </m:mr>
                        </m:m>
                      </m:e>
                    </m:d>
                  </m:oMath>
                </a14:m>
                <a:endParaRPr lang="zh-CN" altLang="en-US" sz="2800" dirty="0"/>
              </a:p>
            </p:txBody>
          </p:sp>
        </mc:Choice>
        <mc:Fallback xmlns="">
          <p:sp>
            <p:nvSpPr>
              <p:cNvPr id="70659" name="Rectangle 3">
                <a:extLst>
                  <a:ext uri="{FF2B5EF4-FFF2-40B4-BE49-F238E27FC236}">
                    <a16:creationId xmlns:a16="http://schemas.microsoft.com/office/drawing/2014/main" id="{63A2CC6A-42FF-40FD-A8F0-135F48A55B5B}"/>
                  </a:ext>
                </a:extLst>
              </p:cNvPr>
              <p:cNvSpPr>
                <a:spLocks noGrp="1" noRot="1" noChangeAspect="1" noMove="1" noResize="1" noEditPoints="1" noAdjustHandles="1" noChangeArrowheads="1" noChangeShapeType="1" noTextEdit="1"/>
              </p:cNvSpPr>
              <p:nvPr>
                <p:ph idx="1"/>
              </p:nvPr>
            </p:nvSpPr>
            <p:spPr>
              <a:xfrm>
                <a:off x="914400" y="685801"/>
                <a:ext cx="10591800" cy="5440363"/>
              </a:xfrm>
              <a:blipFill>
                <a:blip r:embed="rId2"/>
                <a:stretch>
                  <a:fillRect/>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69426BB4-7B4D-41B6-BB1C-388E01938A13}"/>
              </a:ext>
            </a:extLst>
          </p:cNvPr>
          <p:cNvSpPr>
            <a:spLocks noGrp="1"/>
          </p:cNvSpPr>
          <p:nvPr>
            <p:ph type="sldNum" sz="quarter" idx="12"/>
          </p:nvPr>
        </p:nvSpPr>
        <p:spPr/>
        <p:txBody>
          <a:bodyPr/>
          <a:lstStyle/>
          <a:p>
            <a:fld id="{F4F0C73D-3A21-43D9-928F-6B10214E73BC}" type="slidenum">
              <a:rPr lang="en-US" altLang="zh-CN"/>
              <a:pPr/>
              <a:t>30</a:t>
            </a:fld>
            <a:endParaRPr lang="en-US" altLang="zh-CN"/>
          </a:p>
        </p:txBody>
      </p:sp>
      <p:sp>
        <p:nvSpPr>
          <p:cNvPr id="2" name="动作按钮: 转到主页 1">
            <a:hlinkClick r:id="rId3" action="ppaction://hlinksldjump" highlightClick="1"/>
            <a:extLst>
              <a:ext uri="{FF2B5EF4-FFF2-40B4-BE49-F238E27FC236}">
                <a16:creationId xmlns:a16="http://schemas.microsoft.com/office/drawing/2014/main" id="{AFF4B84E-CC2A-4FF1-A00A-AF31B271F18B}"/>
              </a:ext>
            </a:extLst>
          </p:cNvPr>
          <p:cNvSpPr/>
          <p:nvPr/>
        </p:nvSpPr>
        <p:spPr>
          <a:xfrm>
            <a:off x="11278081" y="616377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938992"/>
          </a:xfrm>
        </p:spPr>
        <p:txBody>
          <a:bodyPr/>
          <a:lstStyle/>
          <a:p>
            <a:r>
              <a:rPr lang="zh-CN" altLang="en-US" sz="6000" dirty="0"/>
              <a:t>由系统的微分方程式</a:t>
            </a:r>
            <a:br>
              <a:rPr lang="zh-CN" altLang="en-US" sz="6000" dirty="0"/>
            </a:br>
            <a:r>
              <a:rPr lang="zh-CN" altLang="en-US" sz="6000" dirty="0"/>
              <a:t>建立状态空间表达式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1.3</a:t>
            </a:r>
            <a:endParaRPr lang="zh-CN" altLang="en-US" sz="10400" dirty="0"/>
          </a:p>
        </p:txBody>
      </p:sp>
    </p:spTree>
    <p:extLst>
      <p:ext uri="{BB962C8B-B14F-4D97-AF65-F5344CB8AC3E}">
        <p14:creationId xmlns:p14="http://schemas.microsoft.com/office/powerpoint/2010/main" val="143898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42CF3-B23C-4601-A157-C1F5B4C37F12}"/>
              </a:ext>
            </a:extLst>
          </p:cNvPr>
          <p:cNvSpPr>
            <a:spLocks noGrp="1"/>
          </p:cNvSpPr>
          <p:nvPr>
            <p:ph type="title"/>
          </p:nvPr>
        </p:nvSpPr>
        <p:spPr>
          <a:xfrm>
            <a:off x="533400" y="435160"/>
            <a:ext cx="10364451" cy="676883"/>
          </a:xfrm>
        </p:spPr>
        <p:txBody>
          <a:bodyPr>
            <a:normAutofit/>
          </a:bodyPr>
          <a:lstStyle/>
          <a:p>
            <a:r>
              <a:rPr lang="en-US" altLang="zh-CN" dirty="0"/>
              <a:t>1.3.1</a:t>
            </a:r>
            <a:r>
              <a:rPr lang="zh-CN" altLang="en-US" dirty="0"/>
              <a:t>微分方程式中不含输入函数导数项</a:t>
            </a:r>
          </a:p>
        </p:txBody>
      </p:sp>
      <mc:AlternateContent xmlns:mc="http://schemas.openxmlformats.org/markup-compatibility/2006" xmlns:a14="http://schemas.microsoft.com/office/drawing/2010/main">
        <mc:Choice Requires="a14">
          <p:sp>
            <p:nvSpPr>
              <p:cNvPr id="78851" name="Rectangle 3">
                <a:extLst>
                  <a:ext uri="{FF2B5EF4-FFF2-40B4-BE49-F238E27FC236}">
                    <a16:creationId xmlns:a16="http://schemas.microsoft.com/office/drawing/2014/main" id="{0C19CCF8-3ACB-4AD8-B6C2-1D46C1404089}"/>
                  </a:ext>
                </a:extLst>
              </p:cNvPr>
              <p:cNvSpPr>
                <a:spLocks noGrp="1" noChangeArrowheads="1"/>
              </p:cNvSpPr>
              <p:nvPr>
                <p:ph sz="quarter" idx="13"/>
              </p:nvPr>
            </p:nvSpPr>
            <p:spPr/>
            <p:txBody>
              <a:bodyPr>
                <a:normAutofit/>
              </a:bodyPr>
              <a:lstStyle/>
              <a:p>
                <a:pPr>
                  <a:lnSpc>
                    <a:spcPct val="110000"/>
                  </a:lnSpc>
                  <a:buFontTx/>
                  <a:buNone/>
                </a:pPr>
                <a:r>
                  <a:rPr lang="zh-CN" altLang="en-US" sz="2800" dirty="0"/>
                  <a:t>当微分方程式中不含输入函数导数项时，系统微分方程形式为</a:t>
                </a:r>
              </a:p>
              <a:p>
                <a:pPr algn="r">
                  <a:lnSpc>
                    <a:spcPct val="110000"/>
                  </a:lnSpc>
                  <a:buNone/>
                </a:pPr>
                <a14:m>
                  <m:oMath xmlns:m="http://schemas.openxmlformats.org/officeDocument/2006/math">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𝑦</m:t>
                        </m:r>
                      </m:e>
                      <m: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𝑦</m:t>
                        </m:r>
                      </m:e>
                      <m: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𝑦</m:t>
                        </m:r>
                      </m:e>
                    </m:acc>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𝑏𝑢</m:t>
                    </m:r>
                  </m:oMath>
                </a14:m>
                <a:r>
                  <a:rPr lang="zh-CN" altLang="en-US" sz="2800" dirty="0"/>
                  <a:t>          </a:t>
                </a:r>
                <a:r>
                  <a:rPr lang="en-US" altLang="zh-CN" dirty="0"/>
                  <a:t>(1-20)</a:t>
                </a:r>
              </a:p>
              <a:p>
                <a:pPr>
                  <a:lnSpc>
                    <a:spcPct val="110000"/>
                  </a:lnSpc>
                  <a:buFontTx/>
                  <a:buNone/>
                </a:pPr>
                <a:r>
                  <a:rPr lang="zh-CN" altLang="en-US" sz="2800" dirty="0"/>
                  <a:t>选取状态变量为</a:t>
                </a:r>
                <a:endParaRPr lang="en-US" altLang="zh-CN" sz="2800" dirty="0"/>
              </a:p>
              <a:p>
                <a:pPr>
                  <a:lnSpc>
                    <a:spcPct val="110000"/>
                  </a:lnSpc>
                  <a:buNone/>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e>
                          </m:eqArr>
                        </m:e>
                      </m:d>
                    </m:oMath>
                  </m:oMathPara>
                </a14:m>
                <a:endParaRPr lang="zh-CN" altLang="en-US" sz="2800" dirty="0"/>
              </a:p>
            </p:txBody>
          </p:sp>
        </mc:Choice>
        <mc:Fallback xmlns="">
          <p:sp>
            <p:nvSpPr>
              <p:cNvPr id="78851" name="Rectangle 3">
                <a:extLst>
                  <a:ext uri="{FF2B5EF4-FFF2-40B4-BE49-F238E27FC236}">
                    <a16:creationId xmlns:a16="http://schemas.microsoft.com/office/drawing/2014/main" id="{0C19CCF8-3ACB-4AD8-B6C2-1D46C1404089}"/>
                  </a:ext>
                </a:extLst>
              </p:cNvPr>
              <p:cNvSpPr>
                <a:spLocks noGrp="1" noRot="1" noChangeAspect="1" noMove="1" noResize="1" noEditPoints="1" noAdjustHandles="1" noChangeArrowheads="1" noChangeShapeType="1" noTextEdit="1"/>
              </p:cNvSpPr>
              <p:nvPr>
                <p:ph sz="quarter" idx="13"/>
              </p:nvPr>
            </p:nvSpPr>
            <p:spPr>
              <a:blipFill>
                <a:blip r:embed="rId2"/>
                <a:stretch>
                  <a:fillRect l="-1235" t="-1075" r="-882"/>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925C19EE-2D99-4D51-AB4A-7BE51E2895E0}"/>
              </a:ext>
            </a:extLst>
          </p:cNvPr>
          <p:cNvSpPr>
            <a:spLocks noGrp="1"/>
          </p:cNvSpPr>
          <p:nvPr>
            <p:ph type="sldNum" sz="quarter" idx="12"/>
          </p:nvPr>
        </p:nvSpPr>
        <p:spPr/>
        <p:txBody>
          <a:bodyPr/>
          <a:lstStyle/>
          <a:p>
            <a:fld id="{1F6A1DD8-DDD2-4DBF-B2D8-8672EED4B6EA}" type="slidenum">
              <a:rPr lang="en-US" altLang="zh-CN"/>
              <a:pPr/>
              <a:t>32</a:t>
            </a:fld>
            <a:endParaRPr lang="en-US" altLang="zh-CN"/>
          </a:p>
        </p:txBody>
      </p:sp>
      <p:grpSp>
        <p:nvGrpSpPr>
          <p:cNvPr id="3" name="组合 2">
            <a:extLst>
              <a:ext uri="{FF2B5EF4-FFF2-40B4-BE49-F238E27FC236}">
                <a16:creationId xmlns:a16="http://schemas.microsoft.com/office/drawing/2014/main" id="{B9F711F8-0AE3-4A53-BFA5-5B15156AE4C0}"/>
              </a:ext>
            </a:extLst>
          </p:cNvPr>
          <p:cNvGrpSpPr/>
          <p:nvPr/>
        </p:nvGrpSpPr>
        <p:grpSpPr>
          <a:xfrm>
            <a:off x="3418802" y="3770424"/>
            <a:ext cx="7491749" cy="2381933"/>
            <a:chOff x="3418802" y="3770424"/>
            <a:chExt cx="7491749" cy="2381933"/>
          </a:xfrm>
        </p:grpSpPr>
        <mc:AlternateContent xmlns:mc="http://schemas.openxmlformats.org/markup-compatibility/2006" xmlns:a14="http://schemas.microsoft.com/office/drawing/2010/main">
          <mc:Choice Requires="a14">
            <p:sp>
              <p:nvSpPr>
                <p:cNvPr id="14" name="Object 4">
                  <a:extLst>
                    <a:ext uri="{FF2B5EF4-FFF2-40B4-BE49-F238E27FC236}">
                      <a16:creationId xmlns:a16="http://schemas.microsoft.com/office/drawing/2014/main" id="{252EEACE-ED8F-41F1-BB94-587690DBA44D}"/>
                    </a:ext>
                  </a:extLst>
                </p:cNvPr>
                <p:cNvSpPr txBox="1"/>
                <p:nvPr/>
              </p:nvSpPr>
              <p:spPr bwMode="auto">
                <a:xfrm>
                  <a:off x="4738351" y="3770424"/>
                  <a:ext cx="6172200" cy="238193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𝑏𝑢</m:t>
                                </m:r>
                              </m:e>
                            </m:eqArr>
                          </m:e>
                        </m:d>
                      </m:oMath>
                    </m:oMathPara>
                  </a14:m>
                  <a:endParaRPr lang="en-US" altLang="zh-CN" sz="2400" dirty="0"/>
                </a:p>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oMath>
                    </m:oMathPara>
                  </a14:m>
                  <a:endParaRPr lang="zh-CN" altLang="en-US" sz="2400" dirty="0"/>
                </a:p>
                <a:p>
                  <a:endParaRPr lang="zh-CN" altLang="en-US" sz="2400" dirty="0"/>
                </a:p>
              </p:txBody>
            </p:sp>
          </mc:Choice>
          <mc:Fallback xmlns="">
            <p:sp>
              <p:nvSpPr>
                <p:cNvPr id="14" name="Object 4">
                  <a:extLst>
                    <a:ext uri="{FF2B5EF4-FFF2-40B4-BE49-F238E27FC236}">
                      <a16:creationId xmlns:a16="http://schemas.microsoft.com/office/drawing/2014/main" id="{252EEACE-ED8F-41F1-BB94-587690DBA44D}"/>
                    </a:ext>
                  </a:extLst>
                </p:cNvPr>
                <p:cNvSpPr txBox="1">
                  <a:spLocks noRot="1" noChangeAspect="1" noMove="1" noResize="1" noEditPoints="1" noAdjustHandles="1" noChangeArrowheads="1" noChangeShapeType="1" noTextEdit="1"/>
                </p:cNvSpPr>
                <p:nvPr/>
              </p:nvSpPr>
              <p:spPr bwMode="auto">
                <a:xfrm>
                  <a:off x="4738351" y="3770424"/>
                  <a:ext cx="6172200" cy="2381933"/>
                </a:xfrm>
                <a:prstGeom prst="rect">
                  <a:avLst/>
                </a:prstGeom>
                <a:blipFill>
                  <a:blip r:embed="rId3"/>
                  <a:stretch>
                    <a:fillRect l="-296"/>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CF99A8C0-EDD3-4629-9BD3-F794C6619356}"/>
                </a:ext>
              </a:extLst>
            </p:cNvPr>
            <p:cNvSpPr/>
            <p:nvPr/>
          </p:nvSpPr>
          <p:spPr>
            <a:xfrm>
              <a:off x="3418802" y="4377190"/>
              <a:ext cx="990600" cy="609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851">
                                            <p:txEl>
                                              <p:pRg st="2" end="2"/>
                                            </p:txEl>
                                          </p:spTgt>
                                        </p:tgtEl>
                                        <p:attrNameLst>
                                          <p:attrName>style.visibility</p:attrName>
                                        </p:attrNameLst>
                                      </p:cBhvr>
                                      <p:to>
                                        <p:strVal val="visible"/>
                                      </p:to>
                                    </p:set>
                                    <p:animEffect transition="in" filter="wipe(left)">
                                      <p:cBhvr>
                                        <p:cTn id="7" dur="500"/>
                                        <p:tgtEl>
                                          <p:spTgt spid="78851">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78851">
                                            <p:txEl>
                                              <p:pRg st="3" end="3"/>
                                            </p:txEl>
                                          </p:spTgt>
                                        </p:tgtEl>
                                        <p:attrNameLst>
                                          <p:attrName>style.visibility</p:attrName>
                                        </p:attrNameLst>
                                      </p:cBhvr>
                                      <p:to>
                                        <p:strVal val="visible"/>
                                      </p:to>
                                    </p:set>
                                    <p:animEffect transition="in" filter="wipe(left)">
                                      <p:cBhvr>
                                        <p:cTn id="10" dur="500"/>
                                        <p:tgtEl>
                                          <p:spTgt spid="7885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899" name="Rectangle 3">
                <a:extLst>
                  <a:ext uri="{FF2B5EF4-FFF2-40B4-BE49-F238E27FC236}">
                    <a16:creationId xmlns:a16="http://schemas.microsoft.com/office/drawing/2014/main" id="{BF82085F-B7EF-4E69-BC47-A59201A6BD5B}"/>
                  </a:ext>
                </a:extLst>
              </p:cNvPr>
              <p:cNvSpPr>
                <a:spLocks noGrp="1" noChangeArrowheads="1"/>
              </p:cNvSpPr>
              <p:nvPr>
                <p:ph idx="1"/>
              </p:nvPr>
            </p:nvSpPr>
            <p:spPr>
              <a:xfrm>
                <a:off x="761999" y="574785"/>
                <a:ext cx="11202989" cy="6283215"/>
              </a:xfrm>
            </p:spPr>
            <p:txBody>
              <a:bodyPr>
                <a:normAutofit/>
              </a:bodyPr>
              <a:lstStyle/>
              <a:p>
                <a:pPr>
                  <a:lnSpc>
                    <a:spcPct val="110000"/>
                  </a:lnSpc>
                  <a:buFontTx/>
                  <a:buNone/>
                </a:pPr>
                <a:r>
                  <a:rPr lang="en-US" altLang="zh-CN" sz="2400" dirty="0"/>
                  <a:t>   </a:t>
                </a:r>
                <a:r>
                  <a:rPr lang="zh-CN" altLang="en-US" sz="2400" dirty="0"/>
                  <a:t>写成向量方程形式，即系统的状态空间表达式为</a:t>
                </a:r>
                <a:endParaRPr lang="en-US" altLang="zh-CN" sz="2400" dirty="0"/>
              </a:p>
              <a:p>
                <a:pPr>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e>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𝑏</m:t>
                                </m:r>
                              </m:e>
                            </m:mr>
                          </m:m>
                        </m:e>
                      </m:d>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mr>
                          </m:m>
                        </m:e>
                      </m:d>
                    </m:oMath>
                  </m:oMathPara>
                </a14:m>
                <a:endParaRPr lang="en-US" altLang="zh-CN" sz="2400" dirty="0"/>
              </a:p>
              <a:p>
                <a:pPr>
                  <a:lnSpc>
                    <a:spcPct val="110000"/>
                  </a:lnSpc>
                  <a:buNone/>
                </a:pPr>
                <a:r>
                  <a:rPr lang="zh-CN" altLang="en-US" sz="2400" dirty="0"/>
                  <a:t>或</a:t>
                </a:r>
                <a:endParaRPr lang="en-US" altLang="zh-CN" sz="2400" dirty="0"/>
              </a:p>
              <a:p>
                <a:pPr algn="r">
                  <a:lnSpc>
                    <a:spcPct val="11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zh-CN" altLang="en-US" sz="2400" dirty="0"/>
                  <a:t>                                           </a:t>
                </a:r>
                <a:r>
                  <a:rPr lang="en-US" altLang="zh-CN" sz="2400" dirty="0"/>
                  <a:t>(1-22)</a:t>
                </a:r>
                <a:endParaRPr lang="zh-CN" altLang="en-US" sz="2400" dirty="0"/>
              </a:p>
            </p:txBody>
          </p:sp>
        </mc:Choice>
        <mc:Fallback xmlns="">
          <p:sp>
            <p:nvSpPr>
              <p:cNvPr id="80899" name="Rectangle 3">
                <a:extLst>
                  <a:ext uri="{FF2B5EF4-FFF2-40B4-BE49-F238E27FC236}">
                    <a16:creationId xmlns:a16="http://schemas.microsoft.com/office/drawing/2014/main" id="{BF82085F-B7EF-4E69-BC47-A59201A6BD5B}"/>
                  </a:ext>
                </a:extLst>
              </p:cNvPr>
              <p:cNvSpPr>
                <a:spLocks noGrp="1" noRot="1" noChangeAspect="1" noMove="1" noResize="1" noEditPoints="1" noAdjustHandles="1" noChangeArrowheads="1" noChangeShapeType="1" noTextEdit="1"/>
              </p:cNvSpPr>
              <p:nvPr>
                <p:ph idx="1"/>
              </p:nvPr>
            </p:nvSpPr>
            <p:spPr>
              <a:xfrm>
                <a:off x="761999" y="574785"/>
                <a:ext cx="11202989" cy="6283215"/>
              </a:xfrm>
              <a:blipFill>
                <a:blip r:embed="rId2"/>
                <a:stretch>
                  <a:fillRect t="-582" r="-81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EE14D31-3D26-4743-B79D-764E4D7A7370}"/>
              </a:ext>
            </a:extLst>
          </p:cNvPr>
          <p:cNvSpPr>
            <a:spLocks noGrp="1"/>
          </p:cNvSpPr>
          <p:nvPr>
            <p:ph type="sldNum" sz="quarter" idx="12"/>
          </p:nvPr>
        </p:nvSpPr>
        <p:spPr/>
        <p:txBody>
          <a:bodyPr/>
          <a:lstStyle/>
          <a:p>
            <a:fld id="{48AFE442-3CFE-4B23-932E-2AD75D1A580D}" type="slidenum">
              <a:rPr lang="en-US" altLang="zh-CN"/>
              <a:pPr/>
              <a:t>33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a:extLst>
              <a:ext uri="{FF2B5EF4-FFF2-40B4-BE49-F238E27FC236}">
                <a16:creationId xmlns:a16="http://schemas.microsoft.com/office/drawing/2014/main" id="{7096A9F7-3899-4FD7-9128-B6B3C05DFB4B}"/>
              </a:ext>
            </a:extLst>
          </p:cNvPr>
          <p:cNvSpPr>
            <a:spLocks noGrp="1" noChangeArrowheads="1"/>
          </p:cNvSpPr>
          <p:nvPr>
            <p:ph idx="1"/>
          </p:nvPr>
        </p:nvSpPr>
        <p:spPr>
          <a:xfrm>
            <a:off x="1298574" y="442119"/>
            <a:ext cx="8229600" cy="5516563"/>
          </a:xfrm>
        </p:spPr>
        <p:txBody>
          <a:bodyPr/>
          <a:lstStyle/>
          <a:p>
            <a:pPr>
              <a:lnSpc>
                <a:spcPct val="110000"/>
              </a:lnSpc>
              <a:buFontTx/>
              <a:buNone/>
            </a:pPr>
            <a:r>
              <a:rPr lang="zh-CN" altLang="en-US" sz="2800" dirty="0"/>
              <a:t>系统的结构图</a:t>
            </a:r>
          </a:p>
        </p:txBody>
      </p:sp>
      <p:sp>
        <p:nvSpPr>
          <p:cNvPr id="10" name="灯片编号占位符 5">
            <a:extLst>
              <a:ext uri="{FF2B5EF4-FFF2-40B4-BE49-F238E27FC236}">
                <a16:creationId xmlns:a16="http://schemas.microsoft.com/office/drawing/2014/main" id="{83559CA3-B093-4F29-BCEB-F2D08D7D3630}"/>
              </a:ext>
            </a:extLst>
          </p:cNvPr>
          <p:cNvSpPr>
            <a:spLocks noGrp="1"/>
          </p:cNvSpPr>
          <p:nvPr>
            <p:ph type="sldNum" sz="quarter" idx="12"/>
          </p:nvPr>
        </p:nvSpPr>
        <p:spPr/>
        <p:txBody>
          <a:bodyPr/>
          <a:lstStyle/>
          <a:p>
            <a:fld id="{2C9BE2E4-ADB8-45F3-9867-6F73AACE9067}" type="slidenum">
              <a:rPr lang="en-US" altLang="zh-CN"/>
              <a:pPr/>
              <a:t>34</a:t>
            </a:fld>
            <a:endParaRPr lang="en-US" altLang="zh-CN"/>
          </a:p>
        </p:txBody>
      </p:sp>
      <p:sp>
        <p:nvSpPr>
          <p:cNvPr id="81925" name="Rectangle 5">
            <a:extLst>
              <a:ext uri="{FF2B5EF4-FFF2-40B4-BE49-F238E27FC236}">
                <a16:creationId xmlns:a16="http://schemas.microsoft.com/office/drawing/2014/main" id="{666E8C60-F2AD-49FC-AFC3-262722315119}"/>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27" name="Rectangle 7">
            <a:extLst>
              <a:ext uri="{FF2B5EF4-FFF2-40B4-BE49-F238E27FC236}">
                <a16:creationId xmlns:a16="http://schemas.microsoft.com/office/drawing/2014/main" id="{438BE042-35E3-4F80-A338-AEA185A72384}"/>
              </a:ext>
            </a:extLst>
          </p:cNvPr>
          <p:cNvSpPr>
            <a:spLocks noChangeArrowheads="1"/>
          </p:cNvSpPr>
          <p:nvPr/>
        </p:nvSpPr>
        <p:spPr bwMode="auto">
          <a:xfrm>
            <a:off x="1524000" y="1"/>
            <a:ext cx="215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a:solidFill>
                  <a:srgbClr val="000000"/>
                </a:solidFill>
                <a:latin typeface="Times New Roman" panose="02020603050405020304" pitchFamily="18" charset="0"/>
                <a:cs typeface="Times New Roman" panose="02020603050405020304" pitchFamily="18" charset="0"/>
              </a:rPr>
              <a:t> </a:t>
            </a:r>
            <a:endParaRPr lang="en-US" altLang="zh-CN" sz="1800">
              <a:solidFill>
                <a:schemeClr val="tx1"/>
              </a:solidFill>
            </a:endParaRPr>
          </a:p>
        </p:txBody>
      </p:sp>
      <p:sp>
        <p:nvSpPr>
          <p:cNvPr id="81928" name="Rectangle 8">
            <a:extLst>
              <a:ext uri="{FF2B5EF4-FFF2-40B4-BE49-F238E27FC236}">
                <a16:creationId xmlns:a16="http://schemas.microsoft.com/office/drawing/2014/main" id="{95C5F8E8-25A9-4F2C-B1EC-63E925E6FEDA}"/>
              </a:ext>
            </a:extLst>
          </p:cNvPr>
          <p:cNvSpPr>
            <a:spLocks noChangeArrowheads="1"/>
          </p:cNvSpPr>
          <p:nvPr/>
        </p:nvSpPr>
        <p:spPr bwMode="auto">
          <a:xfrm>
            <a:off x="1524001" y="1558925"/>
            <a:ext cx="2333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400"/>
              <a:t> </a:t>
            </a:r>
            <a:endParaRPr lang="en-US" altLang="zh-CN" sz="1800">
              <a:solidFill>
                <a:schemeClr val="tx1"/>
              </a:solidFill>
            </a:endParaRPr>
          </a:p>
        </p:txBody>
      </p:sp>
      <p:sp>
        <p:nvSpPr>
          <p:cNvPr id="81930" name="Text Box 10">
            <a:extLst>
              <a:ext uri="{FF2B5EF4-FFF2-40B4-BE49-F238E27FC236}">
                <a16:creationId xmlns:a16="http://schemas.microsoft.com/office/drawing/2014/main" id="{E740EAB2-B1DD-45D0-AA51-F6736953064A}"/>
              </a:ext>
            </a:extLst>
          </p:cNvPr>
          <p:cNvSpPr txBox="1">
            <a:spLocks noChangeArrowheads="1"/>
          </p:cNvSpPr>
          <p:nvPr/>
        </p:nvSpPr>
        <p:spPr bwMode="auto">
          <a:xfrm>
            <a:off x="4495800" y="5538854"/>
            <a:ext cx="396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1-8  </a:t>
            </a:r>
            <a:r>
              <a:rPr lang="zh-CN" altLang="en-US" sz="2000" dirty="0"/>
              <a:t>系统结构图</a:t>
            </a:r>
          </a:p>
        </p:txBody>
      </p:sp>
      <p:pic>
        <p:nvPicPr>
          <p:cNvPr id="81931" name="Picture 11" descr="1t8">
            <a:extLst>
              <a:ext uri="{FF2B5EF4-FFF2-40B4-BE49-F238E27FC236}">
                <a16:creationId xmlns:a16="http://schemas.microsoft.com/office/drawing/2014/main" id="{02F6845E-8E77-4D87-8C39-CF183404C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0" y="1269890"/>
            <a:ext cx="10528892" cy="4041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A85CE24-47C8-410B-932D-72078ED27B12}"/>
              </a:ext>
            </a:extLst>
          </p:cNvPr>
          <p:cNvSpPr>
            <a:spLocks noGrp="1" noChangeArrowheads="1"/>
          </p:cNvSpPr>
          <p:nvPr>
            <p:ph type="title"/>
          </p:nvPr>
        </p:nvSpPr>
        <p:spPr>
          <a:xfrm>
            <a:off x="1905000" y="274638"/>
            <a:ext cx="8305800" cy="258762"/>
          </a:xfrm>
        </p:spPr>
        <p:txBody>
          <a:bodyPr>
            <a:normAutofit fontScale="90000"/>
          </a:bodyPr>
          <a:lstStyle/>
          <a:p>
            <a:r>
              <a:rPr lang="en-US" altLang="zh-CN" sz="4000"/>
              <a:t> </a:t>
            </a:r>
          </a:p>
        </p:txBody>
      </p:sp>
      <mc:AlternateContent xmlns:mc="http://schemas.openxmlformats.org/markup-compatibility/2006" xmlns:a14="http://schemas.microsoft.com/office/drawing/2010/main">
        <mc:Choice Requires="a14">
          <p:sp>
            <p:nvSpPr>
              <p:cNvPr id="83971" name="Rectangle 3">
                <a:extLst>
                  <a:ext uri="{FF2B5EF4-FFF2-40B4-BE49-F238E27FC236}">
                    <a16:creationId xmlns:a16="http://schemas.microsoft.com/office/drawing/2014/main" id="{9EB517E3-68F3-4244-AA5C-CA798C5476CA}"/>
                  </a:ext>
                </a:extLst>
              </p:cNvPr>
              <p:cNvSpPr>
                <a:spLocks noGrp="1" noChangeArrowheads="1"/>
              </p:cNvSpPr>
              <p:nvPr>
                <p:ph idx="1"/>
              </p:nvPr>
            </p:nvSpPr>
            <p:spPr>
              <a:xfrm>
                <a:off x="685799" y="347554"/>
                <a:ext cx="11279189" cy="6235808"/>
              </a:xfrm>
            </p:spPr>
            <p:txBody>
              <a:bodyPr>
                <a:normAutofit/>
              </a:bodyPr>
              <a:lstStyle/>
              <a:p>
                <a:pPr>
                  <a:lnSpc>
                    <a:spcPct val="110000"/>
                  </a:lnSpc>
                  <a:buFontTx/>
                  <a:buNone/>
                </a:pPr>
                <a:r>
                  <a:rPr lang="zh-CN" altLang="en-US" sz="2400" b="1" dirty="0"/>
                  <a:t>例</a:t>
                </a:r>
                <a:r>
                  <a:rPr lang="en-US" altLang="zh-CN" sz="2400" b="1" dirty="0"/>
                  <a:t>1-6</a:t>
                </a:r>
                <a:r>
                  <a:rPr lang="en-US" altLang="zh-CN" sz="2400" dirty="0"/>
                  <a:t> </a:t>
                </a:r>
                <a:r>
                  <a:rPr lang="zh-CN" altLang="en-US" sz="2400" dirty="0"/>
                  <a:t>设系统微分方程为</a:t>
                </a:r>
              </a:p>
              <a:p>
                <a:pPr>
                  <a:lnSpc>
                    <a:spcPct val="110000"/>
                  </a:lnSpc>
                  <a:buNone/>
                </a:pPr>
                <a14:m>
                  <m:oMathPara xmlns:m="http://schemas.openxmlformats.org/officeDocument/2006/math">
                    <m:oMathParaPr>
                      <m:jc m:val="centerGroup"/>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𝑦</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+6</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𝑦</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+11</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+6</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oMath>
                  </m:oMathPara>
                </a14:m>
                <a:endParaRPr lang="zh-CN" altLang="en-US" sz="2400" dirty="0"/>
              </a:p>
              <a:p>
                <a:pPr>
                  <a:lnSpc>
                    <a:spcPct val="110000"/>
                  </a:lnSpc>
                  <a:buFontTx/>
                  <a:buNone/>
                </a:pPr>
                <a:r>
                  <a:rPr lang="zh-CN" altLang="en-US" sz="2400" dirty="0"/>
                  <a:t>求系统的状态空间表达式。</a:t>
                </a:r>
                <a:endParaRPr lang="zh-CN" altLang="en-US" sz="2400" b="1" dirty="0"/>
              </a:p>
              <a:p>
                <a:pPr>
                  <a:lnSpc>
                    <a:spcPct val="110000"/>
                  </a:lnSpc>
                  <a:buFontTx/>
                  <a:buNone/>
                </a:pPr>
                <a:r>
                  <a:rPr lang="zh-CN" altLang="en-US" sz="2400" b="1" dirty="0"/>
                  <a:t>解</a:t>
                </a:r>
                <a:r>
                  <a:rPr lang="zh-CN" altLang="en-US" sz="2400" dirty="0"/>
                  <a:t>  选取状态变量为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𝑦</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qArr>
                      </m:e>
                    </m:d>
                  </m:oMath>
                </a14:m>
                <a:endParaRPr lang="en-US" altLang="zh-CN" sz="2400" dirty="0"/>
              </a:p>
              <a:p>
                <a:pPr>
                  <a:lnSpc>
                    <a:spcPct val="110000"/>
                  </a:lnSpc>
                  <a:buNone/>
                </a:pPr>
                <a:r>
                  <a:rPr lang="zh-CN" altLang="en-US" sz="2400" dirty="0"/>
                  <a:t>由微分方程得</a:t>
                </a:r>
                <a:endParaRPr lang="en-US" altLang="zh-CN" sz="2400" dirty="0"/>
              </a:p>
              <a:p>
                <a:pPr>
                  <a:lnSpc>
                    <a:spcPct val="110000"/>
                  </a:lnSpc>
                  <a:buNone/>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=−6</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−11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−6</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qArr>
                        </m:e>
                      </m:d>
                    </m:oMath>
                  </m:oMathPara>
                </a14:m>
                <a:endParaRPr lang="en-US" altLang="zh-CN" sz="2400" i="1" dirty="0">
                  <a:solidFill>
                    <a:srgbClr val="000000"/>
                  </a:solidFill>
                  <a:latin typeface="Cambria Math" panose="02040503050406030204" pitchFamily="18" charset="0"/>
                </a:endParaRPr>
              </a:p>
              <a:p>
                <a:pPr>
                  <a:lnSpc>
                    <a:spcPct val="110000"/>
                  </a:lnSpc>
                  <a:buNone/>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oMath>
                  </m:oMathPara>
                </a14:m>
                <a:endParaRPr lang="zh-CN" altLang="en-US" sz="2400" dirty="0"/>
              </a:p>
            </p:txBody>
          </p:sp>
        </mc:Choice>
        <mc:Fallback xmlns="">
          <p:sp>
            <p:nvSpPr>
              <p:cNvPr id="83971" name="Rectangle 3">
                <a:extLst>
                  <a:ext uri="{FF2B5EF4-FFF2-40B4-BE49-F238E27FC236}">
                    <a16:creationId xmlns:a16="http://schemas.microsoft.com/office/drawing/2014/main" id="{9EB517E3-68F3-4244-AA5C-CA798C5476CA}"/>
                  </a:ext>
                </a:extLst>
              </p:cNvPr>
              <p:cNvSpPr>
                <a:spLocks noGrp="1" noRot="1" noChangeAspect="1" noMove="1" noResize="1" noEditPoints="1" noAdjustHandles="1" noChangeArrowheads="1" noChangeShapeType="1" noTextEdit="1"/>
              </p:cNvSpPr>
              <p:nvPr>
                <p:ph idx="1"/>
              </p:nvPr>
            </p:nvSpPr>
            <p:spPr>
              <a:xfrm>
                <a:off x="685799" y="347554"/>
                <a:ext cx="11279189" cy="6235808"/>
              </a:xfrm>
              <a:blipFill>
                <a:blip r:embed="rId2"/>
                <a:stretch>
                  <a:fillRect t="-587"/>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44E51E05-4F5F-4CEE-81DE-A6699BD11213}"/>
              </a:ext>
            </a:extLst>
          </p:cNvPr>
          <p:cNvSpPr>
            <a:spLocks noGrp="1"/>
          </p:cNvSpPr>
          <p:nvPr>
            <p:ph type="sldNum" sz="quarter" idx="12"/>
          </p:nvPr>
        </p:nvSpPr>
        <p:spPr/>
        <p:txBody>
          <a:bodyPr/>
          <a:lstStyle/>
          <a:p>
            <a:fld id="{30A04F50-E336-41A3-A6D0-9F153E54E635}" type="slidenum">
              <a:rPr lang="en-US" altLang="zh-CN"/>
              <a:pPr/>
              <a:t>35</a:t>
            </a:fld>
            <a:endParaRPr lang="en-US" altLang="zh-CN"/>
          </a:p>
        </p:txBody>
      </p:sp>
      <p:sp>
        <p:nvSpPr>
          <p:cNvPr id="83973" name="Rectangle 5">
            <a:extLst>
              <a:ext uri="{FF2B5EF4-FFF2-40B4-BE49-F238E27FC236}">
                <a16:creationId xmlns:a16="http://schemas.microsoft.com/office/drawing/2014/main" id="{594ABDE3-80DF-4E84-84EB-AD712732BEE2}"/>
              </a:ext>
            </a:extLst>
          </p:cNvPr>
          <p:cNvSpPr>
            <a:spLocks noChangeArrowheads="1"/>
          </p:cNvSpPr>
          <p:nvPr/>
        </p:nvSpPr>
        <p:spPr bwMode="auto">
          <a:xfrm>
            <a:off x="6003635" y="29915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3975" name="Rectangle 7">
            <a:extLst>
              <a:ext uri="{FF2B5EF4-FFF2-40B4-BE49-F238E27FC236}">
                <a16:creationId xmlns:a16="http://schemas.microsoft.com/office/drawing/2014/main" id="{AA06108B-ABB7-47FE-A095-E0413AD83A1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7" name="组合 16">
            <a:extLst>
              <a:ext uri="{FF2B5EF4-FFF2-40B4-BE49-F238E27FC236}">
                <a16:creationId xmlns:a16="http://schemas.microsoft.com/office/drawing/2014/main" id="{7C556E94-16AD-45CE-B616-C2F8B9F2176A}"/>
              </a:ext>
            </a:extLst>
          </p:cNvPr>
          <p:cNvGrpSpPr/>
          <p:nvPr/>
        </p:nvGrpSpPr>
        <p:grpSpPr>
          <a:xfrm>
            <a:off x="5679062" y="3465458"/>
            <a:ext cx="6285926" cy="2762933"/>
            <a:chOff x="5679062" y="3465458"/>
            <a:chExt cx="6285926" cy="2762933"/>
          </a:xfrm>
        </p:grpSpPr>
        <mc:AlternateContent xmlns:mc="http://schemas.openxmlformats.org/markup-compatibility/2006" xmlns:a14="http://schemas.microsoft.com/office/drawing/2010/main">
          <mc:Choice Requires="a14">
            <p:sp>
              <p:nvSpPr>
                <p:cNvPr id="20" name="Object 4">
                  <a:extLst>
                    <a:ext uri="{FF2B5EF4-FFF2-40B4-BE49-F238E27FC236}">
                      <a16:creationId xmlns:a16="http://schemas.microsoft.com/office/drawing/2014/main" id="{45CEB40A-25CD-437F-B1D4-366E7E4510EB}"/>
                    </a:ext>
                  </a:extLst>
                </p:cNvPr>
                <p:cNvSpPr txBox="1"/>
                <p:nvPr/>
              </p:nvSpPr>
              <p:spPr bwMode="auto">
                <a:xfrm>
                  <a:off x="6822114" y="3465458"/>
                  <a:ext cx="5142874" cy="276293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−6</m:t>
                                  </m:r>
                                </m:e>
                                <m:e>
                                  <m:r>
                                    <a:rPr lang="zh-CN" altLang="en-US" sz="2400" i="1">
                                      <a:solidFill>
                                        <a:srgbClr val="000000"/>
                                      </a:solidFill>
                                      <a:latin typeface="Cambria Math" panose="02040503050406030204" pitchFamily="18" charset="0"/>
                                    </a:rPr>
                                    <m:t>−11</m:t>
                                  </m:r>
                                </m:e>
                                <m:e>
                                  <m:r>
                                    <a:rPr lang="zh-CN" altLang="en-US" sz="2400" i="1">
                                      <a:solidFill>
                                        <a:srgbClr val="000000"/>
                                      </a:solidFill>
                                      <a:latin typeface="Cambria Math" panose="02040503050406030204" pitchFamily="18" charset="0"/>
                                    </a:rPr>
                                    <m:t>−6</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𝑢</m:t>
                        </m:r>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oMath>
                    </m:oMathPara>
                  </a14:m>
                  <a:endParaRPr lang="zh-CN" altLang="en-US" sz="2400" dirty="0"/>
                </a:p>
              </p:txBody>
            </p:sp>
          </mc:Choice>
          <mc:Fallback xmlns="">
            <p:sp>
              <p:nvSpPr>
                <p:cNvPr id="20" name="Object 4">
                  <a:extLst>
                    <a:ext uri="{FF2B5EF4-FFF2-40B4-BE49-F238E27FC236}">
                      <a16:creationId xmlns:a16="http://schemas.microsoft.com/office/drawing/2014/main" id="{45CEB40A-25CD-437F-B1D4-366E7E4510EB}"/>
                    </a:ext>
                  </a:extLst>
                </p:cNvPr>
                <p:cNvSpPr txBox="1">
                  <a:spLocks noRot="1" noChangeAspect="1" noMove="1" noResize="1" noEditPoints="1" noAdjustHandles="1" noChangeArrowheads="1" noChangeShapeType="1" noTextEdit="1"/>
                </p:cNvSpPr>
                <p:nvPr/>
              </p:nvSpPr>
              <p:spPr bwMode="auto">
                <a:xfrm>
                  <a:off x="6822114" y="3465458"/>
                  <a:ext cx="5142874" cy="2762933"/>
                </a:xfrm>
                <a:prstGeom prst="rect">
                  <a:avLst/>
                </a:prstGeom>
                <a:blipFill>
                  <a:blip r:embed="rId3"/>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2A5419D7-527D-493A-B249-DCA869A4870A}"/>
                </a:ext>
              </a:extLst>
            </p:cNvPr>
            <p:cNvSpPr/>
            <p:nvPr/>
          </p:nvSpPr>
          <p:spPr>
            <a:xfrm>
              <a:off x="5679062" y="4200593"/>
              <a:ext cx="492443" cy="461665"/>
            </a:xfrm>
            <a:prstGeom prst="rect">
              <a:avLst/>
            </a:prstGeom>
          </p:spPr>
          <p:txBody>
            <a:bodyPr wrap="none">
              <a:spAutoFit/>
            </a:bodyPr>
            <a:lstStyle/>
            <a:p>
              <a:pPr algn="l"/>
              <a:r>
                <a:rPr lang="zh-CN" altLang="en-US" sz="2400" dirty="0">
                  <a:solidFill>
                    <a:srgbClr val="000000"/>
                  </a:solidFill>
                  <a:latin typeface="微软雅黑 Light" panose="020B0502040204020203" pitchFamily="34" charset="-122"/>
                  <a:ea typeface="微软雅黑 Light" panose="020B0502040204020203" pitchFamily="34" charset="-122"/>
                </a:rPr>
                <a:t>或</a:t>
              </a:r>
              <a:endParaRPr lang="en-US" altLang="zh-CN" sz="2400" i="1" dirty="0">
                <a:solidFill>
                  <a:srgbClr val="000000"/>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57A4A-1374-489D-9E35-EF3C5EBDD5FA}"/>
              </a:ext>
            </a:extLst>
          </p:cNvPr>
          <p:cNvSpPr>
            <a:spLocks noGrp="1"/>
          </p:cNvSpPr>
          <p:nvPr>
            <p:ph type="title"/>
          </p:nvPr>
        </p:nvSpPr>
        <p:spPr/>
        <p:txBody>
          <a:bodyPr/>
          <a:lstStyle/>
          <a:p>
            <a:r>
              <a:rPr lang="en-US" altLang="zh-CN" dirty="0"/>
              <a:t>1.3.2 </a:t>
            </a:r>
            <a:r>
              <a:rPr lang="zh-CN" altLang="en-US" dirty="0"/>
              <a:t>微分方程式中含输入函数导数项</a:t>
            </a:r>
          </a:p>
        </p:txBody>
      </p:sp>
      <mc:AlternateContent xmlns:mc="http://schemas.openxmlformats.org/markup-compatibility/2006" xmlns:a14="http://schemas.microsoft.com/office/drawing/2010/main">
        <mc:Choice Requires="a14">
          <p:sp>
            <p:nvSpPr>
              <p:cNvPr id="87043" name="Rectangle 3">
                <a:extLst>
                  <a:ext uri="{FF2B5EF4-FFF2-40B4-BE49-F238E27FC236}">
                    <a16:creationId xmlns:a16="http://schemas.microsoft.com/office/drawing/2014/main" id="{61845EBD-B187-4DC4-BE89-9F83E0B6679E}"/>
                  </a:ext>
                </a:extLst>
              </p:cNvPr>
              <p:cNvSpPr>
                <a:spLocks noGrp="1" noChangeArrowheads="1"/>
              </p:cNvSpPr>
              <p:nvPr>
                <p:ph sz="quarter" idx="13"/>
              </p:nvPr>
            </p:nvSpPr>
            <p:spPr>
              <a:xfrm>
                <a:off x="609600" y="1600200"/>
                <a:ext cx="11201400" cy="5105400"/>
              </a:xfrm>
            </p:spPr>
            <p:txBody>
              <a:bodyPr>
                <a:normAutofit lnSpcReduction="10000"/>
              </a:bodyPr>
              <a:lstStyle/>
              <a:p>
                <a:pPr>
                  <a:lnSpc>
                    <a:spcPct val="110000"/>
                  </a:lnSpc>
                  <a:buNone/>
                </a:pPr>
                <a:r>
                  <a:rPr lang="en-US" altLang="zh-CN" dirty="0"/>
                  <a:t>    </a:t>
                </a:r>
                <a14:m>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𝑜</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𝑢</m:t>
                    </m:r>
                  </m:oMath>
                </a14:m>
                <a:endParaRPr lang="zh-CN" altLang="en-US" dirty="0"/>
              </a:p>
              <a:p>
                <a:pPr>
                  <a:lnSpc>
                    <a:spcPct val="100000"/>
                  </a:lnSpc>
                  <a:buFontTx/>
                  <a:buNone/>
                </a:pPr>
                <a:r>
                  <a:rPr lang="zh-CN" altLang="en-US" dirty="0"/>
                  <a:t>选取如下一组状态变量</a:t>
                </a:r>
                <a:endParaRPr lang="en-US" altLang="zh-CN" dirty="0"/>
              </a:p>
              <a:p>
                <a:pPr algn="r">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e>
                        </m:eqArr>
                      </m:e>
                    </m:d>
                  </m:oMath>
                </a14:m>
                <a:r>
                  <a:rPr lang="en-US" altLang="zh-CN" sz="2800" dirty="0"/>
                  <a:t>       </a:t>
                </a:r>
                <a:r>
                  <a:rPr lang="en-US" altLang="zh-CN" dirty="0"/>
                  <a:t>(1-25)</a:t>
                </a:r>
                <a:endParaRPr lang="zh-CN" altLang="en-US" sz="2800" dirty="0"/>
              </a:p>
              <a:p>
                <a:pPr>
                  <a:buNone/>
                </a:pPr>
                <a:r>
                  <a:rPr lang="zh-CN" altLang="en-US" dirty="0"/>
                  <a:t>式中，</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a14:m>
                <a:r>
                  <a:rPr lang="zh-CN" altLang="en-US" dirty="0"/>
                  <a:t>为</a:t>
                </a:r>
                <a14:m>
                  <m:oMath xmlns:m="http://schemas.openxmlformats.org/officeDocument/2006/math">
                    <m:r>
                      <a:rPr lang="zh-CN" altLang="en-US" i="1">
                        <a:solidFill>
                          <a:srgbClr val="000000"/>
                        </a:solidFill>
                        <a:latin typeface="Cambria Math" panose="02040503050406030204" pitchFamily="18" charset="0"/>
                      </a:rPr>
                      <m:t>𝑛</m:t>
                    </m:r>
                  </m:oMath>
                </a14:m>
                <a:r>
                  <a:rPr lang="zh-CN" altLang="en-US" dirty="0"/>
                  <a:t>个待定系数。由式（</a:t>
                </a:r>
                <a:r>
                  <a:rPr lang="en-US" altLang="zh-CN" dirty="0"/>
                  <a:t>1-25</a:t>
                </a:r>
                <a:r>
                  <a:rPr lang="zh-CN" altLang="en-US" dirty="0"/>
                  <a:t>）可得</a:t>
                </a:r>
                <a:endParaRPr lang="en-US" altLang="zh-CN" dirty="0"/>
              </a:p>
              <a:p>
                <a:pPr algn="r">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𝑢</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𝑦</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eqArr>
                      </m:e>
                    </m:d>
                  </m:oMath>
                </a14:m>
                <a:r>
                  <a:rPr lang="en-US" altLang="zh-CN" dirty="0"/>
                  <a:t>    			       (1-26)</a:t>
                </a:r>
                <a:endParaRPr lang="en-US" altLang="zh-CN" sz="2800" dirty="0"/>
              </a:p>
            </p:txBody>
          </p:sp>
        </mc:Choice>
        <mc:Fallback xmlns="">
          <p:sp>
            <p:nvSpPr>
              <p:cNvPr id="87043" name="Rectangle 3">
                <a:extLst>
                  <a:ext uri="{FF2B5EF4-FFF2-40B4-BE49-F238E27FC236}">
                    <a16:creationId xmlns:a16="http://schemas.microsoft.com/office/drawing/2014/main" id="{61845EBD-B187-4DC4-BE89-9F83E0B6679E}"/>
                  </a:ext>
                </a:extLst>
              </p:cNvPr>
              <p:cNvSpPr>
                <a:spLocks noGrp="1" noRot="1" noChangeAspect="1" noMove="1" noResize="1" noEditPoints="1" noAdjustHandles="1" noChangeArrowheads="1" noChangeShapeType="1" noTextEdit="1"/>
              </p:cNvSpPr>
              <p:nvPr>
                <p:ph sz="quarter" idx="13"/>
              </p:nvPr>
            </p:nvSpPr>
            <p:spPr>
              <a:xfrm>
                <a:off x="609600" y="1600200"/>
                <a:ext cx="11201400" cy="5105400"/>
              </a:xfrm>
              <a:blipFill>
                <a:blip r:embed="rId2"/>
                <a:stretch>
                  <a:fillRect r="-762"/>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3D19010B-B60B-4186-931B-0EC747AB26A8}"/>
              </a:ext>
            </a:extLst>
          </p:cNvPr>
          <p:cNvSpPr>
            <a:spLocks noGrp="1"/>
          </p:cNvSpPr>
          <p:nvPr>
            <p:ph type="sldNum" sz="quarter" idx="12"/>
          </p:nvPr>
        </p:nvSpPr>
        <p:spPr/>
        <p:txBody>
          <a:bodyPr/>
          <a:lstStyle/>
          <a:p>
            <a:fld id="{B78905BC-A478-4B1A-B165-EB1AD68FBF93}" type="slidenum">
              <a:rPr lang="en-US" altLang="zh-CN"/>
              <a:pPr/>
              <a:t>36</a:t>
            </a:fld>
            <a:endParaRPr lang="en-US" altLang="zh-CN"/>
          </a:p>
        </p:txBody>
      </p:sp>
      <p:sp>
        <p:nvSpPr>
          <p:cNvPr id="87045" name="Rectangle 5">
            <a:extLst>
              <a:ext uri="{FF2B5EF4-FFF2-40B4-BE49-F238E27FC236}">
                <a16:creationId xmlns:a16="http://schemas.microsoft.com/office/drawing/2014/main" id="{06F546B3-024E-406C-9D49-8FB9860C7FC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7047" name="Rectangle 7">
            <a:extLst>
              <a:ext uri="{FF2B5EF4-FFF2-40B4-BE49-F238E27FC236}">
                <a16:creationId xmlns:a16="http://schemas.microsoft.com/office/drawing/2014/main" id="{AB2DCE54-A21C-424C-A286-331D8409E5E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wipe(left)">
                                      <p:cBhvr>
                                        <p:cTn id="7" dur="500"/>
                                        <p:tgtEl>
                                          <p:spTgt spid="8704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7043">
                                            <p:txEl>
                                              <p:pRg st="2" end="2"/>
                                            </p:txEl>
                                          </p:spTgt>
                                        </p:tgtEl>
                                        <p:attrNameLst>
                                          <p:attrName>style.visibility</p:attrName>
                                        </p:attrNameLst>
                                      </p:cBhvr>
                                      <p:to>
                                        <p:strVal val="visible"/>
                                      </p:to>
                                    </p:set>
                                    <p:animEffect transition="in" filter="wipe(left)">
                                      <p:cBhvr>
                                        <p:cTn id="10" dur="500"/>
                                        <p:tgtEl>
                                          <p:spTgt spid="8704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animEffect transition="in" filter="wipe(left)">
                                      <p:cBhvr>
                                        <p:cTn id="15" dur="500"/>
                                        <p:tgtEl>
                                          <p:spTgt spid="8704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7043">
                                            <p:txEl>
                                              <p:pRg st="4" end="4"/>
                                            </p:txEl>
                                          </p:spTgt>
                                        </p:tgtEl>
                                        <p:attrNameLst>
                                          <p:attrName>style.visibility</p:attrName>
                                        </p:attrNameLst>
                                      </p:cBhvr>
                                      <p:to>
                                        <p:strVal val="visible"/>
                                      </p:to>
                                    </p:set>
                                    <p:animEffect transition="in" filter="wipe(left)">
                                      <p:cBhvr>
                                        <p:cTn id="18" dur="500"/>
                                        <p:tgtEl>
                                          <p:spTgt spid="870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091" name="Rectangle 3">
                <a:extLst>
                  <a:ext uri="{FF2B5EF4-FFF2-40B4-BE49-F238E27FC236}">
                    <a16:creationId xmlns:a16="http://schemas.microsoft.com/office/drawing/2014/main" id="{C528D990-CEAE-4B79-B70A-3508047021FA}"/>
                  </a:ext>
                </a:extLst>
              </p:cNvPr>
              <p:cNvSpPr>
                <a:spLocks noGrp="1" noChangeArrowheads="1"/>
              </p:cNvSpPr>
              <p:nvPr>
                <p:ph idx="1"/>
              </p:nvPr>
            </p:nvSpPr>
            <p:spPr>
              <a:xfrm>
                <a:off x="609600" y="381000"/>
                <a:ext cx="11201400" cy="5668963"/>
              </a:xfrm>
            </p:spPr>
            <p:txBody>
              <a:bodyPr>
                <a:normAutofit/>
              </a:bodyPr>
              <a:lstStyle/>
              <a:p>
                <a:pPr>
                  <a:buFontTx/>
                  <a:buNone/>
                </a:pPr>
                <a:r>
                  <a:rPr lang="en-US" altLang="zh-CN" sz="2400" dirty="0"/>
                  <a:t>   </a:t>
                </a:r>
                <a:r>
                  <a:rPr lang="zh-CN" altLang="en-US" sz="2400" dirty="0"/>
                  <a:t>根据式</a:t>
                </a:r>
                <a:r>
                  <a:rPr lang="en-US" altLang="zh-CN" sz="2400" dirty="0"/>
                  <a:t>(1-24) </a:t>
                </a:r>
                <a:r>
                  <a:rPr lang="zh-CN" altLang="en-US" sz="2400" dirty="0"/>
                  <a:t>式 </a:t>
                </a:r>
                <a:r>
                  <a:rPr lang="en-US" altLang="zh-CN" sz="2400" dirty="0"/>
                  <a:t>(1-25)</a:t>
                </a:r>
                <a:r>
                  <a:rPr lang="zh-CN" altLang="en-US" sz="2400" dirty="0"/>
                  <a:t>和式 </a:t>
                </a:r>
                <a:r>
                  <a:rPr lang="en-US" altLang="zh-CN" sz="2400" dirty="0"/>
                  <a:t>(1-26)</a:t>
                </a:r>
                <a:r>
                  <a:rPr lang="zh-CN" altLang="en-US" sz="2400" dirty="0"/>
                  <a:t>得</a:t>
                </a:r>
                <a:endParaRPr lang="en-US" altLang="zh-CN" sz="2400" dirty="0"/>
              </a:p>
              <a:p>
                <a:pPr algn="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r>
                              <m:rPr>
                                <m:nor/>
                              </m:rPr>
                              <a:rPr lang="zh-CN" altLang="en-US" sz="2400">
                                <a:solidFill>
                                  <a:srgbClr val="000000"/>
                                </a:solidFill>
                                <a:latin typeface="Cambria Math" panose="02040503050406030204" pitchFamily="18" charset="0"/>
                              </a:rPr>
                              <m:t>   </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𝑦</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𝑢</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𝑢</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𝑢</m:t>
                                </m:r>
                              </m:e>
                            </m:acc>
                          </m:e>
                          <m:e>
                            <m:r>
                              <a:rPr lang="zh-CN" altLang="en-US" sz="2400" i="1">
                                <a:solidFill>
                                  <a:srgbClr val="000000"/>
                                </a:solidFill>
                                <a:latin typeface="Cambria Math" panose="02040503050406030204" pitchFamily="18" charset="0"/>
                              </a:rPr>
                              <m:t>&amp;</m:t>
                            </m:r>
                            <m:m>
                              <m:mPr>
                                <m:plcHide m:val="on"/>
                                <m:mcs>
                                  <m:mc>
                                    <m:mcPr>
                                      <m:count m:val="2"/>
                                      <m:mcJc m:val="center"/>
                                    </m:mcPr>
                                  </m:mc>
                                </m:mcs>
                                <m:ctrlPr>
                                  <a:rPr lang="zh-CN" altLang="en-US" sz="2400" i="1">
                                    <a:solidFill>
                                      <a:srgbClr val="000000"/>
                                    </a:solidFill>
                                    <a:latin typeface="Cambria Math" panose="02040503050406030204" pitchFamily="18" charset="0"/>
                                  </a:rPr>
                                </m:ctrlPr>
                              </m:mPr>
                              <m:mr>
                                <m:e/>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𝑢</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𝑢</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𝑢</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p>
                                      </m:sSup>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𝑢</m:t>
                                          </m:r>
                                        </m:e>
                                      </m:acc>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qArr>
                                </m:e>
                              </m:mr>
                            </m:m>
                          </m:e>
                        </m:eqArr>
                      </m:e>
                    </m:d>
                  </m:oMath>
                </a14:m>
                <a:r>
                  <a:rPr lang="zh-CN" altLang="en-US" sz="2400" dirty="0"/>
                  <a:t>     </a:t>
                </a:r>
                <a:r>
                  <a:rPr lang="en-US" altLang="zh-CN" sz="2400" dirty="0"/>
                  <a:t>	</a:t>
                </a:r>
                <a:r>
                  <a:rPr lang="zh-CN" altLang="en-US" sz="2400" dirty="0"/>
                  <a:t>   </a:t>
                </a:r>
                <a:r>
                  <a:rPr lang="en-US" altLang="zh-CN" sz="2400" dirty="0"/>
                  <a:t>(1-27)</a:t>
                </a:r>
              </a:p>
            </p:txBody>
          </p:sp>
        </mc:Choice>
        <mc:Fallback xmlns="">
          <p:sp>
            <p:nvSpPr>
              <p:cNvPr id="89091" name="Rectangle 3">
                <a:extLst>
                  <a:ext uri="{FF2B5EF4-FFF2-40B4-BE49-F238E27FC236}">
                    <a16:creationId xmlns:a16="http://schemas.microsoft.com/office/drawing/2014/main" id="{C528D990-CEAE-4B79-B70A-3508047021FA}"/>
                  </a:ext>
                </a:extLst>
              </p:cNvPr>
              <p:cNvSpPr>
                <a:spLocks noGrp="1" noRot="1" noChangeAspect="1" noMove="1" noResize="1" noEditPoints="1" noAdjustHandles="1" noChangeArrowheads="1" noChangeShapeType="1" noTextEdit="1"/>
              </p:cNvSpPr>
              <p:nvPr>
                <p:ph idx="1"/>
              </p:nvPr>
            </p:nvSpPr>
            <p:spPr>
              <a:xfrm>
                <a:off x="609600" y="381000"/>
                <a:ext cx="11201400" cy="5668963"/>
              </a:xfrm>
              <a:blipFill>
                <a:blip r:embed="rId2"/>
                <a:stretch>
                  <a:fillRect t="-215" r="-762"/>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DD00B4A9-35F0-429C-8BB5-BBC8B39D7986}"/>
              </a:ext>
            </a:extLst>
          </p:cNvPr>
          <p:cNvSpPr>
            <a:spLocks noGrp="1"/>
          </p:cNvSpPr>
          <p:nvPr>
            <p:ph type="sldNum" sz="quarter" idx="12"/>
          </p:nvPr>
        </p:nvSpPr>
        <p:spPr/>
        <p:txBody>
          <a:bodyPr/>
          <a:lstStyle/>
          <a:p>
            <a:fld id="{F96C1B41-E401-4B16-9959-E01F1829E6F6}" type="slidenum">
              <a:rPr lang="en-US" altLang="zh-CN"/>
              <a:pPr/>
              <a:t>37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115" name="Rectangle 3">
                <a:extLst>
                  <a:ext uri="{FF2B5EF4-FFF2-40B4-BE49-F238E27FC236}">
                    <a16:creationId xmlns:a16="http://schemas.microsoft.com/office/drawing/2014/main" id="{51545D06-C0DA-4E47-B346-03B98EDD609A}"/>
                  </a:ext>
                </a:extLst>
              </p:cNvPr>
              <p:cNvSpPr>
                <a:spLocks noGrp="1" noChangeArrowheads="1"/>
              </p:cNvSpPr>
              <p:nvPr>
                <p:ph idx="1"/>
              </p:nvPr>
            </p:nvSpPr>
            <p:spPr>
              <a:xfrm>
                <a:off x="838200" y="417623"/>
                <a:ext cx="10972800" cy="6440377"/>
              </a:xfrm>
            </p:spPr>
            <p:txBody>
              <a:bodyPr>
                <a:normAutofit/>
              </a:bodyPr>
              <a:lstStyle/>
              <a:p>
                <a:pPr>
                  <a:lnSpc>
                    <a:spcPct val="100000"/>
                  </a:lnSpc>
                  <a:buFontTx/>
                  <a:buNone/>
                </a:pPr>
                <a:r>
                  <a:rPr lang="en-US" altLang="zh-CN" sz="2400" dirty="0"/>
                  <a:t>  </a:t>
                </a:r>
                <a:r>
                  <a:rPr lang="zh-CN" altLang="en-US" sz="2400" dirty="0"/>
                  <a:t>若选择</a:t>
                </a:r>
                <a14:m>
                  <m:oMath xmlns:m="http://schemas.openxmlformats.org/officeDocument/2006/math">
                    <m:r>
                      <a:rPr lang="en-US" altLang="zh-CN" sz="2400" b="0" i="0" smtClean="0">
                        <a:solidFill>
                          <a:srgbClr val="000000"/>
                        </a:solidFill>
                        <a:latin typeface="Cambria Math" panose="02040503050406030204" pitchFamily="18" charset="0"/>
                      </a:rPr>
                      <m:t>    </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e>
                        </m:eqArr>
                      </m:e>
                    </m:d>
                  </m:oMath>
                </a14:m>
                <a:r>
                  <a:rPr lang="zh-CN" altLang="en-US" sz="2400" dirty="0"/>
                  <a:t>                 </a:t>
                </a:r>
                <a:r>
                  <a:rPr lang="en-US" altLang="zh-CN" sz="2400" dirty="0"/>
                  <a:t> (1-28)</a:t>
                </a:r>
                <a:endParaRPr lang="zh-CN" altLang="en-US" sz="2400" dirty="0"/>
              </a:p>
              <a:p>
                <a:pPr>
                  <a:buNone/>
                </a:pPr>
                <a:r>
                  <a:rPr lang="zh-CN" altLang="en-US" sz="2400" dirty="0"/>
                  <a:t>则由式</a:t>
                </a:r>
                <a:r>
                  <a:rPr lang="en-US" altLang="zh-CN" sz="2400" dirty="0"/>
                  <a:t>(1-27)</a:t>
                </a:r>
                <a:r>
                  <a:rPr lang="zh-CN" altLang="en-US" sz="2400" dirty="0"/>
                  <a:t>可得到系统的</a:t>
                </a:r>
                <a:r>
                  <a:rPr lang="zh-CN" altLang="en-US" sz="2400" b="1" dirty="0"/>
                  <a:t>状态方程</a:t>
                </a:r>
                <a:r>
                  <a:rPr lang="zh-CN" altLang="en-US" sz="2400" dirty="0"/>
                  <a:t>为</a:t>
                </a:r>
                <a:endParaRPr lang="en-US" altLang="zh-CN" sz="2400" dirty="0"/>
              </a:p>
              <a:p>
                <a:pPr>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r>
                                <m:rPr>
                                  <m:nor/>
                                </m:rPr>
                                <a:rPr lang="zh-CN" altLang="en-US" sz="2400">
                                  <a:solidFill>
                                    <a:srgbClr val="000000"/>
                                  </a:solidFill>
                                  <a:latin typeface="Cambria Math" panose="02040503050406030204" pitchFamily="18" charset="0"/>
                                </a:rPr>
                                <m:t>   </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𝑢</m:t>
                              </m:r>
                            </m:e>
                          </m:eqArr>
                        </m:e>
                      </m:d>
                    </m:oMath>
                  </m:oMathPara>
                </a14:m>
                <a:endParaRPr lang="zh-CN" altLang="en-US" sz="2400" dirty="0"/>
              </a:p>
              <a:p>
                <a:pPr>
                  <a:buFontTx/>
                  <a:buNone/>
                </a:pPr>
                <a:r>
                  <a:rPr lang="zh-CN" altLang="en-US" sz="2400" dirty="0"/>
                  <a:t>系统</a:t>
                </a:r>
                <a:r>
                  <a:rPr lang="zh-CN" altLang="en-US" sz="2400" b="1" dirty="0"/>
                  <a:t>输出方程</a:t>
                </a:r>
                <a:r>
                  <a:rPr lang="zh-CN" altLang="en-US" sz="2400" dirty="0"/>
                  <a:t>为   </a:t>
                </a:r>
                <a14:m>
                  <m:oMath xmlns:m="http://schemas.openxmlformats.org/officeDocument/2006/math">
                    <m:r>
                      <a:rPr lang="en-US" altLang="zh-CN" sz="2400" b="0" i="0"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𝑢</m:t>
                    </m:r>
                  </m:oMath>
                </a14:m>
                <a:endParaRPr lang="zh-CN" altLang="en-US" sz="2400" dirty="0"/>
              </a:p>
            </p:txBody>
          </p:sp>
        </mc:Choice>
        <mc:Fallback xmlns="">
          <p:sp>
            <p:nvSpPr>
              <p:cNvPr id="90115" name="Rectangle 3">
                <a:extLst>
                  <a:ext uri="{FF2B5EF4-FFF2-40B4-BE49-F238E27FC236}">
                    <a16:creationId xmlns:a16="http://schemas.microsoft.com/office/drawing/2014/main" id="{51545D06-C0DA-4E47-B346-03B98EDD609A}"/>
                  </a:ext>
                </a:extLst>
              </p:cNvPr>
              <p:cNvSpPr>
                <a:spLocks noGrp="1" noRot="1" noChangeAspect="1" noMove="1" noResize="1" noEditPoints="1" noAdjustHandles="1" noChangeArrowheads="1" noChangeShapeType="1" noTextEdit="1"/>
              </p:cNvSpPr>
              <p:nvPr>
                <p:ph idx="1"/>
              </p:nvPr>
            </p:nvSpPr>
            <p:spPr>
              <a:xfrm>
                <a:off x="838200" y="417623"/>
                <a:ext cx="10972800" cy="6440377"/>
              </a:xfrm>
              <a:blipFill>
                <a:blip r:embed="rId2"/>
                <a:stretch>
                  <a:fillRect/>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B34850B4-4EE6-47D1-B5E0-57CABA50FF5E}"/>
              </a:ext>
            </a:extLst>
          </p:cNvPr>
          <p:cNvSpPr>
            <a:spLocks noGrp="1"/>
          </p:cNvSpPr>
          <p:nvPr>
            <p:ph type="sldNum" sz="quarter" idx="12"/>
          </p:nvPr>
        </p:nvSpPr>
        <p:spPr/>
        <p:txBody>
          <a:bodyPr/>
          <a:lstStyle/>
          <a:p>
            <a:fld id="{7EDC87EB-0F3E-4854-B689-DA78ECE2AB12}" type="slidenum">
              <a:rPr lang="en-US" altLang="zh-CN"/>
              <a:pPr/>
              <a:t>38</a:t>
            </a:fld>
            <a:endParaRPr lang="en-US" altLang="zh-CN"/>
          </a:p>
        </p:txBody>
      </p:sp>
      <p:sp>
        <p:nvSpPr>
          <p:cNvPr id="90117" name="Rectangle 5">
            <a:extLst>
              <a:ext uri="{FF2B5EF4-FFF2-40B4-BE49-F238E27FC236}">
                <a16:creationId xmlns:a16="http://schemas.microsoft.com/office/drawing/2014/main" id="{F99B973D-36AD-43B1-B3B9-185C1CF6E968}"/>
              </a:ext>
            </a:extLst>
          </p:cNvPr>
          <p:cNvSpPr>
            <a:spLocks noChangeArrowheads="1"/>
          </p:cNvSpPr>
          <p:nvPr/>
        </p:nvSpPr>
        <p:spPr bwMode="auto">
          <a:xfrm>
            <a:off x="6003635" y="24533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187" name="Rectangle 3">
                <a:extLst>
                  <a:ext uri="{FF2B5EF4-FFF2-40B4-BE49-F238E27FC236}">
                    <a16:creationId xmlns:a16="http://schemas.microsoft.com/office/drawing/2014/main" id="{60BFADB1-F5A4-466A-8958-83BE89FBD066}"/>
                  </a:ext>
                </a:extLst>
              </p:cNvPr>
              <p:cNvSpPr>
                <a:spLocks noGrp="1" noChangeArrowheads="1"/>
              </p:cNvSpPr>
              <p:nvPr>
                <p:ph type="body" sz="half" idx="1"/>
              </p:nvPr>
            </p:nvSpPr>
            <p:spPr>
              <a:xfrm>
                <a:off x="838200" y="533400"/>
                <a:ext cx="11201400" cy="5715000"/>
              </a:xfrm>
            </p:spPr>
            <p:txBody>
              <a:bodyPr>
                <a:normAutofit fontScale="92500" lnSpcReduction="10000"/>
              </a:bodyPr>
              <a:lstStyle/>
              <a:p>
                <a:pPr>
                  <a:lnSpc>
                    <a:spcPct val="110000"/>
                  </a:lnSpc>
                  <a:buFontTx/>
                  <a:buNone/>
                </a:pPr>
                <a:r>
                  <a:rPr lang="zh-CN" altLang="en-US" sz="2800" dirty="0"/>
                  <a:t>写成矩阵形式</a:t>
                </a:r>
              </a:p>
              <a:p>
                <a:pPr algn="r">
                  <a:lnSpc>
                    <a:spcPct val="100000"/>
                  </a:lnSpc>
                  <a:buNone/>
                </a:pPr>
                <a:r>
                  <a:rPr lang="zh-CN" altLang="en-US" sz="2400" dirty="0"/>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zh-CN" altLang="en-US" sz="2800" dirty="0"/>
                  <a:t>  </a:t>
                </a:r>
                <a:r>
                  <a:rPr lang="en-US" altLang="zh-CN" sz="2800" dirty="0"/>
                  <a:t>		</a:t>
                </a:r>
                <a:r>
                  <a:rPr lang="zh-CN" altLang="en-US" sz="2800" dirty="0"/>
                  <a:t>                          </a:t>
                </a:r>
                <a:r>
                  <a:rPr lang="en-US" altLang="zh-CN" sz="2800" dirty="0"/>
                  <a:t>	</a:t>
                </a:r>
                <a:r>
                  <a:rPr lang="en-US" altLang="zh-CN" sz="2400" dirty="0">
                    <a:latin typeface="Times New Roman" panose="02020603050405020304" pitchFamily="18" charset="0"/>
                  </a:rPr>
                  <a:t>(1-31)</a:t>
                </a:r>
              </a:p>
              <a:p>
                <a:pPr>
                  <a:lnSpc>
                    <a:spcPct val="110000"/>
                  </a:lnSpc>
                  <a:buNone/>
                </a:pPr>
                <a:r>
                  <a:rPr lang="zh-CN" altLang="en-US" sz="2200" b="1" dirty="0">
                    <a:solidFill>
                      <a:srgbClr val="000000"/>
                    </a:solidFill>
                  </a:rPr>
                  <a:t>其中   </a:t>
                </a:r>
                <a14:m>
                  <m:oMath xmlns:m="http://schemas.openxmlformats.org/officeDocument/2006/math">
                    <m:r>
                      <a:rPr lang="zh-CN" altLang="en-US" sz="2200" b="1" i="1">
                        <a:solidFill>
                          <a:srgbClr val="000000"/>
                        </a:solidFill>
                        <a:latin typeface="Cambria Math" panose="02040503050406030204" pitchFamily="18" charset="0"/>
                      </a:rPr>
                      <m:t>𝑨</m:t>
                    </m:r>
                    <m:r>
                      <a:rPr lang="en-US" altLang="zh-CN" sz="2200" b="1" i="1" smtClean="0">
                        <a:solidFill>
                          <a:srgbClr val="000000"/>
                        </a:solidFill>
                        <a:latin typeface="Cambria Math" panose="02040503050406030204" pitchFamily="18" charset="0"/>
                      </a:rPr>
                      <m:t>=</m:t>
                    </m:r>
                    <m:d>
                      <m:dPr>
                        <m:begChr m:val="["/>
                        <m:endChr m:val="]"/>
                        <m:ctrlPr>
                          <a:rPr lang="zh-CN" altLang="en-US" sz="2200" i="1">
                            <a:solidFill>
                              <a:srgbClr val="000000"/>
                            </a:solidFill>
                            <a:latin typeface="Cambria Math" panose="02040503050406030204" pitchFamily="18" charset="0"/>
                          </a:rPr>
                        </m:ctrlPr>
                      </m:dPr>
                      <m:e>
                        <m:m>
                          <m:mPr>
                            <m:plcHide m:val="on"/>
                            <m:mcs>
                              <m:mc>
                                <m:mcPr>
                                  <m:count m:val="5"/>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1</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0</m:t>
                              </m:r>
                            </m:e>
                          </m:mr>
                          <m:mr>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1</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0</m:t>
                              </m:r>
                            </m:e>
                          </m:mr>
                          <m:mr>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e>
                            <m:e/>
                            <m:e>
                              <m:r>
                                <a:rPr lang="zh-CN" altLang="en-US" sz="2200" i="1">
                                  <a:solidFill>
                                    <a:srgbClr val="000000"/>
                                  </a:solidFill>
                                  <a:latin typeface="Cambria Math" panose="02040503050406030204" pitchFamily="18" charset="0"/>
                                </a:rPr>
                                <m:t>⋮</m:t>
                              </m:r>
                            </m:e>
                          </m:mr>
                          <m:mr>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1</m:t>
                              </m:r>
                            </m:e>
                          </m:mr>
                          <m:mr>
                            <m:e>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sub>
                              </m:sSub>
                            </m:e>
                            <m:e>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e>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−2</m:t>
                                  </m:r>
                                </m:sub>
                              </m:sSub>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1</m:t>
                                  </m:r>
                                </m:sub>
                              </m:sSub>
                            </m:e>
                          </m:mr>
                        </m:m>
                      </m:e>
                    </m:d>
                  </m:oMath>
                </a14:m>
                <a:r>
                  <a:rPr lang="zh-CN" altLang="en-US" sz="2200" dirty="0"/>
                  <a:t>，</a:t>
                </a:r>
                <a14:m>
                  <m:oMath xmlns:m="http://schemas.openxmlformats.org/officeDocument/2006/math">
                    <m:r>
                      <a:rPr lang="zh-CN" altLang="en-US" sz="2200" b="1" i="1">
                        <a:solidFill>
                          <a:srgbClr val="000000"/>
                        </a:solidFill>
                        <a:latin typeface="Cambria Math" panose="02040503050406030204" pitchFamily="18" charset="0"/>
                      </a:rPr>
                      <m:t>𝒃</m:t>
                    </m:r>
                    <m:r>
                      <a:rPr lang="en-US" altLang="zh-CN" sz="2200" b="1" i="1" smtClean="0">
                        <a:solidFill>
                          <a:srgbClr val="000000"/>
                        </a:solidFill>
                        <a:latin typeface="Cambria Math" panose="02040503050406030204" pitchFamily="18" charset="0"/>
                      </a:rPr>
                      <m:t>=</m:t>
                    </m:r>
                  </m:oMath>
                </a14:m>
                <a:r>
                  <a:rPr lang="zh-CN" altLang="en-US" sz="2200" dirty="0">
                    <a:solidFill>
                      <a:srgbClr val="000000"/>
                    </a:solidFill>
                  </a:rPr>
                  <a:t> </a:t>
                </a:r>
                <a14:m>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en-US" altLang="zh-CN" sz="2200" b="0" i="1" smtClean="0">
                                      <a:solidFill>
                                        <a:srgbClr val="000000"/>
                                      </a:solidFill>
                                      <a:latin typeface="Cambria Math" panose="02040503050406030204" pitchFamily="18" charset="0"/>
                                    </a:rPr>
                                    <m:t>1</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en-US" altLang="zh-CN" sz="2200" b="0" i="1" smtClean="0">
                                      <a:solidFill>
                                        <a:srgbClr val="000000"/>
                                      </a:solidFill>
                                      <a:latin typeface="Cambria Math" panose="02040503050406030204" pitchFamily="18" charset="0"/>
                                    </a:rPr>
                                    <m:t>2</m:t>
                                  </m:r>
                                </m:sub>
                              </m:sSub>
                            </m:e>
                          </m:mr>
                          <m:mr>
                            <m:e>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sub>
                              </m:sSub>
                            </m:e>
                          </m:mr>
                        </m:m>
                      </m:e>
                    </m:d>
                  </m:oMath>
                </a14:m>
                <a:endParaRPr lang="en-US" altLang="zh-CN" sz="2200" dirty="0"/>
              </a:p>
              <a:p>
                <a:pPr>
                  <a:lnSpc>
                    <a:spcPct val="110000"/>
                  </a:lnSpc>
                  <a:buNone/>
                </a:pPr>
                <a:r>
                  <a:rPr lang="en-US" altLang="zh-CN" sz="2200" b="1" dirty="0">
                    <a:solidFill>
                      <a:srgbClr val="000000"/>
                    </a:solidFill>
                  </a:rPr>
                  <a:t>	</a:t>
                </a:r>
                <a14:m>
                  <m:oMath xmlns:m="http://schemas.openxmlformats.org/officeDocument/2006/math">
                    <m:r>
                      <a:rPr lang="zh-CN" altLang="en-US" sz="2200" b="1" i="1">
                        <a:solidFill>
                          <a:srgbClr val="000000"/>
                        </a:solidFill>
                        <a:latin typeface="Cambria Math" panose="02040503050406030204" pitchFamily="18" charset="0"/>
                      </a:rPr>
                      <m:t>𝒄</m:t>
                    </m:r>
                    <m:r>
                      <a:rPr lang="en-US" altLang="zh-CN" sz="2200" b="1" i="1" smtClean="0">
                        <a:solidFill>
                          <a:srgbClr val="000000"/>
                        </a:solidFill>
                        <a:latin typeface="Cambria Math" panose="02040503050406030204" pitchFamily="18" charset="0"/>
                      </a:rPr>
                      <m:t>=</m:t>
                    </m:r>
                    <m:d>
                      <m:dPr>
                        <m:begChr m:val="["/>
                        <m:endChr m:val="]"/>
                        <m:ctrlPr>
                          <a:rPr lang="en-US" altLang="zh-CN" sz="2200" b="0" i="1" smtClean="0">
                            <a:solidFill>
                              <a:srgbClr val="000000"/>
                            </a:solidFill>
                            <a:latin typeface="Cambria Math" panose="02040503050406030204" pitchFamily="18" charset="0"/>
                          </a:rPr>
                        </m:ctrlPr>
                      </m:dPr>
                      <m:e>
                        <m:r>
                          <a:rPr lang="en-US" altLang="zh-CN" sz="2200" b="0" i="0" smtClean="0">
                            <a:solidFill>
                              <a:srgbClr val="000000"/>
                            </a:solidFill>
                            <a:latin typeface="Cambria Math" panose="02040503050406030204" pitchFamily="18" charset="0"/>
                          </a:rPr>
                          <m:t>1  0   </m:t>
                        </m:r>
                        <m:r>
                          <a:rPr lang="en-US" altLang="zh-CN" sz="2200" b="0" i="1" smtClean="0">
                            <a:solidFill>
                              <a:srgbClr val="000000"/>
                            </a:solidFill>
                            <a:latin typeface="Cambria Math" panose="02040503050406030204" pitchFamily="18" charset="0"/>
                            <a:ea typeface="Cambria Math" panose="02040503050406030204" pitchFamily="18" charset="0"/>
                          </a:rPr>
                          <m:t>⋯</m:t>
                        </m:r>
                        <m:r>
                          <a:rPr lang="en-US" altLang="zh-CN" sz="2200" b="0" i="0" smtClean="0">
                            <a:solidFill>
                              <a:srgbClr val="000000"/>
                            </a:solidFill>
                            <a:latin typeface="Cambria Math" panose="02040503050406030204" pitchFamily="18" charset="0"/>
                          </a:rPr>
                          <m:t>   0   0</m:t>
                        </m:r>
                      </m:e>
                    </m:d>
                    <m:r>
                      <a:rPr lang="zh-CN" altLang="en-US" sz="2200" i="1">
                        <a:solidFill>
                          <a:srgbClr val="000000"/>
                        </a:solidFill>
                        <a:latin typeface="Cambria Math" panose="02040503050406030204" pitchFamily="18" charset="0"/>
                      </a:rPr>
                      <m:t>，</m:t>
                    </m:r>
                    <m:r>
                      <a:rPr lang="en-US" altLang="zh-CN" sz="2200" b="0" i="1" smtClean="0">
                        <a:solidFill>
                          <a:srgbClr val="000000"/>
                        </a:solidFill>
                        <a:latin typeface="Cambria Math" panose="02040503050406030204" pitchFamily="18" charset="0"/>
                      </a:rPr>
                      <m:t>𝑑</m:t>
                    </m:r>
                    <m:r>
                      <a:rPr lang="en-US" altLang="zh-CN" sz="2200" b="0" i="1" smtClean="0">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0</m:t>
                        </m:r>
                      </m:sub>
                    </m:sSub>
                  </m:oMath>
                </a14:m>
                <a:endParaRPr lang="en-US" altLang="zh-CN" sz="2200" dirty="0"/>
              </a:p>
              <a:p>
                <a:pPr>
                  <a:lnSpc>
                    <a:spcPct val="110000"/>
                  </a:lnSpc>
                  <a:buFontTx/>
                  <a:buNone/>
                </a:pPr>
                <a:r>
                  <a:rPr lang="zh-CN" altLang="en-US" sz="2600" dirty="0"/>
                  <a:t>系数也可写成如下矩阵形式</a:t>
                </a:r>
                <a:endParaRPr lang="en-US" altLang="zh-CN" sz="2600" dirty="0"/>
              </a:p>
              <a:p>
                <a:pPr algn="r">
                  <a:lnSpc>
                    <a:spcPct val="110000"/>
                  </a:lnSpc>
                  <a:buNone/>
                </a:pPr>
                <a14:m>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𝑏</m:t>
                                  </m:r>
                                </m:e>
                                <m:sub>
                                  <m:r>
                                    <a:rPr lang="zh-CN" altLang="en-US" sz="2200" i="1">
                                      <a:solidFill>
                                        <a:srgbClr val="000000"/>
                                      </a:solidFill>
                                      <a:latin typeface="Cambria Math" panose="02040503050406030204" pitchFamily="18" charset="0"/>
                                    </a:rPr>
                                    <m:t>0</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𝑏</m:t>
                                  </m:r>
                                </m:e>
                                <m:sub>
                                  <m:r>
                                    <a:rPr lang="zh-CN" altLang="en-US" sz="2200" i="1">
                                      <a:solidFill>
                                        <a:srgbClr val="000000"/>
                                      </a:solidFill>
                                      <a:latin typeface="Cambria Math" panose="02040503050406030204" pitchFamily="18" charset="0"/>
                                    </a:rPr>
                                    <m:t>1</m:t>
                                  </m:r>
                                </m:sub>
                              </m:sSub>
                            </m:e>
                          </m:mr>
                          <m:mr>
                            <m:e>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𝑏</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𝑏</m:t>
                                  </m:r>
                                </m:e>
                                <m:sub>
                                  <m:r>
                                    <a:rPr lang="zh-CN" altLang="en-US" sz="2200" i="1">
                                      <a:solidFill>
                                        <a:srgbClr val="000000"/>
                                      </a:solidFill>
                                      <a:latin typeface="Cambria Math" panose="02040503050406030204" pitchFamily="18" charset="0"/>
                                    </a:rPr>
                                    <m:t>𝑛</m:t>
                                  </m:r>
                                </m:sub>
                              </m:sSub>
                            </m:e>
                          </m:mr>
                        </m:m>
                      </m:e>
                    </m:d>
                    <m:r>
                      <a:rPr lang="zh-CN" altLang="en-US" sz="2200" i="1">
                        <a:solidFill>
                          <a:srgbClr val="000000"/>
                        </a:solidFill>
                        <a:latin typeface="Cambria Math" panose="02040503050406030204" pitchFamily="18" charset="0"/>
                      </a:rPr>
                      <m:t>=</m:t>
                    </m:r>
                    <m:d>
                      <m:dPr>
                        <m:begChr m:val="["/>
                        <m:endChr m:val="]"/>
                        <m:ctrlPr>
                          <a:rPr lang="zh-CN" altLang="en-US" sz="2200" i="1">
                            <a:solidFill>
                              <a:srgbClr val="000000"/>
                            </a:solidFill>
                            <a:latin typeface="Cambria Math" panose="02040503050406030204" pitchFamily="18" charset="0"/>
                          </a:rPr>
                        </m:ctrlPr>
                      </m:dPr>
                      <m:e>
                        <m:m>
                          <m:mPr>
                            <m:plcHide m:val="on"/>
                            <m:mcs>
                              <m:mc>
                                <m:mcPr>
                                  <m:count m:val="6"/>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1</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1</m:t>
                                  </m:r>
                                </m:sub>
                              </m:sSub>
                            </m:e>
                            <m:e>
                              <m:r>
                                <a:rPr lang="zh-CN" altLang="en-US" sz="2200" i="1">
                                  <a:solidFill>
                                    <a:srgbClr val="000000"/>
                                  </a:solidFill>
                                  <a:latin typeface="Cambria Math" panose="02040503050406030204" pitchFamily="18" charset="0"/>
                                </a:rPr>
                                <m:t>1</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0</m:t>
                              </m:r>
                            </m:e>
                            <m:e>
                              <m:r>
                                <a:rPr lang="zh-CN" altLang="en-US" sz="2200" i="1">
                                  <a:solidFill>
                                    <a:srgbClr val="000000"/>
                                  </a:solidFill>
                                  <a:latin typeface="Cambria Math" panose="02040503050406030204" pitchFamily="18" charset="0"/>
                                </a:rPr>
                                <m:t>0</m:t>
                              </m:r>
                            </m:e>
                          </m:mr>
                          <m:mr>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e>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−2</m:t>
                                  </m:r>
                                </m:sub>
                              </m:sSub>
                            </m:e>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−3</m:t>
                                  </m:r>
                                </m:sub>
                              </m:sSub>
                            </m:e>
                            <m:e>
                              <m:r>
                                <a:rPr lang="zh-CN" altLang="en-US" sz="2200" i="1">
                                  <a:solidFill>
                                    <a:srgbClr val="000000"/>
                                  </a:solidFill>
                                  <a:latin typeface="Cambria Math" panose="02040503050406030204" pitchFamily="18" charset="0"/>
                                </a:rPr>
                                <m:t>⋯</m:t>
                              </m:r>
                            </m:e>
                            <m:e>
                              <m:r>
                                <a:rPr lang="zh-CN" altLang="en-US" sz="2200" i="1">
                                  <a:solidFill>
                                    <a:srgbClr val="000000"/>
                                  </a:solidFill>
                                  <a:latin typeface="Cambria Math" panose="02040503050406030204" pitchFamily="18" charset="0"/>
                                </a:rPr>
                                <m:t>1</m:t>
                              </m:r>
                            </m:e>
                            <m:e>
                              <m:r>
                                <a:rPr lang="zh-CN" altLang="en-US" sz="2200" i="1">
                                  <a:solidFill>
                                    <a:srgbClr val="000000"/>
                                  </a:solidFill>
                                  <a:latin typeface="Cambria Math" panose="02040503050406030204" pitchFamily="18" charset="0"/>
                                </a:rPr>
                                <m:t>0</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sub>
                              </m:sSub>
                            </m:e>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−2</m:t>
                                  </m:r>
                                </m:sub>
                              </m:sSub>
                            </m:e>
                            <m:e>
                              <m:r>
                                <a:rPr lang="zh-CN" altLang="en-US" sz="2200" i="1">
                                  <a:solidFill>
                                    <a:srgbClr val="000000"/>
                                  </a:solidFill>
                                  <a:latin typeface="Cambria Math" panose="02040503050406030204" pitchFamily="18" charset="0"/>
                                </a:rPr>
                                <m:t>⋯</m:t>
                              </m:r>
                            </m:e>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𝑎</m:t>
                                  </m:r>
                                </m:e>
                                <m:sub>
                                  <m:r>
                                    <a:rPr lang="zh-CN" altLang="en-US" sz="2200" i="1">
                                      <a:solidFill>
                                        <a:srgbClr val="000000"/>
                                      </a:solidFill>
                                      <a:latin typeface="Cambria Math" panose="02040503050406030204" pitchFamily="18" charset="0"/>
                                    </a:rPr>
                                    <m:t>1</m:t>
                                  </m:r>
                                </m:sub>
                              </m:sSub>
                            </m:e>
                            <m:e>
                              <m:r>
                                <a:rPr lang="zh-CN" altLang="en-US" sz="2200" i="1">
                                  <a:solidFill>
                                    <a:srgbClr val="000000"/>
                                  </a:solidFill>
                                  <a:latin typeface="Cambria Math" panose="02040503050406030204" pitchFamily="18" charset="0"/>
                                </a:rPr>
                                <m:t>1</m:t>
                              </m:r>
                            </m:e>
                          </m:mr>
                        </m:m>
                      </m:e>
                    </m:d>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0</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1</m:t>
                                  </m:r>
                                </m:sub>
                              </m:sSub>
                            </m:e>
                          </m:mr>
                          <m:mr>
                            <m:e>
                              <m:r>
                                <a:rPr lang="zh-CN" altLang="en-US" sz="2200" i="1">
                                  <a:solidFill>
                                    <a:srgbClr val="000000"/>
                                  </a:solidFill>
                                  <a:latin typeface="Cambria Math" panose="02040503050406030204" pitchFamily="18" charset="0"/>
                                </a:rPr>
                                <m:t>⋮</m:t>
                              </m:r>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sub>
                              </m:sSub>
                            </m:e>
                          </m:mr>
                          <m:mr>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𝛽</m:t>
                                  </m:r>
                                </m:e>
                                <m:sub>
                                  <m:r>
                                    <a:rPr lang="zh-CN" altLang="en-US" sz="2200" i="1">
                                      <a:solidFill>
                                        <a:srgbClr val="000000"/>
                                      </a:solidFill>
                                      <a:latin typeface="Cambria Math" panose="02040503050406030204" pitchFamily="18" charset="0"/>
                                    </a:rPr>
                                    <m:t>𝑛</m:t>
                                  </m:r>
                                </m:sub>
                              </m:sSub>
                            </m:e>
                          </m:mr>
                        </m:m>
                      </m:e>
                    </m:d>
                  </m:oMath>
                </a14:m>
                <a:r>
                  <a:rPr lang="en-US" altLang="zh-CN" sz="2200" dirty="0"/>
                  <a:t>			 </a:t>
                </a:r>
                <a:r>
                  <a:rPr lang="en-US" altLang="zh-CN" sz="2200" b="1" dirty="0">
                    <a:latin typeface="Times New Roman" panose="02020603050405020304" pitchFamily="18" charset="0"/>
                  </a:rPr>
                  <a:t>(</a:t>
                </a:r>
                <a:r>
                  <a:rPr lang="en-US" altLang="zh-CN" sz="2200" dirty="0">
                    <a:latin typeface="Times New Roman" panose="02020603050405020304" pitchFamily="18" charset="0"/>
                  </a:rPr>
                  <a:t>1-32)</a:t>
                </a:r>
                <a:r>
                  <a:rPr lang="en-US" altLang="zh-CN" sz="2200" dirty="0"/>
                  <a:t> </a:t>
                </a:r>
              </a:p>
            </p:txBody>
          </p:sp>
        </mc:Choice>
        <mc:Fallback xmlns="">
          <p:sp>
            <p:nvSpPr>
              <p:cNvPr id="93187" name="Rectangle 3">
                <a:extLst>
                  <a:ext uri="{FF2B5EF4-FFF2-40B4-BE49-F238E27FC236}">
                    <a16:creationId xmlns:a16="http://schemas.microsoft.com/office/drawing/2014/main" id="{60BFADB1-F5A4-466A-8958-83BE89FBD066}"/>
                  </a:ext>
                </a:extLst>
              </p:cNvPr>
              <p:cNvSpPr>
                <a:spLocks noGrp="1" noRot="1" noChangeAspect="1" noMove="1" noResize="1" noEditPoints="1" noAdjustHandles="1" noChangeArrowheads="1" noChangeShapeType="1" noTextEdit="1"/>
              </p:cNvSpPr>
              <p:nvPr>
                <p:ph type="body" sz="half" idx="1"/>
              </p:nvPr>
            </p:nvSpPr>
            <p:spPr>
              <a:xfrm>
                <a:off x="838200" y="533400"/>
                <a:ext cx="11201400" cy="5715000"/>
              </a:xfrm>
              <a:blipFill>
                <a:blip r:embed="rId2"/>
                <a:stretch>
                  <a:fillRect t="-1067" r="-653"/>
                </a:stretch>
              </a:blipFill>
            </p:spPr>
            <p:txBody>
              <a:bodyPr/>
              <a:lstStyle/>
              <a:p>
                <a:r>
                  <a:rPr lang="zh-CN" altLang="en-US">
                    <a:noFill/>
                  </a:rPr>
                  <a:t> </a:t>
                </a:r>
              </a:p>
            </p:txBody>
          </p:sp>
        </mc:Fallback>
      </mc:AlternateContent>
      <p:sp>
        <p:nvSpPr>
          <p:cNvPr id="9" name="灯片编号占位符 6">
            <a:extLst>
              <a:ext uri="{FF2B5EF4-FFF2-40B4-BE49-F238E27FC236}">
                <a16:creationId xmlns:a16="http://schemas.microsoft.com/office/drawing/2014/main" id="{3EC3949E-7444-403C-89F4-75507C232F22}"/>
              </a:ext>
            </a:extLst>
          </p:cNvPr>
          <p:cNvSpPr>
            <a:spLocks noGrp="1"/>
          </p:cNvSpPr>
          <p:nvPr>
            <p:ph type="sldNum" sz="quarter" idx="12"/>
          </p:nvPr>
        </p:nvSpPr>
        <p:spPr/>
        <p:txBody>
          <a:bodyPr/>
          <a:lstStyle/>
          <a:p>
            <a:fld id="{47CEB35F-D650-49D9-8E08-A7FF771B688C}" type="slidenum">
              <a:rPr lang="en-US" altLang="zh-CN"/>
              <a:pPr/>
              <a:t>39</a:t>
            </a:fld>
            <a:endParaRPr lang="en-US" altLang="zh-CN"/>
          </a:p>
        </p:txBody>
      </p:sp>
      <p:sp>
        <p:nvSpPr>
          <p:cNvPr id="93189" name="Rectangle 5">
            <a:extLst>
              <a:ext uri="{FF2B5EF4-FFF2-40B4-BE49-F238E27FC236}">
                <a16:creationId xmlns:a16="http://schemas.microsoft.com/office/drawing/2014/main" id="{557E4058-38F3-4939-AA07-B386ABA5B32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3191" name="Rectangle 7">
            <a:extLst>
              <a:ext uri="{FF2B5EF4-FFF2-40B4-BE49-F238E27FC236}">
                <a16:creationId xmlns:a16="http://schemas.microsoft.com/office/drawing/2014/main" id="{0DA7FAE0-9D5E-4FA0-B868-BCA9600C1DB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2" name="Rectangle 4">
            <a:extLst>
              <a:ext uri="{FF2B5EF4-FFF2-40B4-BE49-F238E27FC236}">
                <a16:creationId xmlns:a16="http://schemas.microsoft.com/office/drawing/2014/main" id="{08C55C49-0853-4FAB-B176-B4E1AA071018}"/>
              </a:ext>
            </a:extLst>
          </p:cNvPr>
          <p:cNvSpPr>
            <a:spLocks noGrp="1" noChangeArrowheads="1"/>
          </p:cNvSpPr>
          <p:nvPr>
            <p:ph type="title"/>
          </p:nvPr>
        </p:nvSpPr>
        <p:spPr/>
        <p:txBody>
          <a:bodyPr/>
          <a:lstStyle/>
          <a:p>
            <a:pPr algn="l"/>
            <a:r>
              <a:rPr lang="zh-CN" altLang="en-US" b="1" dirty="0"/>
              <a:t>目       录</a:t>
            </a:r>
          </a:p>
        </p:txBody>
      </p:sp>
      <p:sp>
        <p:nvSpPr>
          <p:cNvPr id="2" name="内容占位符 1">
            <a:extLst>
              <a:ext uri="{FF2B5EF4-FFF2-40B4-BE49-F238E27FC236}">
                <a16:creationId xmlns:a16="http://schemas.microsoft.com/office/drawing/2014/main" id="{B21BD51A-FBC1-481A-B4F8-5C5D8D43C912}"/>
              </a:ext>
            </a:extLst>
          </p:cNvPr>
          <p:cNvSpPr>
            <a:spLocks noGrp="1"/>
          </p:cNvSpPr>
          <p:nvPr>
            <p:ph sz="quarter" idx="13"/>
          </p:nvPr>
        </p:nvSpPr>
        <p:spPr/>
        <p:txBody>
          <a:bodyPr>
            <a:normAutofit/>
          </a:bodyPr>
          <a:lstStyle/>
          <a:p>
            <a:pPr marL="0" indent="0">
              <a:buNone/>
            </a:pPr>
            <a:r>
              <a:rPr lang="zh-CN" altLang="en-US" dirty="0"/>
              <a:t> </a:t>
            </a:r>
            <a:r>
              <a:rPr lang="en-US" altLang="zh-CN" dirty="0"/>
              <a:t>1.1 </a:t>
            </a:r>
            <a:r>
              <a:rPr lang="zh-CN" altLang="en-US" dirty="0"/>
              <a:t>状态及状态空间表达式的描述     </a:t>
            </a:r>
          </a:p>
          <a:p>
            <a:pPr marL="0" indent="0">
              <a:buNone/>
            </a:pPr>
            <a:r>
              <a:rPr lang="zh-CN" altLang="en-US" dirty="0"/>
              <a:t> </a:t>
            </a:r>
            <a:r>
              <a:rPr lang="en-US" altLang="zh-CN" dirty="0">
                <a:hlinkClick r:id="rId2" action="ppaction://hlinksldjump">
                  <a:extLst>
                    <a:ext uri="{A12FA001-AC4F-418D-AE19-62706E023703}">
                      <ahyp:hlinkClr xmlns:ahyp="http://schemas.microsoft.com/office/drawing/2018/hyperlinkcolor" val="tx"/>
                    </a:ext>
                  </a:extLst>
                </a:hlinkClick>
              </a:rPr>
              <a:t>1.2 </a:t>
            </a:r>
            <a:r>
              <a:rPr lang="zh-CN" altLang="en-US" dirty="0">
                <a:hlinkClick r:id="rId2" action="ppaction://hlinksldjump">
                  <a:extLst>
                    <a:ext uri="{A12FA001-AC4F-418D-AE19-62706E023703}">
                      <ahyp:hlinkClr xmlns:ahyp="http://schemas.microsoft.com/office/drawing/2018/hyperlinkcolor" val="tx"/>
                    </a:ext>
                  </a:extLst>
                </a:hlinkClick>
              </a:rPr>
              <a:t>根据系统的物理机理建立状态空间表达式</a:t>
            </a:r>
            <a:endParaRPr lang="zh-CN" altLang="en-US" dirty="0"/>
          </a:p>
          <a:p>
            <a:pPr marL="0" indent="0">
              <a:buNone/>
            </a:pPr>
            <a:r>
              <a:rPr lang="zh-CN" altLang="en-US" dirty="0"/>
              <a:t> </a:t>
            </a:r>
            <a:r>
              <a:rPr lang="en-US" altLang="zh-CN" dirty="0">
                <a:hlinkClick r:id="rId3" action="ppaction://hlinksldjump">
                  <a:extLst>
                    <a:ext uri="{A12FA001-AC4F-418D-AE19-62706E023703}">
                      <ahyp:hlinkClr xmlns:ahyp="http://schemas.microsoft.com/office/drawing/2018/hyperlinkcolor" val="tx"/>
                    </a:ext>
                  </a:extLst>
                </a:hlinkClick>
              </a:rPr>
              <a:t>1.3 </a:t>
            </a:r>
            <a:r>
              <a:rPr lang="zh-CN" altLang="en-US" dirty="0">
                <a:hlinkClick r:id="rId3" action="ppaction://hlinksldjump">
                  <a:extLst>
                    <a:ext uri="{A12FA001-AC4F-418D-AE19-62706E023703}">
                      <ahyp:hlinkClr xmlns:ahyp="http://schemas.microsoft.com/office/drawing/2018/hyperlinkcolor" val="tx"/>
                    </a:ext>
                  </a:extLst>
                </a:hlinkClick>
              </a:rPr>
              <a:t>由系统的微分方程式建立状态空间表达式     </a:t>
            </a:r>
            <a:endParaRPr lang="zh-CN" altLang="en-US" dirty="0"/>
          </a:p>
          <a:p>
            <a:pPr marL="0" indent="0">
              <a:buNone/>
            </a:pPr>
            <a:r>
              <a:rPr lang="zh-CN" altLang="en-US" dirty="0"/>
              <a:t> </a:t>
            </a:r>
            <a:r>
              <a:rPr lang="en-US" altLang="zh-CN" dirty="0">
                <a:hlinkClick r:id="rId4" action="ppaction://hlinksldjump">
                  <a:extLst>
                    <a:ext uri="{A12FA001-AC4F-418D-AE19-62706E023703}">
                      <ahyp:hlinkClr xmlns:ahyp="http://schemas.microsoft.com/office/drawing/2018/hyperlinkcolor" val="tx"/>
                    </a:ext>
                  </a:extLst>
                </a:hlinkClick>
              </a:rPr>
              <a:t>1.4 </a:t>
            </a:r>
            <a:r>
              <a:rPr lang="zh-CN" altLang="en-US" dirty="0">
                <a:hlinkClick r:id="rId4" action="ppaction://hlinksldjump">
                  <a:extLst>
                    <a:ext uri="{A12FA001-AC4F-418D-AE19-62706E023703}">
                      <ahyp:hlinkClr xmlns:ahyp="http://schemas.microsoft.com/office/drawing/2018/hyperlinkcolor" val="tx"/>
                    </a:ext>
                  </a:extLst>
                </a:hlinkClick>
              </a:rPr>
              <a:t>由系统方框图建立状态空间表达式</a:t>
            </a:r>
            <a:endParaRPr lang="zh-CN" altLang="en-US" dirty="0"/>
          </a:p>
          <a:p>
            <a:pPr marL="0" indent="0">
              <a:buNone/>
            </a:pPr>
            <a:r>
              <a:rPr lang="zh-CN" altLang="en-US" dirty="0"/>
              <a:t> </a:t>
            </a:r>
            <a:r>
              <a:rPr lang="en-US" altLang="zh-CN" dirty="0">
                <a:hlinkClick r:id="rId5" action="ppaction://hlinksldjump">
                  <a:extLst>
                    <a:ext uri="{A12FA001-AC4F-418D-AE19-62706E023703}">
                      <ahyp:hlinkClr xmlns:ahyp="http://schemas.microsoft.com/office/drawing/2018/hyperlinkcolor" val="tx"/>
                    </a:ext>
                  </a:extLst>
                </a:hlinkClick>
              </a:rPr>
              <a:t>1.5 </a:t>
            </a:r>
            <a:r>
              <a:rPr lang="zh-CN" altLang="en-US" dirty="0">
                <a:hlinkClick r:id="rId5" action="ppaction://hlinksldjump">
                  <a:extLst>
                    <a:ext uri="{A12FA001-AC4F-418D-AE19-62706E023703}">
                      <ahyp:hlinkClr xmlns:ahyp="http://schemas.microsoft.com/office/drawing/2018/hyperlinkcolor" val="tx"/>
                    </a:ext>
                  </a:extLst>
                </a:hlinkClick>
              </a:rPr>
              <a:t>由系统的传递函数建立状态空间表达式    </a:t>
            </a:r>
            <a:endParaRPr lang="zh-CN" altLang="en-US" dirty="0"/>
          </a:p>
          <a:p>
            <a:pPr marL="0" indent="0">
              <a:buNone/>
            </a:pPr>
            <a:r>
              <a:rPr lang="zh-CN" altLang="en-US" dirty="0"/>
              <a:t> </a:t>
            </a:r>
            <a:r>
              <a:rPr lang="en-US" altLang="zh-CN" dirty="0">
                <a:hlinkClick r:id="rId6" action="ppaction://hlinksldjump">
                  <a:extLst>
                    <a:ext uri="{A12FA001-AC4F-418D-AE19-62706E023703}">
                      <ahyp:hlinkClr xmlns:ahyp="http://schemas.microsoft.com/office/drawing/2018/hyperlinkcolor" val="tx"/>
                    </a:ext>
                  </a:extLst>
                </a:hlinkClick>
              </a:rPr>
              <a:t>1.6 </a:t>
            </a:r>
            <a:r>
              <a:rPr lang="zh-CN" altLang="en-US" dirty="0">
                <a:hlinkClick r:id="rId6" action="ppaction://hlinksldjump">
                  <a:extLst>
                    <a:ext uri="{A12FA001-AC4F-418D-AE19-62706E023703}">
                      <ahyp:hlinkClr xmlns:ahyp="http://schemas.microsoft.com/office/drawing/2018/hyperlinkcolor" val="tx"/>
                    </a:ext>
                  </a:extLst>
                </a:hlinkClick>
              </a:rPr>
              <a:t>由系统的状态空间表达式求传递函数阵      </a:t>
            </a:r>
            <a:endParaRPr lang="zh-CN" altLang="en-US" dirty="0"/>
          </a:p>
          <a:p>
            <a:pPr marL="0" indent="0">
              <a:buNone/>
            </a:pPr>
            <a:r>
              <a:rPr lang="zh-CN" altLang="en-US" dirty="0"/>
              <a:t> </a:t>
            </a:r>
            <a:r>
              <a:rPr lang="en-US" altLang="zh-CN" dirty="0">
                <a:hlinkClick r:id="rId7" action="ppaction://hlinksldjump">
                  <a:extLst>
                    <a:ext uri="{A12FA001-AC4F-418D-AE19-62706E023703}">
                      <ahyp:hlinkClr xmlns:ahyp="http://schemas.microsoft.com/office/drawing/2018/hyperlinkcolor" val="tx"/>
                    </a:ext>
                  </a:extLst>
                </a:hlinkClick>
              </a:rPr>
              <a:t>1.7 </a:t>
            </a:r>
            <a:r>
              <a:rPr lang="zh-CN" altLang="en-US" dirty="0">
                <a:hlinkClick r:id="rId7" action="ppaction://hlinksldjump">
                  <a:extLst>
                    <a:ext uri="{A12FA001-AC4F-418D-AE19-62706E023703}">
                      <ahyp:hlinkClr xmlns:ahyp="http://schemas.microsoft.com/office/drawing/2018/hyperlinkcolor" val="tx"/>
                    </a:ext>
                  </a:extLst>
                </a:hlinkClick>
              </a:rPr>
              <a:t>系统状态向量的线性变换     </a:t>
            </a:r>
            <a:endParaRPr lang="zh-CN" altLang="en-US" dirty="0"/>
          </a:p>
          <a:p>
            <a:pPr marL="0" indent="0">
              <a:buNone/>
            </a:pPr>
            <a:r>
              <a:rPr lang="zh-CN" altLang="en-US" dirty="0"/>
              <a:t> </a:t>
            </a:r>
            <a:r>
              <a:rPr lang="en-US" altLang="zh-CN" dirty="0">
                <a:hlinkClick r:id="rId8" action="ppaction://hlinksldjump">
                  <a:extLst>
                    <a:ext uri="{A12FA001-AC4F-418D-AE19-62706E023703}">
                      <ahyp:hlinkClr xmlns:ahyp="http://schemas.microsoft.com/office/drawing/2018/hyperlinkcolor" val="tx"/>
                    </a:ext>
                  </a:extLst>
                </a:hlinkClick>
              </a:rPr>
              <a:t>1.8 </a:t>
            </a:r>
            <a:r>
              <a:rPr lang="zh-CN" altLang="en-US" dirty="0">
                <a:hlinkClick r:id="rId8" action="ppaction://hlinksldjump">
                  <a:extLst>
                    <a:ext uri="{A12FA001-AC4F-418D-AE19-62706E023703}">
                      <ahyp:hlinkClr xmlns:ahyp="http://schemas.microsoft.com/office/drawing/2018/hyperlinkcolor" val="tx"/>
                    </a:ext>
                  </a:extLst>
                </a:hlinkClick>
              </a:rPr>
              <a:t>离散时间系统的状态空间表达式</a:t>
            </a:r>
            <a:endParaRPr lang="zh-CN" altLang="en-US" dirty="0"/>
          </a:p>
          <a:p>
            <a:pPr marL="0" indent="0">
              <a:buNone/>
            </a:pPr>
            <a:r>
              <a:rPr lang="zh-CN" altLang="en-US" dirty="0"/>
              <a:t> </a:t>
            </a:r>
            <a:r>
              <a:rPr lang="en-US" altLang="zh-CN" dirty="0">
                <a:hlinkClick r:id="rId9" action="ppaction://hlinksldjump">
                  <a:extLst>
                    <a:ext uri="{A12FA001-AC4F-418D-AE19-62706E023703}">
                      <ahyp:hlinkClr xmlns:ahyp="http://schemas.microsoft.com/office/drawing/2018/hyperlinkcolor" val="tx"/>
                    </a:ext>
                  </a:extLst>
                </a:hlinkClick>
              </a:rPr>
              <a:t>1.9 </a:t>
            </a:r>
            <a:r>
              <a:rPr lang="zh-CN" altLang="en-US" dirty="0">
                <a:hlinkClick r:id="rId9" action="ppaction://hlinksldjump">
                  <a:extLst>
                    <a:ext uri="{A12FA001-AC4F-418D-AE19-62706E023703}">
                      <ahyp:hlinkClr xmlns:ahyp="http://schemas.microsoft.com/office/drawing/2018/hyperlinkcolor" val="tx"/>
                    </a:ext>
                  </a:extLst>
                </a:hlinkClick>
              </a:rPr>
              <a:t>基于</a:t>
            </a:r>
            <a:r>
              <a:rPr lang="en-US" altLang="zh-CN" dirty="0">
                <a:hlinkClick r:id="rId9" action="ppaction://hlinksldjump">
                  <a:extLst>
                    <a:ext uri="{A12FA001-AC4F-418D-AE19-62706E023703}">
                      <ahyp:hlinkClr xmlns:ahyp="http://schemas.microsoft.com/office/drawing/2018/hyperlinkcolor" val="tx"/>
                    </a:ext>
                  </a:extLst>
                </a:hlinkClick>
              </a:rPr>
              <a:t>MATLAB</a:t>
            </a:r>
            <a:r>
              <a:rPr lang="zh-CN" altLang="en-US" dirty="0">
                <a:hlinkClick r:id="rId9" action="ppaction://hlinksldjump">
                  <a:extLst>
                    <a:ext uri="{A12FA001-AC4F-418D-AE19-62706E023703}">
                      <ahyp:hlinkClr xmlns:ahyp="http://schemas.microsoft.com/office/drawing/2018/hyperlinkcolor" val="tx"/>
                    </a:ext>
                  </a:extLst>
                </a:hlinkClick>
              </a:rPr>
              <a:t>的控制系统状态空间描述</a:t>
            </a:r>
            <a:endParaRPr lang="zh-CN" altLang="en-US" dirty="0"/>
          </a:p>
        </p:txBody>
      </p:sp>
      <p:sp>
        <p:nvSpPr>
          <p:cNvPr id="5" name="灯片编号占位符 5">
            <a:extLst>
              <a:ext uri="{FF2B5EF4-FFF2-40B4-BE49-F238E27FC236}">
                <a16:creationId xmlns:a16="http://schemas.microsoft.com/office/drawing/2014/main" id="{3A6ACACE-9E9E-45E6-BF2D-9C1BEB3EA33D}"/>
              </a:ext>
            </a:extLst>
          </p:cNvPr>
          <p:cNvSpPr>
            <a:spLocks noGrp="1"/>
          </p:cNvSpPr>
          <p:nvPr>
            <p:ph type="sldNum" sz="quarter" idx="12"/>
          </p:nvPr>
        </p:nvSpPr>
        <p:spPr/>
        <p:txBody>
          <a:bodyPr/>
          <a:lstStyle/>
          <a:p>
            <a:fld id="{F73069E1-960F-47CB-AD5C-5B4DDF79556C}" type="slidenum">
              <a:rPr lang="en-US" altLang="zh-CN"/>
              <a:pPr/>
              <a:t>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advTm="103836">
        <p:fade/>
      </p:transition>
    </mc:Choice>
    <mc:Fallback xmlns="">
      <p:transition spd="med" advTm="103836">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5235" name="Rectangle 3">
                <a:extLst>
                  <a:ext uri="{FF2B5EF4-FFF2-40B4-BE49-F238E27FC236}">
                    <a16:creationId xmlns:a16="http://schemas.microsoft.com/office/drawing/2014/main" id="{49B99A32-18FC-4DC5-9141-33B85055B057}"/>
                  </a:ext>
                </a:extLst>
              </p:cNvPr>
              <p:cNvSpPr>
                <a:spLocks noGrp="1" noChangeArrowheads="1"/>
              </p:cNvSpPr>
              <p:nvPr>
                <p:ph idx="1"/>
              </p:nvPr>
            </p:nvSpPr>
            <p:spPr>
              <a:xfrm>
                <a:off x="304800" y="685801"/>
                <a:ext cx="11430000" cy="5440363"/>
              </a:xfrm>
            </p:spPr>
            <p:txBody>
              <a:bodyPr/>
              <a:lstStyle/>
              <a:p>
                <a:pPr>
                  <a:buNone/>
                </a:pPr>
                <a:r>
                  <a:rPr lang="zh-CN" altLang="en-US" sz="2400" b="1" dirty="0"/>
                  <a:t>例</a:t>
                </a:r>
                <a:r>
                  <a:rPr lang="en-US" altLang="zh-CN" sz="2400" b="1" dirty="0"/>
                  <a:t>1-7</a:t>
                </a:r>
                <a:r>
                  <a:rPr lang="en-US" altLang="zh-CN" sz="2400" dirty="0"/>
                  <a:t> </a:t>
                </a:r>
                <a:r>
                  <a:rPr lang="zh-CN" altLang="en-US" sz="2400" dirty="0"/>
                  <a:t>已知系统的微分方程如式（</a:t>
                </a:r>
                <a:r>
                  <a:rPr lang="en-US" altLang="zh-CN" sz="2400" dirty="0"/>
                  <a:t>1-33</a:t>
                </a:r>
                <a:r>
                  <a:rPr lang="zh-CN" altLang="en-US" sz="2400" dirty="0"/>
                  <a:t>），试列写状态空间表达式。</a:t>
                </a:r>
                <a:endParaRPr lang="zh-CN" altLang="en-US" sz="2400" b="1" dirty="0"/>
              </a:p>
              <a:p>
                <a:pPr algn="r">
                  <a:buNone/>
                </a:pPr>
                <a14:m>
                  <m:oMath xmlns:m="http://schemas.openxmlformats.org/officeDocument/2006/math">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𝑦</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+6</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𝑦</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+11</m:t>
                    </m:r>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𝑦</m:t>
                        </m:r>
                      </m:e>
                    </m:acc>
                    <m:r>
                      <a:rPr lang="zh-CN" altLang="en-US" sz="2800" i="1">
                        <a:solidFill>
                          <a:srgbClr val="000000"/>
                        </a:solidFill>
                        <a:latin typeface="Cambria Math" panose="02040503050406030204" pitchFamily="18" charset="0"/>
                      </a:rPr>
                      <m:t>+6</m:t>
                    </m:r>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𝑢</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+8</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𝑢</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+17</m:t>
                    </m:r>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𝑢</m:t>
                        </m:r>
                      </m:e>
                    </m:acc>
                    <m:r>
                      <a:rPr lang="zh-CN" altLang="en-US" sz="2800" i="1">
                        <a:solidFill>
                          <a:srgbClr val="000000"/>
                        </a:solidFill>
                        <a:latin typeface="Cambria Math" panose="02040503050406030204" pitchFamily="18" charset="0"/>
                      </a:rPr>
                      <m:t>+8</m:t>
                    </m:r>
                    <m:r>
                      <a:rPr lang="zh-CN" altLang="en-US" sz="2800" i="1">
                        <a:solidFill>
                          <a:srgbClr val="000000"/>
                        </a:solidFill>
                        <a:latin typeface="Cambria Math" panose="02040503050406030204" pitchFamily="18" charset="0"/>
                      </a:rPr>
                      <m:t>𝑢</m:t>
                    </m:r>
                  </m:oMath>
                </a14:m>
                <a:r>
                  <a:rPr lang="zh-CN" altLang="en-US" sz="2800" dirty="0"/>
                  <a:t>       </a:t>
                </a:r>
                <a:r>
                  <a:rPr lang="zh-CN" altLang="en-US" sz="2400" dirty="0"/>
                  <a:t> </a:t>
                </a:r>
                <a:r>
                  <a:rPr lang="en-US" altLang="zh-CN" sz="2400" dirty="0"/>
                  <a:t>(1-33)</a:t>
                </a:r>
                <a:endParaRPr lang="en-US" altLang="zh-CN" sz="2800" dirty="0"/>
              </a:p>
              <a:p>
                <a:pPr>
                  <a:lnSpc>
                    <a:spcPct val="120000"/>
                  </a:lnSpc>
                  <a:buFontTx/>
                  <a:buNone/>
                </a:pPr>
                <a:r>
                  <a:rPr lang="zh-CN" altLang="en-US" sz="2400" b="1" dirty="0"/>
                  <a:t>解</a:t>
                </a:r>
                <a:r>
                  <a:rPr lang="zh-CN" altLang="en-US" sz="2400" dirty="0"/>
                  <a:t> 对照式</a:t>
                </a:r>
                <a:r>
                  <a:rPr lang="en-US" altLang="zh-CN" sz="2400" dirty="0"/>
                  <a:t>(1-29)</a:t>
                </a:r>
                <a:r>
                  <a:rPr lang="zh-CN" altLang="en-US" sz="2400" dirty="0"/>
                  <a:t>，由微分方程中各项的系数</a:t>
                </a:r>
                <a:endParaRPr lang="en-US" altLang="zh-CN" sz="2400" dirty="0"/>
              </a:p>
              <a:p>
                <a:pPr>
                  <a:buNone/>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=6,</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=6,</m:t>
                      </m:r>
                    </m:oMath>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=8,</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=17,</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=8</m:t>
                      </m:r>
                    </m:oMath>
                  </m:oMathPara>
                </a14:m>
                <a:endParaRPr lang="en-US" altLang="zh-CN" sz="2400" dirty="0"/>
              </a:p>
              <a:p>
                <a:pPr>
                  <a:buNone/>
                </a:pPr>
                <a:r>
                  <a:rPr lang="zh-CN" altLang="en-US" sz="2400" dirty="0"/>
                  <a:t>可得系数</a:t>
                </a:r>
              </a:p>
              <a:p>
                <a:pPr algn="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=2</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=−6</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3</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𝛽</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=16</m:t>
                            </m:r>
                          </m:e>
                        </m:eqArr>
                      </m:e>
                    </m:d>
                  </m:oMath>
                </a14:m>
                <a:r>
                  <a:rPr lang="zh-CN" altLang="en-US" sz="2400" dirty="0"/>
                  <a:t>                             </a:t>
                </a:r>
                <a:r>
                  <a:rPr lang="en-US" altLang="zh-CN" sz="2400" dirty="0"/>
                  <a:t>(1-34)</a:t>
                </a:r>
              </a:p>
            </p:txBody>
          </p:sp>
        </mc:Choice>
        <mc:Fallback xmlns="">
          <p:sp>
            <p:nvSpPr>
              <p:cNvPr id="95235" name="Rectangle 3">
                <a:extLst>
                  <a:ext uri="{FF2B5EF4-FFF2-40B4-BE49-F238E27FC236}">
                    <a16:creationId xmlns:a16="http://schemas.microsoft.com/office/drawing/2014/main" id="{49B99A32-18FC-4DC5-9141-33B85055B057}"/>
                  </a:ext>
                </a:extLst>
              </p:cNvPr>
              <p:cNvSpPr>
                <a:spLocks noGrp="1" noRot="1" noChangeAspect="1" noMove="1" noResize="1" noEditPoints="1" noAdjustHandles="1" noChangeArrowheads="1" noChangeShapeType="1" noTextEdit="1"/>
              </p:cNvSpPr>
              <p:nvPr>
                <p:ph idx="1"/>
              </p:nvPr>
            </p:nvSpPr>
            <p:spPr>
              <a:xfrm>
                <a:off x="304800" y="685801"/>
                <a:ext cx="11430000" cy="5440363"/>
              </a:xfrm>
              <a:blipFill>
                <a:blip r:embed="rId2"/>
                <a:stretch>
                  <a:fillRect l="-800" t="-224" r="-800"/>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19913646-CCF5-4DE0-AC31-6536DB806958}"/>
              </a:ext>
            </a:extLst>
          </p:cNvPr>
          <p:cNvSpPr>
            <a:spLocks noGrp="1"/>
          </p:cNvSpPr>
          <p:nvPr>
            <p:ph type="sldNum" sz="quarter" idx="12"/>
          </p:nvPr>
        </p:nvSpPr>
        <p:spPr/>
        <p:txBody>
          <a:bodyPr/>
          <a:lstStyle/>
          <a:p>
            <a:fld id="{DE148042-480C-48A4-9DF6-E8737C1883F6}" type="slidenum">
              <a:rPr lang="en-US" altLang="zh-CN"/>
              <a:pPr/>
              <a:t>40</a:t>
            </a:fld>
            <a:endParaRPr lang="en-US" altLang="zh-CN"/>
          </a:p>
        </p:txBody>
      </p:sp>
      <p:sp>
        <p:nvSpPr>
          <p:cNvPr id="95237" name="Rectangle 5">
            <a:extLst>
              <a:ext uri="{FF2B5EF4-FFF2-40B4-BE49-F238E27FC236}">
                <a16:creationId xmlns:a16="http://schemas.microsoft.com/office/drawing/2014/main" id="{69C13732-4247-4A18-818B-B9ABE36921A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5239" name="Rectangle 7">
            <a:extLst>
              <a:ext uri="{FF2B5EF4-FFF2-40B4-BE49-F238E27FC236}">
                <a16:creationId xmlns:a16="http://schemas.microsoft.com/office/drawing/2014/main" id="{A283477B-4C61-4F83-818D-FA6E35B9D7BF}"/>
              </a:ext>
            </a:extLst>
          </p:cNvPr>
          <p:cNvSpPr>
            <a:spLocks noChangeArrowheads="1"/>
          </p:cNvSpPr>
          <p:nvPr/>
        </p:nvSpPr>
        <p:spPr bwMode="auto">
          <a:xfrm>
            <a:off x="6003635" y="30010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259" name="Rectangle 3">
                <a:extLst>
                  <a:ext uri="{FF2B5EF4-FFF2-40B4-BE49-F238E27FC236}">
                    <a16:creationId xmlns:a16="http://schemas.microsoft.com/office/drawing/2014/main" id="{251CF9EE-3889-4951-A9C3-C66ADD46AE8E}"/>
                  </a:ext>
                </a:extLst>
              </p:cNvPr>
              <p:cNvSpPr>
                <a:spLocks noGrp="1" noChangeArrowheads="1"/>
              </p:cNvSpPr>
              <p:nvPr>
                <p:ph idx="1"/>
              </p:nvPr>
            </p:nvSpPr>
            <p:spPr>
              <a:xfrm>
                <a:off x="914400" y="609601"/>
                <a:ext cx="11277600" cy="5516563"/>
              </a:xfrm>
            </p:spPr>
            <p:txBody>
              <a:bodyPr>
                <a:normAutofit/>
              </a:bodyPr>
              <a:lstStyle/>
              <a:p>
                <a:pPr>
                  <a:lnSpc>
                    <a:spcPct val="120000"/>
                  </a:lnSpc>
                  <a:buFontTx/>
                  <a:buNone/>
                </a:pPr>
                <a:r>
                  <a:rPr lang="zh-CN" altLang="en-US" sz="2400" dirty="0"/>
                  <a:t>根据式（</a:t>
                </a:r>
                <a:r>
                  <a:rPr lang="en-US" altLang="zh-CN" sz="2400" dirty="0"/>
                  <a:t>1-29</a:t>
                </a:r>
                <a:r>
                  <a:rPr lang="zh-CN" altLang="en-US" sz="2400" dirty="0"/>
                  <a:t>）和式（</a:t>
                </a:r>
                <a:r>
                  <a:rPr lang="en-US" altLang="zh-CN" sz="2400" dirty="0"/>
                  <a:t>1-30</a:t>
                </a:r>
                <a:r>
                  <a:rPr lang="zh-CN" altLang="en-US" sz="2400" dirty="0"/>
                  <a:t>），可得状态空间表达式为</a:t>
                </a:r>
                <a:endParaRPr lang="en-US" altLang="zh-CN" sz="2400"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−6</m:t>
                                </m:r>
                              </m:e>
                              <m:e>
                                <m:r>
                                  <a:rPr lang="zh-CN" altLang="en-US" sz="2400" i="1">
                                    <a:solidFill>
                                      <a:srgbClr val="000000"/>
                                    </a:solidFill>
                                    <a:latin typeface="Cambria Math" panose="02040503050406030204" pitchFamily="18" charset="0"/>
                                  </a:rPr>
                                  <m:t>−11</m:t>
                                </m:r>
                              </m:e>
                              <m:e>
                                <m:r>
                                  <a:rPr lang="zh-CN" altLang="en-US" sz="2400" i="1">
                                    <a:solidFill>
                                      <a:srgbClr val="000000"/>
                                    </a:solidFill>
                                    <a:latin typeface="Cambria Math" panose="02040503050406030204" pitchFamily="18" charset="0"/>
                                  </a:rPr>
                                  <m:t>−6</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2</m:t>
                                </m:r>
                              </m:e>
                            </m:mr>
                            <m:mr>
                              <m:e>
                                <m:r>
                                  <a:rPr lang="zh-CN" altLang="en-US" sz="2400" i="1">
                                    <a:solidFill>
                                      <a:srgbClr val="000000"/>
                                    </a:solidFill>
                                    <a:latin typeface="Cambria Math" panose="02040503050406030204" pitchFamily="18" charset="0"/>
                                  </a:rPr>
                                  <m:t>−6</m:t>
                                </m:r>
                              </m:e>
                            </m:mr>
                            <m:mr>
                              <m:e>
                                <m:r>
                                  <a:rPr lang="zh-CN" altLang="en-US" sz="2400" i="1">
                                    <a:solidFill>
                                      <a:srgbClr val="000000"/>
                                    </a:solidFill>
                                    <a:latin typeface="Cambria Math" panose="02040503050406030204" pitchFamily="18" charset="0"/>
                                  </a:rPr>
                                  <m:t>16</m:t>
                                </m:r>
                              </m:e>
                            </m:mr>
                          </m:m>
                        </m:e>
                      </m:d>
                      <m:r>
                        <a:rPr lang="zh-CN" altLang="en-US" sz="2400" i="1">
                          <a:solidFill>
                            <a:srgbClr val="000000"/>
                          </a:solidFill>
                          <a:latin typeface="Cambria Math" panose="02040503050406030204" pitchFamily="18" charset="0"/>
                        </a:rPr>
                        <m:t>𝑢</m:t>
                      </m:r>
                    </m:oMath>
                  </m:oMathPara>
                </a14:m>
                <a:endParaRPr lang="en-US" altLang="zh-CN" sz="2400" dirty="0"/>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oMath>
                  </m:oMathPara>
                </a14:m>
                <a:endParaRPr lang="zh-CN" altLang="en-US" sz="2400" dirty="0"/>
              </a:p>
            </p:txBody>
          </p:sp>
        </mc:Choice>
        <mc:Fallback xmlns="">
          <p:sp>
            <p:nvSpPr>
              <p:cNvPr id="96259" name="Rectangle 3">
                <a:extLst>
                  <a:ext uri="{FF2B5EF4-FFF2-40B4-BE49-F238E27FC236}">
                    <a16:creationId xmlns:a16="http://schemas.microsoft.com/office/drawing/2014/main" id="{251CF9EE-3889-4951-A9C3-C66ADD46AE8E}"/>
                  </a:ext>
                </a:extLst>
              </p:cNvPr>
              <p:cNvSpPr>
                <a:spLocks noGrp="1" noRot="1" noChangeAspect="1" noMove="1" noResize="1" noEditPoints="1" noAdjustHandles="1" noChangeArrowheads="1" noChangeShapeType="1" noTextEdit="1"/>
              </p:cNvSpPr>
              <p:nvPr>
                <p:ph idx="1"/>
              </p:nvPr>
            </p:nvSpPr>
            <p:spPr>
              <a:xfrm>
                <a:off x="914400" y="609601"/>
                <a:ext cx="11277600" cy="5516563"/>
              </a:xfrm>
              <a:blipFill>
                <a:blip r:embed="rId2"/>
                <a:stretch>
                  <a:fillRect l="-811" t="-221"/>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49C13D5E-BBE0-41C2-8B88-0C8F14D8C530}"/>
              </a:ext>
            </a:extLst>
          </p:cNvPr>
          <p:cNvSpPr>
            <a:spLocks noGrp="1"/>
          </p:cNvSpPr>
          <p:nvPr>
            <p:ph type="sldNum" sz="quarter" idx="12"/>
          </p:nvPr>
        </p:nvSpPr>
        <p:spPr/>
        <p:txBody>
          <a:bodyPr/>
          <a:lstStyle/>
          <a:p>
            <a:fld id="{BC76ECEE-DF48-4DE1-A1E0-405B1FA5B979}" type="slidenum">
              <a:rPr lang="en-US" altLang="zh-CN"/>
              <a:pPr/>
              <a:t>41</a:t>
            </a:fld>
            <a:endParaRPr lang="en-US" altLang="zh-CN"/>
          </a:p>
        </p:txBody>
      </p:sp>
      <p:sp>
        <p:nvSpPr>
          <p:cNvPr id="96261" name="Rectangle 5">
            <a:extLst>
              <a:ext uri="{FF2B5EF4-FFF2-40B4-BE49-F238E27FC236}">
                <a16:creationId xmlns:a16="http://schemas.microsoft.com/office/drawing/2014/main" id="{9AE1B324-34E6-428F-96A1-1998CD1A4758}"/>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6263" name="Rectangle 7">
            <a:extLst>
              <a:ext uri="{FF2B5EF4-FFF2-40B4-BE49-F238E27FC236}">
                <a16:creationId xmlns:a16="http://schemas.microsoft.com/office/drawing/2014/main" id="{86716291-8E12-4EA5-8C53-F97436233BE9}"/>
              </a:ext>
            </a:extLst>
          </p:cNvPr>
          <p:cNvSpPr>
            <a:spLocks noChangeArrowheads="1"/>
          </p:cNvSpPr>
          <p:nvPr/>
        </p:nvSpPr>
        <p:spPr bwMode="auto">
          <a:xfrm>
            <a:off x="6003635" y="27724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动作按钮: 转到主页 5">
            <a:hlinkClick r:id="rId3" action="ppaction://hlinksldjump" highlightClick="1"/>
            <a:extLst>
              <a:ext uri="{FF2B5EF4-FFF2-40B4-BE49-F238E27FC236}">
                <a16:creationId xmlns:a16="http://schemas.microsoft.com/office/drawing/2014/main" id="{2AED7178-D2F8-45A2-94A7-DB0C5C8EA2ED}"/>
              </a:ext>
            </a:extLst>
          </p:cNvPr>
          <p:cNvSpPr/>
          <p:nvPr/>
        </p:nvSpPr>
        <p:spPr>
          <a:xfrm>
            <a:off x="11278081" y="616377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938992"/>
          </a:xfrm>
        </p:spPr>
        <p:txBody>
          <a:bodyPr/>
          <a:lstStyle/>
          <a:p>
            <a:r>
              <a:rPr lang="zh-CN" altLang="en-US" sz="6000" dirty="0"/>
              <a:t>由系统方框图建立</a:t>
            </a:r>
            <a:br>
              <a:rPr lang="zh-CN" altLang="en-US" sz="6000" dirty="0"/>
            </a:br>
            <a:r>
              <a:rPr lang="zh-CN" altLang="en-US" sz="6000" dirty="0"/>
              <a:t>       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1.4</a:t>
            </a:r>
            <a:endParaRPr lang="zh-CN" altLang="en-US" sz="10400" dirty="0"/>
          </a:p>
        </p:txBody>
      </p:sp>
    </p:spTree>
    <p:extLst>
      <p:ext uri="{BB962C8B-B14F-4D97-AF65-F5344CB8AC3E}">
        <p14:creationId xmlns:p14="http://schemas.microsoft.com/office/powerpoint/2010/main" val="385480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2C668C1-DC04-4CFC-B48C-A99E84B68E20}"/>
              </a:ext>
            </a:extLst>
          </p:cNvPr>
          <p:cNvSpPr>
            <a:spLocks noGrp="1"/>
          </p:cNvSpPr>
          <p:nvPr>
            <p:ph type="title"/>
          </p:nvPr>
        </p:nvSpPr>
        <p:spPr/>
        <p:txBody>
          <a:bodyPr>
            <a:normAutofit/>
          </a:bodyPr>
          <a:lstStyle/>
          <a:p>
            <a:r>
              <a:rPr lang="zh-CN" altLang="en-US" dirty="0"/>
              <a:t>由系统方框图→状态空间表达式步骤</a:t>
            </a:r>
          </a:p>
        </p:txBody>
      </p:sp>
      <p:sp>
        <p:nvSpPr>
          <p:cNvPr id="98307" name="Rectangle 3">
            <a:extLst>
              <a:ext uri="{FF2B5EF4-FFF2-40B4-BE49-F238E27FC236}">
                <a16:creationId xmlns:a16="http://schemas.microsoft.com/office/drawing/2014/main" id="{704C4029-8D55-4E60-B328-49901FC052D3}"/>
              </a:ext>
            </a:extLst>
          </p:cNvPr>
          <p:cNvSpPr>
            <a:spLocks noGrp="1" noChangeArrowheads="1"/>
          </p:cNvSpPr>
          <p:nvPr>
            <p:ph sz="quarter" idx="13"/>
          </p:nvPr>
        </p:nvSpPr>
        <p:spPr/>
        <p:txBody>
          <a:bodyPr>
            <a:normAutofit/>
          </a:bodyPr>
          <a:lstStyle/>
          <a:p>
            <a:pPr>
              <a:lnSpc>
                <a:spcPct val="120000"/>
              </a:lnSpc>
              <a:buFontTx/>
              <a:buNone/>
            </a:pPr>
            <a:r>
              <a:rPr lang="en-US" altLang="zh-CN" sz="2800" dirty="0"/>
              <a:t>  (1) </a:t>
            </a:r>
            <a:r>
              <a:rPr lang="zh-CN" altLang="en-US" sz="2800" dirty="0"/>
              <a:t>将方框图化为系统模拟图</a:t>
            </a:r>
            <a:r>
              <a:rPr lang="en-US" altLang="zh-CN" sz="2800" dirty="0"/>
              <a:t>;</a:t>
            </a:r>
          </a:p>
          <a:p>
            <a:pPr>
              <a:lnSpc>
                <a:spcPct val="120000"/>
              </a:lnSpc>
              <a:buFontTx/>
              <a:buNone/>
            </a:pPr>
            <a:r>
              <a:rPr lang="en-US" altLang="zh-CN" sz="2800" dirty="0"/>
              <a:t>  (2) </a:t>
            </a:r>
            <a:r>
              <a:rPr lang="zh-CN" altLang="en-US" sz="2800" dirty="0"/>
              <a:t>选每个积分器的输出作为状态变量，标在模拟图上，得到系统的状态变量图</a:t>
            </a:r>
            <a:r>
              <a:rPr lang="en-US" altLang="zh-CN" sz="2800" dirty="0"/>
              <a:t>;</a:t>
            </a:r>
          </a:p>
          <a:p>
            <a:pPr>
              <a:lnSpc>
                <a:spcPct val="120000"/>
              </a:lnSpc>
              <a:buFontTx/>
              <a:buNone/>
            </a:pPr>
            <a:r>
              <a:rPr lang="en-US" altLang="zh-CN" sz="2800" dirty="0"/>
              <a:t>  (3)</a:t>
            </a:r>
            <a:r>
              <a:rPr lang="zh-CN" altLang="en-US" sz="2800" dirty="0"/>
              <a:t>根据状态变量图的连接情况，可写出系统的状态空间表达式。 </a:t>
            </a:r>
          </a:p>
        </p:txBody>
      </p:sp>
      <p:sp>
        <p:nvSpPr>
          <p:cNvPr id="5" name="灯片编号占位符 5">
            <a:extLst>
              <a:ext uri="{FF2B5EF4-FFF2-40B4-BE49-F238E27FC236}">
                <a16:creationId xmlns:a16="http://schemas.microsoft.com/office/drawing/2014/main" id="{866EBC75-6C36-4AF0-9626-F794551104CC}"/>
              </a:ext>
            </a:extLst>
          </p:cNvPr>
          <p:cNvSpPr>
            <a:spLocks noGrp="1"/>
          </p:cNvSpPr>
          <p:nvPr>
            <p:ph type="sldNum" sz="quarter" idx="12"/>
          </p:nvPr>
        </p:nvSpPr>
        <p:spPr/>
        <p:txBody>
          <a:bodyPr/>
          <a:lstStyle/>
          <a:p>
            <a:fld id="{4B7E62D9-AF28-4C9B-8086-E749C092E35E}" type="slidenum">
              <a:rPr lang="en-US" altLang="zh-CN"/>
              <a:pPr/>
              <a:t>43</a:t>
            </a:fld>
            <a:endParaRPr lang="en-US" altLang="zh-CN"/>
          </a:p>
        </p:txBody>
      </p:sp>
    </p:spTree>
    <p:extLst>
      <p:ext uri="{BB962C8B-B14F-4D97-AF65-F5344CB8AC3E}">
        <p14:creationId xmlns:p14="http://schemas.microsoft.com/office/powerpoint/2010/main" val="232473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8F3DB82-1D66-486C-B774-356C8D797003}"/>
              </a:ext>
            </a:extLst>
          </p:cNvPr>
          <p:cNvSpPr>
            <a:spLocks noGrp="1"/>
          </p:cNvSpPr>
          <p:nvPr>
            <p:ph type="title"/>
          </p:nvPr>
        </p:nvSpPr>
        <p:spPr/>
        <p:txBody>
          <a:bodyPr/>
          <a:lstStyle/>
          <a:p>
            <a:r>
              <a:rPr lang="zh-CN" altLang="en-US" dirty="0"/>
              <a:t> </a:t>
            </a:r>
            <a:r>
              <a:rPr lang="en-US" altLang="zh-CN" dirty="0"/>
              <a:t>1. </a:t>
            </a:r>
            <a:r>
              <a:rPr lang="zh-CN" altLang="en-US" dirty="0"/>
              <a:t>积分环节</a:t>
            </a:r>
          </a:p>
        </p:txBody>
      </p:sp>
      <mc:AlternateContent xmlns:mc="http://schemas.openxmlformats.org/markup-compatibility/2006" xmlns:a14="http://schemas.microsoft.com/office/drawing/2010/main">
        <mc:Choice Requires="a14">
          <p:sp>
            <p:nvSpPr>
              <p:cNvPr id="99331" name="Rectangle 3">
                <a:extLst>
                  <a:ext uri="{FF2B5EF4-FFF2-40B4-BE49-F238E27FC236}">
                    <a16:creationId xmlns:a16="http://schemas.microsoft.com/office/drawing/2014/main" id="{03DC0F41-9886-4CFE-8752-BDA9B46FA3F5}"/>
                  </a:ext>
                </a:extLst>
              </p:cNvPr>
              <p:cNvSpPr>
                <a:spLocks noGrp="1" noChangeArrowheads="1"/>
              </p:cNvSpPr>
              <p:nvPr>
                <p:ph sz="quarter" idx="13"/>
              </p:nvPr>
            </p:nvSpPr>
            <p:spPr>
              <a:xfrm>
                <a:off x="913773" y="1600200"/>
                <a:ext cx="10669107" cy="4838156"/>
              </a:xfrm>
            </p:spPr>
            <p:txBody>
              <a:bodyPr>
                <a:normAutofit/>
              </a:bodyPr>
              <a:lstStyle/>
              <a:p>
                <a:pPr>
                  <a:lnSpc>
                    <a:spcPct val="120000"/>
                  </a:lnSpc>
                  <a:buFontTx/>
                  <a:buNone/>
                </a:pPr>
                <a:r>
                  <a:rPr lang="zh-CN" altLang="en-US" sz="2800" dirty="0"/>
                  <a:t>选积分器的输出作为一个状态变量</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，积分器的输入为</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，将</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和 </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标在模拟图上，就得到状态变量图。</a:t>
                </a:r>
              </a:p>
            </p:txBody>
          </p:sp>
        </mc:Choice>
        <mc:Fallback xmlns="">
          <p:sp>
            <p:nvSpPr>
              <p:cNvPr id="99331" name="Rectangle 3">
                <a:extLst>
                  <a:ext uri="{FF2B5EF4-FFF2-40B4-BE49-F238E27FC236}">
                    <a16:creationId xmlns:a16="http://schemas.microsoft.com/office/drawing/2014/main" id="{03DC0F41-9886-4CFE-8752-BDA9B46FA3F5}"/>
                  </a:ext>
                </a:extLst>
              </p:cNvPr>
              <p:cNvSpPr>
                <a:spLocks noGrp="1" noRot="1" noChangeAspect="1" noMove="1" noResize="1" noEditPoints="1" noAdjustHandles="1" noChangeArrowheads="1" noChangeShapeType="1" noTextEdit="1"/>
              </p:cNvSpPr>
              <p:nvPr>
                <p:ph sz="quarter" idx="13"/>
              </p:nvPr>
            </p:nvSpPr>
            <p:spPr>
              <a:xfrm>
                <a:off x="913773" y="1600200"/>
                <a:ext cx="10669107" cy="4838156"/>
              </a:xfrm>
              <a:blipFill>
                <a:blip r:embed="rId2"/>
                <a:stretch>
                  <a:fillRect l="-1200" t="-504"/>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2659A968-2F03-431B-BBC6-6937356F061C}"/>
              </a:ext>
            </a:extLst>
          </p:cNvPr>
          <p:cNvSpPr>
            <a:spLocks noGrp="1"/>
          </p:cNvSpPr>
          <p:nvPr>
            <p:ph type="sldNum" sz="quarter" idx="12"/>
          </p:nvPr>
        </p:nvSpPr>
        <p:spPr/>
        <p:txBody>
          <a:bodyPr/>
          <a:lstStyle/>
          <a:p>
            <a:fld id="{F2EB2F94-28FC-4C46-A7F6-48F84AFC66D8}" type="slidenum">
              <a:rPr lang="en-US" altLang="zh-CN"/>
              <a:pPr/>
              <a:t>44</a:t>
            </a:fld>
            <a:endParaRPr lang="en-US" altLang="zh-CN"/>
          </a:p>
        </p:txBody>
      </p:sp>
      <p:sp>
        <p:nvSpPr>
          <p:cNvPr id="99333" name="Rectangle 5">
            <a:extLst>
              <a:ext uri="{FF2B5EF4-FFF2-40B4-BE49-F238E27FC236}">
                <a16:creationId xmlns:a16="http://schemas.microsoft.com/office/drawing/2014/main" id="{12B96CAD-CD5B-440D-BE1B-434083BAA6C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9335" name="Rectangle 7">
            <a:extLst>
              <a:ext uri="{FF2B5EF4-FFF2-40B4-BE49-F238E27FC236}">
                <a16:creationId xmlns:a16="http://schemas.microsoft.com/office/drawing/2014/main" id="{309B2E88-1309-437B-B107-0205FBED912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9336" name="Object 8">
            <a:extLst>
              <a:ext uri="{FF2B5EF4-FFF2-40B4-BE49-F238E27FC236}">
                <a16:creationId xmlns:a16="http://schemas.microsoft.com/office/drawing/2014/main" id="{47768D13-6772-4BC7-9AB8-3EBEE85293DD}"/>
              </a:ext>
            </a:extLst>
          </p:cNvPr>
          <p:cNvSpPr txBox="1"/>
          <p:nvPr/>
        </p:nvSpPr>
        <p:spPr bwMode="auto">
          <a:xfrm>
            <a:off x="6934200" y="4724400"/>
            <a:ext cx="422275" cy="609600"/>
          </a:xfrm>
          <a:prstGeom prst="rect">
            <a:avLst/>
          </a:prstGeom>
          <a:noFill/>
        </p:spPr>
        <p:txBody>
          <a:bodyPr>
            <a:normAutofit lnSpcReduction="10000"/>
          </a:bodyPr>
          <a:lstStyle/>
          <a:p>
            <a:endParaRPr lang="zh-CN" altLang="en-US" dirty="0"/>
          </a:p>
        </p:txBody>
      </p:sp>
      <p:sp>
        <p:nvSpPr>
          <p:cNvPr id="15" name="Text Box 30">
            <a:extLst>
              <a:ext uri="{FF2B5EF4-FFF2-40B4-BE49-F238E27FC236}">
                <a16:creationId xmlns:a16="http://schemas.microsoft.com/office/drawing/2014/main" id="{7E06380D-5AB5-409E-9ADE-D30011BE3764}"/>
              </a:ext>
            </a:extLst>
          </p:cNvPr>
          <p:cNvSpPr txBox="1">
            <a:spLocks noChangeArrowheads="1"/>
          </p:cNvSpPr>
          <p:nvPr/>
        </p:nvSpPr>
        <p:spPr bwMode="auto">
          <a:xfrm>
            <a:off x="962495" y="4866683"/>
            <a:ext cx="248519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1-9 </a:t>
            </a:r>
          </a:p>
          <a:p>
            <a:pPr>
              <a:spcBef>
                <a:spcPct val="50000"/>
              </a:spcBef>
            </a:pPr>
            <a:r>
              <a:rPr lang="zh-CN" altLang="en-US" sz="2000" dirty="0"/>
              <a:t>积分环节方框图</a:t>
            </a:r>
          </a:p>
        </p:txBody>
      </p:sp>
      <p:sp>
        <p:nvSpPr>
          <p:cNvPr id="16" name="Text Box 31">
            <a:extLst>
              <a:ext uri="{FF2B5EF4-FFF2-40B4-BE49-F238E27FC236}">
                <a16:creationId xmlns:a16="http://schemas.microsoft.com/office/drawing/2014/main" id="{BEA9C62F-BC34-4622-886B-3E2B21987B0E}"/>
              </a:ext>
            </a:extLst>
          </p:cNvPr>
          <p:cNvSpPr txBox="1">
            <a:spLocks noChangeArrowheads="1"/>
          </p:cNvSpPr>
          <p:nvPr/>
        </p:nvSpPr>
        <p:spPr bwMode="auto">
          <a:xfrm>
            <a:off x="5061831" y="4803150"/>
            <a:ext cx="36737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zh-CN" altLang="en-US" sz="2000" dirty="0"/>
              <a:t>图</a:t>
            </a:r>
            <a:r>
              <a:rPr lang="en-US" altLang="zh-CN" sz="2000" dirty="0"/>
              <a:t>1-10 </a:t>
            </a:r>
          </a:p>
          <a:p>
            <a:pPr>
              <a:spcBef>
                <a:spcPts val="0"/>
              </a:spcBef>
            </a:pPr>
            <a:r>
              <a:rPr lang="zh-CN" altLang="en-US" sz="2000" dirty="0"/>
              <a:t>积分环节状态变量</a:t>
            </a:r>
            <a:r>
              <a:rPr lang="zh-CN" altLang="en-US" sz="4000" dirty="0"/>
              <a:t> </a:t>
            </a:r>
          </a:p>
        </p:txBody>
      </p:sp>
      <p:pic>
        <p:nvPicPr>
          <p:cNvPr id="17" name="Picture 32" descr="1t9">
            <a:extLst>
              <a:ext uri="{FF2B5EF4-FFF2-40B4-BE49-F238E27FC236}">
                <a16:creationId xmlns:a16="http://schemas.microsoft.com/office/drawing/2014/main" id="{A6203FD6-D50D-40B7-898A-13A925C60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95" y="3494084"/>
            <a:ext cx="3048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3" descr="1t10">
            <a:extLst>
              <a:ext uri="{FF2B5EF4-FFF2-40B4-BE49-F238E27FC236}">
                <a16:creationId xmlns:a16="http://schemas.microsoft.com/office/drawing/2014/main" id="{E69D26B1-6B38-40AE-AAD2-FC91C3EA2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831" y="3506784"/>
            <a:ext cx="4191000" cy="1054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1D419F-0640-4F54-B995-C54AFFAF5B3C}"/>
                  </a:ext>
                </a:extLst>
              </p:cNvPr>
              <p:cNvSpPr/>
              <p:nvPr/>
            </p:nvSpPr>
            <p:spPr>
              <a:xfrm>
                <a:off x="8915881" y="4866683"/>
                <a:ext cx="2667000" cy="1420902"/>
              </a:xfrm>
              <a:prstGeom prst="rect">
                <a:avLst/>
              </a:prstGeom>
            </p:spPr>
            <p:txBody>
              <a:bodyPr wrap="square">
                <a:spAutoFit/>
              </a:bodyPr>
              <a:lstStyle/>
              <a:p>
                <a:pPr algn="l">
                  <a:buFontTx/>
                  <a:buNone/>
                </a:pPr>
                <a:r>
                  <a:rPr lang="zh-CN" altLang="en-US" sz="2400" dirty="0">
                    <a:latin typeface="微软雅黑 Light" panose="020B0502040204020203" pitchFamily="34" charset="-122"/>
                    <a:ea typeface="微软雅黑 Light" panose="020B0502040204020203" pitchFamily="34" charset="-122"/>
                  </a:rPr>
                  <a:t>状态空间表达式为</a:t>
                </a:r>
              </a:p>
              <a:p>
                <a:pPr>
                  <a:lnSpc>
                    <a:spcPct val="100000"/>
                  </a:lnSpc>
                  <a:buFontTx/>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𝜏</m:t>
                                </m:r>
                              </m:den>
                            </m:f>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qArr>
                      </m:e>
                    </m:d>
                  </m:oMath>
                </a14:m>
                <a:r>
                  <a:rPr lang="zh-CN" altLang="en-US" sz="2400" dirty="0"/>
                  <a:t>               </a:t>
                </a:r>
                <a:endParaRPr lang="en-US" altLang="zh-CN" sz="2400" dirty="0"/>
              </a:p>
            </p:txBody>
          </p:sp>
        </mc:Choice>
        <mc:Fallback xmlns="">
          <p:sp>
            <p:nvSpPr>
              <p:cNvPr id="6" name="矩形 5">
                <a:extLst>
                  <a:ext uri="{FF2B5EF4-FFF2-40B4-BE49-F238E27FC236}">
                    <a16:creationId xmlns:a16="http://schemas.microsoft.com/office/drawing/2014/main" id="{7F1D419F-0640-4F54-B995-C54AFFAF5B3C}"/>
                  </a:ext>
                </a:extLst>
              </p:cNvPr>
              <p:cNvSpPr>
                <a:spLocks noRot="1" noChangeAspect="1" noMove="1" noResize="1" noEditPoints="1" noAdjustHandles="1" noChangeArrowheads="1" noChangeShapeType="1" noTextEdit="1"/>
              </p:cNvSpPr>
              <p:nvPr/>
            </p:nvSpPr>
            <p:spPr>
              <a:xfrm>
                <a:off x="8915881" y="4866683"/>
                <a:ext cx="2667000" cy="1420902"/>
              </a:xfrm>
              <a:prstGeom prst="rect">
                <a:avLst/>
              </a:prstGeom>
              <a:blipFill>
                <a:blip r:embed="rId5"/>
                <a:stretch>
                  <a:fillRect l="-3661" t="-3433" r="-183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52546-0B00-428B-B4D8-40B3829E345C}"/>
              </a:ext>
            </a:extLst>
          </p:cNvPr>
          <p:cNvSpPr>
            <a:spLocks noGrp="1"/>
          </p:cNvSpPr>
          <p:nvPr>
            <p:ph type="title"/>
          </p:nvPr>
        </p:nvSpPr>
        <p:spPr/>
        <p:txBody>
          <a:bodyPr/>
          <a:lstStyle/>
          <a:p>
            <a:r>
              <a:rPr lang="zh-CN" altLang="en-US" dirty="0"/>
              <a:t> </a:t>
            </a:r>
            <a:r>
              <a:rPr lang="en-US" altLang="zh-CN" dirty="0"/>
              <a:t>2. </a:t>
            </a:r>
            <a:r>
              <a:rPr lang="zh-CN" altLang="en-US" dirty="0"/>
              <a:t>惯性环节</a:t>
            </a:r>
          </a:p>
        </p:txBody>
      </p:sp>
      <mc:AlternateContent xmlns:mc="http://schemas.openxmlformats.org/markup-compatibility/2006" xmlns:a14="http://schemas.microsoft.com/office/drawing/2010/main">
        <mc:Choice Requires="a14">
          <p:sp>
            <p:nvSpPr>
              <p:cNvPr id="101379" name="Rectangle 3">
                <a:extLst>
                  <a:ext uri="{FF2B5EF4-FFF2-40B4-BE49-F238E27FC236}">
                    <a16:creationId xmlns:a16="http://schemas.microsoft.com/office/drawing/2014/main" id="{260C4CAD-089F-402C-8F00-5191677CF024}"/>
                  </a:ext>
                </a:extLst>
              </p:cNvPr>
              <p:cNvSpPr>
                <a:spLocks noGrp="1" noChangeArrowheads="1"/>
              </p:cNvSpPr>
              <p:nvPr>
                <p:ph sz="quarter" idx="13"/>
              </p:nvPr>
            </p:nvSpPr>
            <p:spPr>
              <a:xfrm>
                <a:off x="913774" y="1600200"/>
                <a:ext cx="10592426" cy="5105400"/>
              </a:xfrm>
            </p:spPr>
            <p:txBody>
              <a:bodyPr/>
              <a:lstStyle/>
              <a:p>
                <a:pPr>
                  <a:buNone/>
                </a:pPr>
                <a:r>
                  <a:rPr lang="zh-CN" altLang="en-US" sz="2800" dirty="0"/>
                  <a:t>选积分器的输出作为一个状态变量</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，积分器的输入为</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，将</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和</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标在模拟图上，就得到状态变量图。</a:t>
                </a:r>
              </a:p>
            </p:txBody>
          </p:sp>
        </mc:Choice>
        <mc:Fallback xmlns="">
          <p:sp>
            <p:nvSpPr>
              <p:cNvPr id="101379" name="Rectangle 3">
                <a:extLst>
                  <a:ext uri="{FF2B5EF4-FFF2-40B4-BE49-F238E27FC236}">
                    <a16:creationId xmlns:a16="http://schemas.microsoft.com/office/drawing/2014/main" id="{260C4CAD-089F-402C-8F00-5191677CF024}"/>
                  </a:ext>
                </a:extLst>
              </p:cNvPr>
              <p:cNvSpPr>
                <a:spLocks noGrp="1" noRot="1" noChangeAspect="1" noMove="1" noResize="1" noEditPoints="1" noAdjustHandles="1" noChangeArrowheads="1" noChangeShapeType="1" noTextEdit="1"/>
              </p:cNvSpPr>
              <p:nvPr>
                <p:ph sz="quarter" idx="13"/>
              </p:nvPr>
            </p:nvSpPr>
            <p:spPr>
              <a:xfrm>
                <a:off x="913774" y="1600200"/>
                <a:ext cx="10592426" cy="5105400"/>
              </a:xfrm>
              <a:blipFill>
                <a:blip r:embed="rId2"/>
                <a:stretch>
                  <a:fillRect l="-1208" t="-478"/>
                </a:stretch>
              </a:blipFill>
            </p:spPr>
            <p:txBody>
              <a:bodyPr/>
              <a:lstStyle/>
              <a:p>
                <a:r>
                  <a:rPr lang="zh-CN" altLang="en-US">
                    <a:noFill/>
                  </a:rPr>
                  <a:t> </a:t>
                </a:r>
              </a:p>
            </p:txBody>
          </p:sp>
        </mc:Fallback>
      </mc:AlternateContent>
      <p:sp>
        <p:nvSpPr>
          <p:cNvPr id="11" name="灯片编号占位符 5">
            <a:extLst>
              <a:ext uri="{FF2B5EF4-FFF2-40B4-BE49-F238E27FC236}">
                <a16:creationId xmlns:a16="http://schemas.microsoft.com/office/drawing/2014/main" id="{D8AEA147-7772-4BEF-86F4-4B0AA9A983A8}"/>
              </a:ext>
            </a:extLst>
          </p:cNvPr>
          <p:cNvSpPr>
            <a:spLocks noGrp="1"/>
          </p:cNvSpPr>
          <p:nvPr>
            <p:ph type="sldNum" sz="quarter" idx="12"/>
          </p:nvPr>
        </p:nvSpPr>
        <p:spPr/>
        <p:txBody>
          <a:bodyPr/>
          <a:lstStyle/>
          <a:p>
            <a:fld id="{9D6F71AA-68F5-40C9-AA91-9063D471F21E}" type="slidenum">
              <a:rPr lang="en-US" altLang="zh-CN"/>
              <a:pPr/>
              <a:t>45</a:t>
            </a:fld>
            <a:endParaRPr lang="en-US" altLang="zh-CN"/>
          </a:p>
        </p:txBody>
      </p:sp>
      <p:sp>
        <p:nvSpPr>
          <p:cNvPr id="101381" name="Rectangle 5">
            <a:extLst>
              <a:ext uri="{FF2B5EF4-FFF2-40B4-BE49-F238E27FC236}">
                <a16:creationId xmlns:a16="http://schemas.microsoft.com/office/drawing/2014/main" id="{4A4B5706-2DBE-4263-A515-BEF0D621B8BE}"/>
              </a:ext>
            </a:extLst>
          </p:cNvPr>
          <p:cNvSpPr>
            <a:spLocks noChangeArrowheads="1"/>
          </p:cNvSpPr>
          <p:nvPr/>
        </p:nvSpPr>
        <p:spPr bwMode="auto">
          <a:xfrm>
            <a:off x="6003635" y="29962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1383" name="Rectangle 7">
            <a:extLst>
              <a:ext uri="{FF2B5EF4-FFF2-40B4-BE49-F238E27FC236}">
                <a16:creationId xmlns:a16="http://schemas.microsoft.com/office/drawing/2014/main" id="{01DE1460-E0D2-4AB6-B27C-AE9A8032308D}"/>
              </a:ext>
            </a:extLst>
          </p:cNvPr>
          <p:cNvSpPr>
            <a:spLocks noChangeArrowheads="1"/>
          </p:cNvSpPr>
          <p:nvPr/>
        </p:nvSpPr>
        <p:spPr bwMode="auto">
          <a:xfrm>
            <a:off x="6460835" y="50108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Text Box 33">
            <a:extLst>
              <a:ext uri="{FF2B5EF4-FFF2-40B4-BE49-F238E27FC236}">
                <a16:creationId xmlns:a16="http://schemas.microsoft.com/office/drawing/2014/main" id="{238FD553-634A-46CE-A845-D11353A09045}"/>
              </a:ext>
            </a:extLst>
          </p:cNvPr>
          <p:cNvSpPr txBox="1">
            <a:spLocks noChangeArrowheads="1"/>
          </p:cNvSpPr>
          <p:nvPr/>
        </p:nvSpPr>
        <p:spPr bwMode="auto">
          <a:xfrm>
            <a:off x="5216235" y="5273680"/>
            <a:ext cx="2806700" cy="752475"/>
          </a:xfrm>
          <a:prstGeom prst="rect">
            <a:avLst/>
          </a:prstGeom>
          <a:noFill/>
          <a:ln w="9525">
            <a:noFill/>
            <a:miter lim="800000"/>
            <a:headEnd/>
            <a:tailEnd/>
          </a:ln>
        </p:spPr>
        <p:txBody>
          <a:bodyPr/>
          <a:lstStyle/>
          <a:p>
            <a:r>
              <a:rPr lang="zh-CN" altLang="en-US" sz="2000" dirty="0">
                <a:latin typeface="Times New Roman" panose="02020603050405020304" pitchFamily="18" charset="0"/>
              </a:rPr>
              <a:t>图</a:t>
            </a:r>
            <a:r>
              <a:rPr lang="en-US" altLang="zh-CN" sz="2000" dirty="0">
                <a:latin typeface="Times New Roman" panose="02020603050405020304" pitchFamily="18" charset="0"/>
              </a:rPr>
              <a:t>1-12 </a:t>
            </a:r>
          </a:p>
          <a:p>
            <a:r>
              <a:rPr lang="zh-CN" altLang="en-US" sz="2000" dirty="0">
                <a:latin typeface="Times New Roman" panose="02020603050405020304" pitchFamily="18" charset="0"/>
              </a:rPr>
              <a:t>惯性环节状态变量图</a:t>
            </a:r>
            <a:endParaRPr lang="zh-CN" altLang="en-US" sz="2000" dirty="0"/>
          </a:p>
        </p:txBody>
      </p:sp>
      <p:sp>
        <p:nvSpPr>
          <p:cNvPr id="14" name="Text Box 75">
            <a:extLst>
              <a:ext uri="{FF2B5EF4-FFF2-40B4-BE49-F238E27FC236}">
                <a16:creationId xmlns:a16="http://schemas.microsoft.com/office/drawing/2014/main" id="{41B39CD0-D427-4B90-AD47-3D1C4475A848}"/>
              </a:ext>
            </a:extLst>
          </p:cNvPr>
          <p:cNvSpPr txBox="1">
            <a:spLocks noChangeArrowheads="1"/>
          </p:cNvSpPr>
          <p:nvPr/>
        </p:nvSpPr>
        <p:spPr bwMode="auto">
          <a:xfrm>
            <a:off x="1469735" y="5273680"/>
            <a:ext cx="2209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1-11</a:t>
            </a:r>
          </a:p>
          <a:p>
            <a:pPr>
              <a:spcBef>
                <a:spcPct val="50000"/>
              </a:spcBef>
            </a:pPr>
            <a:r>
              <a:rPr lang="zh-CN" altLang="en-US" sz="2000" dirty="0"/>
              <a:t>惯性环节方框图</a:t>
            </a:r>
          </a:p>
        </p:txBody>
      </p:sp>
      <p:pic>
        <p:nvPicPr>
          <p:cNvPr id="15" name="Picture 76" descr="1t11">
            <a:extLst>
              <a:ext uri="{FF2B5EF4-FFF2-40B4-BE49-F238E27FC236}">
                <a16:creationId xmlns:a16="http://schemas.microsoft.com/office/drawing/2014/main" id="{6C72E276-B5EF-4034-A277-ED2D4772A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935" y="3216279"/>
            <a:ext cx="2438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7" descr="1t12">
            <a:extLst>
              <a:ext uri="{FF2B5EF4-FFF2-40B4-BE49-F238E27FC236}">
                <a16:creationId xmlns:a16="http://schemas.microsoft.com/office/drawing/2014/main" id="{C2C14763-5495-4FF0-85B0-9CE1779FF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3122722"/>
            <a:ext cx="3581400" cy="17700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C97EEEC-8765-4603-A2B3-0D4F42EB2CC6}"/>
                  </a:ext>
                </a:extLst>
              </p:cNvPr>
              <p:cNvSpPr/>
              <p:nvPr/>
            </p:nvSpPr>
            <p:spPr>
              <a:xfrm>
                <a:off x="8915881" y="4866683"/>
                <a:ext cx="2667000" cy="1640770"/>
              </a:xfrm>
              <a:prstGeom prst="rect">
                <a:avLst/>
              </a:prstGeom>
            </p:spPr>
            <p:txBody>
              <a:bodyPr wrap="square">
                <a:spAutoFit/>
              </a:bodyPr>
              <a:lstStyle/>
              <a:p>
                <a:pPr algn="l">
                  <a:buFontTx/>
                  <a:buNone/>
                </a:pPr>
                <a:r>
                  <a:rPr lang="zh-CN" altLang="en-US" sz="2400" dirty="0">
                    <a:latin typeface="微软雅黑 Light" panose="020B0502040204020203" pitchFamily="34" charset="-122"/>
                    <a:ea typeface="微软雅黑 Light" panose="020B0502040204020203" pitchFamily="34" charset="-122"/>
                  </a:rPr>
                  <a:t>状态空间表达式为</a:t>
                </a:r>
              </a:p>
              <a:p>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𝑇</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𝐾</m:t>
                                  </m:r>
                                </m:num>
                                <m:den>
                                  <m:r>
                                    <a:rPr lang="zh-CN" altLang="en-US" sz="2400" i="1">
                                      <a:solidFill>
                                        <a:srgbClr val="000000"/>
                                      </a:solidFill>
                                      <a:latin typeface="Cambria Math" panose="02040503050406030204" pitchFamily="18" charset="0"/>
                                    </a:rPr>
                                    <m:t>𝑇</m:t>
                                  </m:r>
                                </m:den>
                              </m:f>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qArr>
                        </m:e>
                      </m:d>
                    </m:oMath>
                  </m:oMathPara>
                </a14:m>
                <a:endParaRPr lang="zh-CN" altLang="en-US" sz="2400" dirty="0"/>
              </a:p>
            </p:txBody>
          </p:sp>
        </mc:Choice>
        <mc:Fallback xmlns="">
          <p:sp>
            <p:nvSpPr>
              <p:cNvPr id="17" name="矩形 16">
                <a:extLst>
                  <a:ext uri="{FF2B5EF4-FFF2-40B4-BE49-F238E27FC236}">
                    <a16:creationId xmlns:a16="http://schemas.microsoft.com/office/drawing/2014/main" id="{2C97EEEC-8765-4603-A2B3-0D4F42EB2CC6}"/>
                  </a:ext>
                </a:extLst>
              </p:cNvPr>
              <p:cNvSpPr>
                <a:spLocks noRot="1" noChangeAspect="1" noMove="1" noResize="1" noEditPoints="1" noAdjustHandles="1" noChangeArrowheads="1" noChangeShapeType="1" noTextEdit="1"/>
              </p:cNvSpPr>
              <p:nvPr/>
            </p:nvSpPr>
            <p:spPr>
              <a:xfrm>
                <a:off x="8915881" y="4866683"/>
                <a:ext cx="2667000" cy="1640770"/>
              </a:xfrm>
              <a:prstGeom prst="rect">
                <a:avLst/>
              </a:prstGeom>
              <a:blipFill>
                <a:blip r:embed="rId5"/>
                <a:stretch>
                  <a:fillRect l="-3661" t="-2974" r="-183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E4C7E-F8FE-4275-B296-E347859B433F}"/>
              </a:ext>
            </a:extLst>
          </p:cNvPr>
          <p:cNvSpPr>
            <a:spLocks noGrp="1"/>
          </p:cNvSpPr>
          <p:nvPr>
            <p:ph type="title"/>
          </p:nvPr>
        </p:nvSpPr>
        <p:spPr/>
        <p:txBody>
          <a:bodyPr/>
          <a:lstStyle/>
          <a:p>
            <a:r>
              <a:rPr lang="en-US" altLang="zh-CN" dirty="0"/>
              <a:t> 3. PI</a:t>
            </a:r>
            <a:r>
              <a:rPr lang="zh-CN" altLang="en-US" dirty="0"/>
              <a:t>调节器</a:t>
            </a:r>
          </a:p>
        </p:txBody>
      </p:sp>
      <mc:AlternateContent xmlns:mc="http://schemas.openxmlformats.org/markup-compatibility/2006" xmlns:a14="http://schemas.microsoft.com/office/drawing/2010/main">
        <mc:Choice Requires="a14">
          <p:sp>
            <p:nvSpPr>
              <p:cNvPr id="104451" name="Rectangle 3">
                <a:extLst>
                  <a:ext uri="{FF2B5EF4-FFF2-40B4-BE49-F238E27FC236}">
                    <a16:creationId xmlns:a16="http://schemas.microsoft.com/office/drawing/2014/main" id="{D67D5088-D3C7-45E8-A602-8F7E9252D876}"/>
                  </a:ext>
                </a:extLst>
              </p:cNvPr>
              <p:cNvSpPr>
                <a:spLocks noGrp="1" noChangeArrowheads="1"/>
              </p:cNvSpPr>
              <p:nvPr>
                <p:ph sz="quarter" idx="13"/>
              </p:nvPr>
            </p:nvSpPr>
            <p:spPr>
              <a:xfrm>
                <a:off x="913774" y="1600200"/>
                <a:ext cx="10690560" cy="5105400"/>
              </a:xfrm>
            </p:spPr>
            <p:txBody>
              <a:bodyPr>
                <a:normAutofit/>
              </a:bodyPr>
              <a:lstStyle/>
              <a:p>
                <a:pPr>
                  <a:buNone/>
                </a:pPr>
                <a:r>
                  <a:rPr lang="zh-CN" altLang="en-US" sz="2800" dirty="0"/>
                  <a:t>选积分器的输出作为一个状态变量</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，积分器的输入为</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，将</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和</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标在模拟图上，就得到状态变量图。</a:t>
                </a:r>
              </a:p>
            </p:txBody>
          </p:sp>
        </mc:Choice>
        <mc:Fallback xmlns="">
          <p:sp>
            <p:nvSpPr>
              <p:cNvPr id="104451" name="Rectangle 3">
                <a:extLst>
                  <a:ext uri="{FF2B5EF4-FFF2-40B4-BE49-F238E27FC236}">
                    <a16:creationId xmlns:a16="http://schemas.microsoft.com/office/drawing/2014/main" id="{D67D5088-D3C7-45E8-A602-8F7E9252D876}"/>
                  </a:ext>
                </a:extLst>
              </p:cNvPr>
              <p:cNvSpPr>
                <a:spLocks noGrp="1" noRot="1" noChangeAspect="1" noMove="1" noResize="1" noEditPoints="1" noAdjustHandles="1" noChangeArrowheads="1" noChangeShapeType="1" noTextEdit="1"/>
              </p:cNvSpPr>
              <p:nvPr>
                <p:ph sz="quarter" idx="13"/>
              </p:nvPr>
            </p:nvSpPr>
            <p:spPr>
              <a:xfrm>
                <a:off x="913774" y="1600200"/>
                <a:ext cx="10690560" cy="5105400"/>
              </a:xfrm>
              <a:blipFill>
                <a:blip r:embed="rId2"/>
                <a:stretch>
                  <a:fillRect l="-1197" t="-478"/>
                </a:stretch>
              </a:blipFill>
            </p:spPr>
            <p:txBody>
              <a:bodyPr/>
              <a:lstStyle/>
              <a:p>
                <a:r>
                  <a:rPr lang="zh-CN" altLang="en-US">
                    <a:noFill/>
                  </a:rPr>
                  <a:t> </a:t>
                </a:r>
              </a:p>
            </p:txBody>
          </p:sp>
        </mc:Fallback>
      </mc:AlternateContent>
      <p:sp>
        <p:nvSpPr>
          <p:cNvPr id="11" name="灯片编号占位符 5">
            <a:extLst>
              <a:ext uri="{FF2B5EF4-FFF2-40B4-BE49-F238E27FC236}">
                <a16:creationId xmlns:a16="http://schemas.microsoft.com/office/drawing/2014/main" id="{5D5174AD-211D-4F3A-BA06-3C027C1C6D29}"/>
              </a:ext>
            </a:extLst>
          </p:cNvPr>
          <p:cNvSpPr>
            <a:spLocks noGrp="1"/>
          </p:cNvSpPr>
          <p:nvPr>
            <p:ph type="sldNum" sz="quarter" idx="12"/>
          </p:nvPr>
        </p:nvSpPr>
        <p:spPr/>
        <p:txBody>
          <a:bodyPr/>
          <a:lstStyle/>
          <a:p>
            <a:fld id="{6BE3C2F5-7FBC-46BE-AAEB-8D210C5B2588}" type="slidenum">
              <a:rPr lang="en-US" altLang="zh-CN"/>
              <a:pPr/>
              <a:t>46</a:t>
            </a:fld>
            <a:endParaRPr lang="en-US" altLang="zh-CN"/>
          </a:p>
        </p:txBody>
      </p:sp>
      <p:sp>
        <p:nvSpPr>
          <p:cNvPr id="104453" name="Rectangle 5">
            <a:extLst>
              <a:ext uri="{FF2B5EF4-FFF2-40B4-BE49-F238E27FC236}">
                <a16:creationId xmlns:a16="http://schemas.microsoft.com/office/drawing/2014/main" id="{B1E0A978-9C15-4AFD-B24A-2926A44D1914}"/>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4455" name="Rectangle 7">
            <a:extLst>
              <a:ext uri="{FF2B5EF4-FFF2-40B4-BE49-F238E27FC236}">
                <a16:creationId xmlns:a16="http://schemas.microsoft.com/office/drawing/2014/main" id="{1661838C-494B-4268-89F0-10D2D9FC292B}"/>
              </a:ext>
            </a:extLst>
          </p:cNvPr>
          <p:cNvSpPr>
            <a:spLocks noChangeArrowheads="1"/>
          </p:cNvSpPr>
          <p:nvPr/>
        </p:nvSpPr>
        <p:spPr bwMode="auto">
          <a:xfrm>
            <a:off x="6003635" y="29962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4459" name="Rectangle 11">
            <a:extLst>
              <a:ext uri="{FF2B5EF4-FFF2-40B4-BE49-F238E27FC236}">
                <a16:creationId xmlns:a16="http://schemas.microsoft.com/office/drawing/2014/main" id="{724D49A7-7310-4435-A3A5-0BF243F438DC}"/>
              </a:ext>
            </a:extLst>
          </p:cNvPr>
          <p:cNvSpPr>
            <a:spLocks noChangeArrowheads="1"/>
          </p:cNvSpPr>
          <p:nvPr/>
        </p:nvSpPr>
        <p:spPr bwMode="auto">
          <a:xfrm>
            <a:off x="3565235" y="34106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Text Box 51">
            <a:extLst>
              <a:ext uri="{FF2B5EF4-FFF2-40B4-BE49-F238E27FC236}">
                <a16:creationId xmlns:a16="http://schemas.microsoft.com/office/drawing/2014/main" id="{4BFC8E70-2732-4662-97C9-B3B595399428}"/>
              </a:ext>
            </a:extLst>
          </p:cNvPr>
          <p:cNvSpPr txBox="1">
            <a:spLocks noChangeArrowheads="1"/>
          </p:cNvSpPr>
          <p:nvPr/>
        </p:nvSpPr>
        <p:spPr bwMode="auto">
          <a:xfrm>
            <a:off x="4550066" y="4842301"/>
            <a:ext cx="3276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1-14  </a:t>
            </a:r>
          </a:p>
          <a:p>
            <a:pPr>
              <a:spcBef>
                <a:spcPct val="50000"/>
              </a:spcBef>
            </a:pPr>
            <a:r>
              <a:rPr lang="en-US" altLang="zh-CN" sz="2000" dirty="0"/>
              <a:t>PI</a:t>
            </a:r>
            <a:r>
              <a:rPr lang="zh-CN" altLang="en-US" sz="2000" dirty="0"/>
              <a:t>调节器状态变量图</a:t>
            </a:r>
          </a:p>
        </p:txBody>
      </p:sp>
      <p:sp>
        <p:nvSpPr>
          <p:cNvPr id="14" name="Text Box 52">
            <a:extLst>
              <a:ext uri="{FF2B5EF4-FFF2-40B4-BE49-F238E27FC236}">
                <a16:creationId xmlns:a16="http://schemas.microsoft.com/office/drawing/2014/main" id="{224EE69A-15FF-4ED9-A762-FE875EE2CC3C}"/>
              </a:ext>
            </a:extLst>
          </p:cNvPr>
          <p:cNvSpPr txBox="1">
            <a:spLocks noChangeArrowheads="1"/>
          </p:cNvSpPr>
          <p:nvPr/>
        </p:nvSpPr>
        <p:spPr bwMode="auto">
          <a:xfrm>
            <a:off x="1099132" y="4842301"/>
            <a:ext cx="1981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1-13 </a:t>
            </a:r>
          </a:p>
          <a:p>
            <a:pPr>
              <a:spcBef>
                <a:spcPct val="50000"/>
              </a:spcBef>
            </a:pPr>
            <a:r>
              <a:rPr lang="en-US" altLang="zh-CN" sz="2000" dirty="0"/>
              <a:t>PI</a:t>
            </a:r>
            <a:r>
              <a:rPr lang="zh-CN" altLang="en-US" sz="2000" dirty="0"/>
              <a:t>调节器 </a:t>
            </a:r>
          </a:p>
        </p:txBody>
      </p:sp>
      <p:pic>
        <p:nvPicPr>
          <p:cNvPr id="15" name="Picture 55" descr="1t13">
            <a:extLst>
              <a:ext uri="{FF2B5EF4-FFF2-40B4-BE49-F238E27FC236}">
                <a16:creationId xmlns:a16="http://schemas.microsoft.com/office/drawing/2014/main" id="{302F4BD1-9D73-490A-8BF8-C4AF5CF27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66" y="3469114"/>
            <a:ext cx="3200400" cy="9921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6" descr="1t14">
            <a:extLst>
              <a:ext uri="{FF2B5EF4-FFF2-40B4-BE49-F238E27FC236}">
                <a16:creationId xmlns:a16="http://schemas.microsoft.com/office/drawing/2014/main" id="{61EA509F-728F-4A81-8AA4-8B59BA030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304" y="3065888"/>
            <a:ext cx="4267200" cy="137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704AC0A-32A1-48E8-B765-EF95B5983113}"/>
                  </a:ext>
                </a:extLst>
              </p:cNvPr>
              <p:cNvSpPr/>
              <p:nvPr/>
            </p:nvSpPr>
            <p:spPr>
              <a:xfrm>
                <a:off x="8915881" y="4866683"/>
                <a:ext cx="2667000" cy="1640770"/>
              </a:xfrm>
              <a:prstGeom prst="rect">
                <a:avLst/>
              </a:prstGeom>
            </p:spPr>
            <p:txBody>
              <a:bodyPr wrap="square">
                <a:spAutoFit/>
              </a:bodyPr>
              <a:lstStyle/>
              <a:p>
                <a:pPr algn="l">
                  <a:buFontTx/>
                  <a:buNone/>
                </a:pPr>
                <a:r>
                  <a:rPr lang="zh-CN" altLang="en-US" sz="2400" dirty="0">
                    <a:latin typeface="微软雅黑 Light" panose="020B0502040204020203" pitchFamily="34" charset="-122"/>
                    <a:ea typeface="微软雅黑 Light" panose="020B0502040204020203" pitchFamily="34" charset="-122"/>
                  </a:rPr>
                  <a:t>状态空间表达式为</a:t>
                </a:r>
              </a:p>
              <a:p>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𝜏</m:t>
                                  </m:r>
                                </m:den>
                              </m:f>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𝐾</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𝐾𝑢</m:t>
                              </m:r>
                            </m:e>
                          </m:eqArr>
                        </m:e>
                      </m:d>
                    </m:oMath>
                  </m:oMathPara>
                </a14:m>
                <a:endParaRPr lang="zh-CN" altLang="en-US" sz="2400" dirty="0"/>
              </a:p>
            </p:txBody>
          </p:sp>
        </mc:Choice>
        <mc:Fallback xmlns="">
          <p:sp>
            <p:nvSpPr>
              <p:cNvPr id="17" name="矩形 16">
                <a:extLst>
                  <a:ext uri="{FF2B5EF4-FFF2-40B4-BE49-F238E27FC236}">
                    <a16:creationId xmlns:a16="http://schemas.microsoft.com/office/drawing/2014/main" id="{1704AC0A-32A1-48E8-B765-EF95B5983113}"/>
                  </a:ext>
                </a:extLst>
              </p:cNvPr>
              <p:cNvSpPr>
                <a:spLocks noRot="1" noChangeAspect="1" noMove="1" noResize="1" noEditPoints="1" noAdjustHandles="1" noChangeArrowheads="1" noChangeShapeType="1" noTextEdit="1"/>
              </p:cNvSpPr>
              <p:nvPr/>
            </p:nvSpPr>
            <p:spPr>
              <a:xfrm>
                <a:off x="8915881" y="4866683"/>
                <a:ext cx="2667000" cy="1640770"/>
              </a:xfrm>
              <a:prstGeom prst="rect">
                <a:avLst/>
              </a:prstGeom>
              <a:blipFill>
                <a:blip r:embed="rId5"/>
                <a:stretch>
                  <a:fillRect l="-3661" t="-2974" r="-183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5CE3-A2B7-43A2-B4FF-9E81DA7C60DD}"/>
              </a:ext>
            </a:extLst>
          </p:cNvPr>
          <p:cNvSpPr>
            <a:spLocks noGrp="1"/>
          </p:cNvSpPr>
          <p:nvPr>
            <p:ph type="title"/>
          </p:nvPr>
        </p:nvSpPr>
        <p:spPr/>
        <p:txBody>
          <a:bodyPr>
            <a:normAutofit/>
          </a:bodyPr>
          <a:lstStyle/>
          <a:p>
            <a:r>
              <a:rPr lang="en-US" altLang="zh-CN" dirty="0"/>
              <a:t>4</a:t>
            </a:r>
            <a:r>
              <a:rPr lang="zh-CN" altLang="en-US" dirty="0"/>
              <a:t>．超前（滞后）环节</a:t>
            </a:r>
          </a:p>
        </p:txBody>
      </p:sp>
      <p:graphicFrame>
        <p:nvGraphicFramePr>
          <p:cNvPr id="164868" name="Object 4">
            <a:extLst>
              <a:ext uri="{FF2B5EF4-FFF2-40B4-BE49-F238E27FC236}">
                <a16:creationId xmlns:a16="http://schemas.microsoft.com/office/drawing/2014/main" id="{2C0B5A1D-D69A-475C-A2C6-010A9FDB1A40}"/>
              </a:ext>
            </a:extLst>
          </p:cNvPr>
          <p:cNvGraphicFramePr>
            <a:graphicFrameLocks noGrp="1" noChangeAspect="1"/>
          </p:cNvGraphicFramePr>
          <p:nvPr>
            <p:ph sz="quarter" idx="13"/>
          </p:nvPr>
        </p:nvGraphicFramePr>
        <p:xfrm>
          <a:off x="6019800" y="4044950"/>
          <a:ext cx="152400" cy="215900"/>
        </p:xfrm>
        <a:graphic>
          <a:graphicData uri="http://schemas.openxmlformats.org/presentationml/2006/ole">
            <mc:AlternateContent xmlns:mc="http://schemas.openxmlformats.org/markup-compatibility/2006">
              <mc:Choice xmlns:v="urn:schemas-microsoft-com:vml" Requires="v">
                <p:oleObj spid="_x0000_s164989" name="公式" r:id="rId3" imgW="152268" imgH="215713" progId="Equation.3">
                  <p:embed/>
                </p:oleObj>
              </mc:Choice>
              <mc:Fallback>
                <p:oleObj name="公式" r:id="rId3" imgW="152268" imgH="2157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044950"/>
                        <a:ext cx="152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灯片编号占位符 7">
            <a:extLst>
              <a:ext uri="{FF2B5EF4-FFF2-40B4-BE49-F238E27FC236}">
                <a16:creationId xmlns:a16="http://schemas.microsoft.com/office/drawing/2014/main" id="{930235A7-3CF5-4131-8B3D-6FB4AE748C1E}"/>
              </a:ext>
            </a:extLst>
          </p:cNvPr>
          <p:cNvSpPr>
            <a:spLocks noGrp="1"/>
          </p:cNvSpPr>
          <p:nvPr>
            <p:ph type="sldNum" sz="quarter" idx="12"/>
          </p:nvPr>
        </p:nvSpPr>
        <p:spPr/>
        <p:txBody>
          <a:bodyPr/>
          <a:lstStyle/>
          <a:p>
            <a:fld id="{9F47BE89-5263-437C-97B5-2B51EB277AE6}" type="slidenum">
              <a:rPr lang="en-US" altLang="zh-CN"/>
              <a:pPr/>
              <a:t>47</a:t>
            </a:fld>
            <a:endParaRPr lang="en-US" altLang="zh-CN"/>
          </a:p>
        </p:txBody>
      </p:sp>
      <mc:AlternateContent xmlns:mc="http://schemas.openxmlformats.org/markup-compatibility/2006" xmlns:a14="http://schemas.microsoft.com/office/drawing/2010/main">
        <mc:Choice Requires="a14">
          <p:sp>
            <p:nvSpPr>
              <p:cNvPr id="164867" name="Rectangle 3">
                <a:extLst>
                  <a:ext uri="{FF2B5EF4-FFF2-40B4-BE49-F238E27FC236}">
                    <a16:creationId xmlns:a16="http://schemas.microsoft.com/office/drawing/2014/main" id="{36885FBD-A3C5-4E16-A81C-9CDA17E39B3C}"/>
                  </a:ext>
                </a:extLst>
              </p:cNvPr>
              <p:cNvSpPr>
                <a:spLocks noGrp="1" noChangeArrowheads="1"/>
              </p:cNvSpPr>
              <p:nvPr>
                <p:ph type="body" sz="half" idx="4294967295"/>
              </p:nvPr>
            </p:nvSpPr>
            <p:spPr>
              <a:xfrm>
                <a:off x="913775" y="1621881"/>
                <a:ext cx="10211426" cy="5181600"/>
              </a:xfrm>
            </p:spPr>
            <p:txBody>
              <a:bodyPr>
                <a:normAutofit/>
              </a:bodyPr>
              <a:lstStyle/>
              <a:p>
                <a:pPr>
                  <a:buNone/>
                </a:pPr>
                <a:r>
                  <a:rPr lang="zh-CN" altLang="en-US" sz="2800" dirty="0"/>
                  <a:t>选积分器的输出作为一个状态变量</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，积分器的输入为</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a:t>
                </a:r>
                <a:r>
                  <a:rPr lang="zh-CN" altLang="en-US" sz="2800" dirty="0">
                    <a:solidFill>
                      <a:srgbClr val="000000"/>
                    </a:solidFill>
                  </a:rPr>
                  <a:t>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zh-CN" altLang="en-US" sz="2800" dirty="0"/>
                  <a:t>和</a:t>
                </a:r>
                <a14:m>
                  <m:oMath xmlns:m="http://schemas.openxmlformats.org/officeDocument/2006/math">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oMath>
                </a14:m>
                <a:r>
                  <a:rPr lang="zh-CN" altLang="en-US" sz="2800" dirty="0"/>
                  <a:t>标在模拟图上，就得到状态变量图。</a:t>
                </a:r>
              </a:p>
            </p:txBody>
          </p:sp>
        </mc:Choice>
        <mc:Fallback xmlns="">
          <p:sp>
            <p:nvSpPr>
              <p:cNvPr id="164867" name="Rectangle 3">
                <a:extLst>
                  <a:ext uri="{FF2B5EF4-FFF2-40B4-BE49-F238E27FC236}">
                    <a16:creationId xmlns:a16="http://schemas.microsoft.com/office/drawing/2014/main" id="{36885FBD-A3C5-4E16-A81C-9CDA17E39B3C}"/>
                  </a:ext>
                </a:extLst>
              </p:cNvPr>
              <p:cNvSpPr>
                <a:spLocks noGrp="1" noRot="1" noChangeAspect="1" noMove="1" noResize="1" noEditPoints="1" noAdjustHandles="1" noChangeArrowheads="1" noChangeShapeType="1" noTextEdit="1"/>
              </p:cNvSpPr>
              <p:nvPr>
                <p:ph type="body" sz="half" idx="4294967295"/>
              </p:nvPr>
            </p:nvSpPr>
            <p:spPr>
              <a:xfrm>
                <a:off x="913775" y="1621881"/>
                <a:ext cx="10211426" cy="5181600"/>
              </a:xfrm>
              <a:blipFill>
                <a:blip r:embed="rId5"/>
                <a:stretch>
                  <a:fillRect l="-1254" t="-353" r="-1075"/>
                </a:stretch>
              </a:blipFill>
            </p:spPr>
            <p:txBody>
              <a:bodyPr/>
              <a:lstStyle/>
              <a:p>
                <a:r>
                  <a:rPr lang="zh-CN" altLang="en-US">
                    <a:noFill/>
                  </a:rPr>
                  <a:t> </a:t>
                </a:r>
              </a:p>
            </p:txBody>
          </p:sp>
        </mc:Fallback>
      </mc:AlternateContent>
      <p:sp>
        <p:nvSpPr>
          <p:cNvPr id="10" name="Text Box 60">
            <a:extLst>
              <a:ext uri="{FF2B5EF4-FFF2-40B4-BE49-F238E27FC236}">
                <a16:creationId xmlns:a16="http://schemas.microsoft.com/office/drawing/2014/main" id="{09F005B4-C4BD-48BF-B3B1-8FF9C458A3A8}"/>
              </a:ext>
            </a:extLst>
          </p:cNvPr>
          <p:cNvSpPr txBox="1">
            <a:spLocks noChangeArrowheads="1"/>
          </p:cNvSpPr>
          <p:nvPr/>
        </p:nvSpPr>
        <p:spPr bwMode="auto">
          <a:xfrm>
            <a:off x="3810000" y="5035337"/>
            <a:ext cx="457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1-16 </a:t>
            </a:r>
            <a:r>
              <a:rPr lang="zh-CN" altLang="en-US" sz="2000" dirty="0"/>
              <a:t>超前（滞后）环节</a:t>
            </a:r>
            <a:endParaRPr lang="en-US" altLang="zh-CN" sz="2000" dirty="0"/>
          </a:p>
          <a:p>
            <a:pPr>
              <a:spcBef>
                <a:spcPct val="50000"/>
              </a:spcBef>
            </a:pPr>
            <a:r>
              <a:rPr lang="zh-CN" altLang="en-US" sz="2000" dirty="0"/>
              <a:t>状态变量图</a:t>
            </a:r>
          </a:p>
        </p:txBody>
      </p:sp>
      <p:sp>
        <p:nvSpPr>
          <p:cNvPr id="11" name="Text Box 61">
            <a:extLst>
              <a:ext uri="{FF2B5EF4-FFF2-40B4-BE49-F238E27FC236}">
                <a16:creationId xmlns:a16="http://schemas.microsoft.com/office/drawing/2014/main" id="{990A8651-648C-412D-A149-274BD7FE2066}"/>
              </a:ext>
            </a:extLst>
          </p:cNvPr>
          <p:cNvSpPr txBox="1">
            <a:spLocks noChangeArrowheads="1"/>
          </p:cNvSpPr>
          <p:nvPr/>
        </p:nvSpPr>
        <p:spPr bwMode="auto">
          <a:xfrm>
            <a:off x="609600" y="5112281"/>
            <a:ext cx="32168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1-15 </a:t>
            </a:r>
            <a:r>
              <a:rPr lang="zh-CN" altLang="en-US" sz="2000" dirty="0"/>
              <a:t>超前（滞后）环节方框图</a:t>
            </a:r>
          </a:p>
        </p:txBody>
      </p:sp>
      <p:pic>
        <p:nvPicPr>
          <p:cNvPr id="12" name="Picture 64" descr="1t15">
            <a:extLst>
              <a:ext uri="{FF2B5EF4-FFF2-40B4-BE49-F238E27FC236}">
                <a16:creationId xmlns:a16="http://schemas.microsoft.com/office/drawing/2014/main" id="{E4E1CD2D-7720-4643-A749-82822F7E1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266862"/>
            <a:ext cx="3352800" cy="12239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5" descr="1t16">
            <a:extLst>
              <a:ext uri="{FF2B5EF4-FFF2-40B4-BE49-F238E27FC236}">
                <a16:creationId xmlns:a16="http://schemas.microsoft.com/office/drawing/2014/main" id="{C990C212-638D-4E74-A9D3-5DB1057638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243050"/>
            <a:ext cx="4191000" cy="1558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Object 4">
                <a:extLst>
                  <a:ext uri="{FF2B5EF4-FFF2-40B4-BE49-F238E27FC236}">
                    <a16:creationId xmlns:a16="http://schemas.microsoft.com/office/drawing/2014/main" id="{D0AE8DB2-61F7-4C8A-8590-BB34557FD666}"/>
                  </a:ext>
                </a:extLst>
              </p:cNvPr>
              <p:cNvSpPr txBox="1"/>
              <p:nvPr/>
            </p:nvSpPr>
            <p:spPr bwMode="auto">
              <a:xfrm>
                <a:off x="9103354" y="4969267"/>
                <a:ext cx="2895600" cy="1469089"/>
              </a:xfrm>
              <a:prstGeom prst="rect">
                <a:avLst/>
              </a:prstGeom>
              <a:noFill/>
            </p:spPr>
            <p:txBody>
              <a:bodyPr>
                <a:normAutofit/>
              </a:bodyPr>
              <a:lstStyle/>
              <a:p>
                <a:pPr algn="l"/>
                <a:r>
                  <a:rPr lang="zh-CN" altLang="en-US" sz="2400" dirty="0">
                    <a:solidFill>
                      <a:srgbClr val="000000"/>
                    </a:solidFill>
                    <a:latin typeface="微软雅黑 Light" panose="020B0502040204020203" pitchFamily="34" charset="-122"/>
                    <a:ea typeface="微软雅黑 Light" panose="020B0502040204020203" pitchFamily="34" charset="-122"/>
                  </a:rPr>
                  <a:t>状态空间表达式</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𝑧</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qArr>
                      </m:e>
                    </m:d>
                  </m:oMath>
                </a14:m>
                <a:endParaRPr lang="zh-CN" altLang="en-US" sz="2400" dirty="0">
                  <a:latin typeface="微软雅黑 Light" panose="020B0502040204020203" pitchFamily="34" charset="-122"/>
                  <a:ea typeface="微软雅黑 Light" panose="020B0502040204020203" pitchFamily="34" charset="-122"/>
                </a:endParaRPr>
              </a:p>
            </p:txBody>
          </p:sp>
        </mc:Choice>
        <mc:Fallback xmlns="">
          <p:sp>
            <p:nvSpPr>
              <p:cNvPr id="14" name="Object 4">
                <a:extLst>
                  <a:ext uri="{FF2B5EF4-FFF2-40B4-BE49-F238E27FC236}">
                    <a16:creationId xmlns:a16="http://schemas.microsoft.com/office/drawing/2014/main" id="{D0AE8DB2-61F7-4C8A-8590-BB34557FD666}"/>
                  </a:ext>
                </a:extLst>
              </p:cNvPr>
              <p:cNvSpPr txBox="1">
                <a:spLocks noRot="1" noChangeAspect="1" noMove="1" noResize="1" noEditPoints="1" noAdjustHandles="1" noChangeArrowheads="1" noChangeShapeType="1" noTextEdit="1"/>
              </p:cNvSpPr>
              <p:nvPr/>
            </p:nvSpPr>
            <p:spPr bwMode="auto">
              <a:xfrm>
                <a:off x="9103354" y="4969267"/>
                <a:ext cx="2895600" cy="1469089"/>
              </a:xfrm>
              <a:prstGeom prst="rect">
                <a:avLst/>
              </a:prstGeom>
              <a:blipFill>
                <a:blip r:embed="rId8"/>
                <a:stretch>
                  <a:fillRect l="-3158" t="-332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50C24-FCAE-4007-BDAF-F46C27153A7C}"/>
              </a:ext>
            </a:extLst>
          </p:cNvPr>
          <p:cNvSpPr>
            <a:spLocks noGrp="1"/>
          </p:cNvSpPr>
          <p:nvPr>
            <p:ph type="title"/>
          </p:nvPr>
        </p:nvSpPr>
        <p:spPr/>
        <p:txBody>
          <a:bodyPr>
            <a:normAutofit/>
          </a:bodyPr>
          <a:lstStyle/>
          <a:p>
            <a:r>
              <a:rPr lang="en-US" altLang="zh-CN" dirty="0"/>
              <a:t>5</a:t>
            </a:r>
            <a:r>
              <a:rPr lang="zh-CN" altLang="en-US" dirty="0"/>
              <a:t>．二阶振荡环节</a:t>
            </a:r>
          </a:p>
        </p:txBody>
      </p:sp>
      <p:sp>
        <p:nvSpPr>
          <p:cNvPr id="109571" name="Rectangle 3">
            <a:extLst>
              <a:ext uri="{FF2B5EF4-FFF2-40B4-BE49-F238E27FC236}">
                <a16:creationId xmlns:a16="http://schemas.microsoft.com/office/drawing/2014/main" id="{BC455B51-D721-493B-B6B8-713EBD9746FF}"/>
              </a:ext>
            </a:extLst>
          </p:cNvPr>
          <p:cNvSpPr>
            <a:spLocks noGrp="1" noChangeArrowheads="1"/>
          </p:cNvSpPr>
          <p:nvPr>
            <p:ph sz="quarter" idx="13"/>
          </p:nvPr>
        </p:nvSpPr>
        <p:spPr/>
        <p:txBody>
          <a:bodyPr/>
          <a:lstStyle/>
          <a:p>
            <a:pPr>
              <a:lnSpc>
                <a:spcPct val="90000"/>
              </a:lnSpc>
              <a:buFontTx/>
              <a:buNone/>
            </a:pPr>
            <a:endParaRPr lang="zh-CN" altLang="en-US" sz="2800" dirty="0"/>
          </a:p>
        </p:txBody>
      </p:sp>
      <p:sp>
        <p:nvSpPr>
          <p:cNvPr id="8" name="灯片编号占位符 6">
            <a:extLst>
              <a:ext uri="{FF2B5EF4-FFF2-40B4-BE49-F238E27FC236}">
                <a16:creationId xmlns:a16="http://schemas.microsoft.com/office/drawing/2014/main" id="{005E22CB-6162-4F5F-B2D9-BB7697E9602B}"/>
              </a:ext>
            </a:extLst>
          </p:cNvPr>
          <p:cNvSpPr>
            <a:spLocks noGrp="1"/>
          </p:cNvSpPr>
          <p:nvPr>
            <p:ph type="sldNum" sz="quarter" idx="12"/>
          </p:nvPr>
        </p:nvSpPr>
        <p:spPr/>
        <p:txBody>
          <a:bodyPr/>
          <a:lstStyle/>
          <a:p>
            <a:fld id="{27244100-B34F-4FF1-9FE1-50C5A6C5F33C}" type="slidenum">
              <a:rPr lang="en-US" altLang="zh-CN"/>
              <a:pPr/>
              <a:t>48</a:t>
            </a:fld>
            <a:endParaRPr lang="en-US" altLang="zh-CN"/>
          </a:p>
        </p:txBody>
      </p:sp>
      <p:sp>
        <p:nvSpPr>
          <p:cNvPr id="109582" name="Text Box 14">
            <a:extLst>
              <a:ext uri="{FF2B5EF4-FFF2-40B4-BE49-F238E27FC236}">
                <a16:creationId xmlns:a16="http://schemas.microsoft.com/office/drawing/2014/main" id="{AE5BB530-A9C5-4E6C-B041-D051FD5CE0CD}"/>
              </a:ext>
            </a:extLst>
          </p:cNvPr>
          <p:cNvSpPr txBox="1">
            <a:spLocks noChangeArrowheads="1"/>
          </p:cNvSpPr>
          <p:nvPr/>
        </p:nvSpPr>
        <p:spPr bwMode="auto">
          <a:xfrm>
            <a:off x="1524000" y="3696071"/>
            <a:ext cx="213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1-17 </a:t>
            </a:r>
            <a:r>
              <a:rPr lang="zh-CN" altLang="en-US" sz="2000" dirty="0"/>
              <a:t>振荡环节结构图</a:t>
            </a:r>
          </a:p>
        </p:txBody>
      </p:sp>
      <p:sp>
        <p:nvSpPr>
          <p:cNvPr id="109583" name="Text Box 15">
            <a:extLst>
              <a:ext uri="{FF2B5EF4-FFF2-40B4-BE49-F238E27FC236}">
                <a16:creationId xmlns:a16="http://schemas.microsoft.com/office/drawing/2014/main" id="{6CB4F62D-73D1-46E9-8936-59A0E31FF331}"/>
              </a:ext>
            </a:extLst>
          </p:cNvPr>
          <p:cNvSpPr txBox="1">
            <a:spLocks noChangeArrowheads="1"/>
          </p:cNvSpPr>
          <p:nvPr/>
        </p:nvSpPr>
        <p:spPr bwMode="auto">
          <a:xfrm>
            <a:off x="8305800" y="5654612"/>
            <a:ext cx="213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1-18 </a:t>
            </a:r>
            <a:r>
              <a:rPr lang="zh-CN" altLang="en-US" sz="2000" dirty="0"/>
              <a:t>振荡环节状态变量图</a:t>
            </a:r>
          </a:p>
        </p:txBody>
      </p:sp>
      <p:pic>
        <p:nvPicPr>
          <p:cNvPr id="109585" name="Picture 17" descr="1t17">
            <a:extLst>
              <a:ext uri="{FF2B5EF4-FFF2-40B4-BE49-F238E27FC236}">
                <a16:creationId xmlns:a16="http://schemas.microsoft.com/office/drawing/2014/main" id="{48DC79C4-EBF2-4007-AEEB-15BBD6A22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55864"/>
            <a:ext cx="3459182" cy="902515"/>
          </a:xfrm>
          <a:prstGeom prst="rect">
            <a:avLst/>
          </a:prstGeom>
          <a:noFill/>
          <a:extLst>
            <a:ext uri="{909E8E84-426E-40DD-AFC4-6F175D3DCCD1}">
              <a14:hiddenFill xmlns:a14="http://schemas.microsoft.com/office/drawing/2010/main">
                <a:solidFill>
                  <a:srgbClr val="FFFFFF"/>
                </a:solidFill>
              </a14:hiddenFill>
            </a:ext>
          </a:extLst>
        </p:spPr>
      </p:pic>
      <p:pic>
        <p:nvPicPr>
          <p:cNvPr id="109586" name="Picture 18" descr="1t18">
            <a:extLst>
              <a:ext uri="{FF2B5EF4-FFF2-40B4-BE49-F238E27FC236}">
                <a16:creationId xmlns:a16="http://schemas.microsoft.com/office/drawing/2014/main" id="{871A47D2-3021-4CFA-8B0F-1AF06BB83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682" y="3617001"/>
            <a:ext cx="7342097" cy="1624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1619" name="Rectangle 3">
                <a:extLst>
                  <a:ext uri="{FF2B5EF4-FFF2-40B4-BE49-F238E27FC236}">
                    <a16:creationId xmlns:a16="http://schemas.microsoft.com/office/drawing/2014/main" id="{B49E4715-1E47-4434-A5B9-3E899BD3DE93}"/>
                  </a:ext>
                </a:extLst>
              </p:cNvPr>
              <p:cNvSpPr>
                <a:spLocks noGrp="1" noChangeArrowheads="1"/>
              </p:cNvSpPr>
              <p:nvPr>
                <p:ph idx="1"/>
              </p:nvPr>
            </p:nvSpPr>
            <p:spPr>
              <a:xfrm>
                <a:off x="533400" y="304801"/>
                <a:ext cx="11353800" cy="5821363"/>
              </a:xfrm>
            </p:spPr>
            <p:txBody>
              <a:bodyPr>
                <a:normAutofit/>
              </a:bodyPr>
              <a:lstStyle/>
              <a:p>
                <a:pPr marL="216000" indent="0">
                  <a:lnSpc>
                    <a:spcPct val="110000"/>
                  </a:lnSpc>
                  <a:buFontTx/>
                  <a:buNone/>
                </a:pPr>
                <a:r>
                  <a:rPr lang="zh-CN" altLang="en-US" sz="2400" b="1" dirty="0"/>
                  <a:t>例</a:t>
                </a:r>
                <a:r>
                  <a:rPr lang="en-US" altLang="zh-CN" sz="2400" b="1" dirty="0"/>
                  <a:t>1-8 </a:t>
                </a:r>
                <a:r>
                  <a:rPr lang="zh-CN" altLang="en-US" sz="2400" dirty="0"/>
                  <a:t>已知某反馈系统的结构图如图</a:t>
                </a:r>
                <a:r>
                  <a:rPr lang="en-US" altLang="zh-CN" sz="2400" dirty="0"/>
                  <a:t>1-19</a:t>
                </a:r>
                <a:r>
                  <a:rPr lang="zh-CN" altLang="en-US" sz="2400" dirty="0"/>
                  <a:t>所示，输入为</a:t>
                </a:r>
                <a14:m>
                  <m:oMath xmlns:m="http://schemas.openxmlformats.org/officeDocument/2006/math">
                    <m:r>
                      <a:rPr lang="en-US" altLang="zh-CN" sz="2400" b="0" i="1" smtClean="0">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 </m:t>
                    </m:r>
                  </m:oMath>
                </a14:m>
                <a:r>
                  <a:rPr lang="zh-CN" altLang="en-US" sz="2400" dirty="0"/>
                  <a:t>，输出为</a:t>
                </a:r>
                <a14:m>
                  <m:oMath xmlns:m="http://schemas.openxmlformats.org/officeDocument/2006/math">
                    <m:r>
                      <a:rPr lang="en-US" altLang="zh-CN" sz="2400" b="0" i="1" smtClean="0">
                        <a:solidFill>
                          <a:srgbClr val="000000"/>
                        </a:solidFill>
                        <a:latin typeface="Cambria Math" panose="02040503050406030204" pitchFamily="18" charset="0"/>
                      </a:rPr>
                      <m:t>𝑦</m:t>
                    </m:r>
                  </m:oMath>
                </a14:m>
                <a:r>
                  <a:rPr lang="zh-CN" altLang="en-US" sz="2400" dirty="0"/>
                  <a:t>，试建立其状态空间表达式。</a:t>
                </a:r>
                <a:endParaRPr lang="en-US" altLang="zh-CN" sz="2400" dirty="0"/>
              </a:p>
              <a:p>
                <a:pPr>
                  <a:lnSpc>
                    <a:spcPct val="110000"/>
                  </a:lnSpc>
                  <a:buFontTx/>
                  <a:buNone/>
                </a:pPr>
                <a:endParaRPr lang="en-US" altLang="zh-CN" sz="2400" b="1" dirty="0"/>
              </a:p>
              <a:p>
                <a:pPr>
                  <a:lnSpc>
                    <a:spcPct val="110000"/>
                  </a:lnSpc>
                  <a:buFontTx/>
                  <a:buNone/>
                </a:pPr>
                <a:endParaRPr lang="en-US" altLang="zh-CN" sz="2400" b="1" dirty="0"/>
              </a:p>
              <a:p>
                <a:pPr>
                  <a:lnSpc>
                    <a:spcPct val="110000"/>
                  </a:lnSpc>
                  <a:buFontTx/>
                  <a:buNone/>
                </a:pPr>
                <a:endParaRPr lang="en-US" altLang="zh-CN" sz="2400" b="1" dirty="0"/>
              </a:p>
              <a:p>
                <a:pPr>
                  <a:lnSpc>
                    <a:spcPct val="110000"/>
                  </a:lnSpc>
                  <a:buFontTx/>
                  <a:buNone/>
                </a:pPr>
                <a:endParaRPr lang="en-US" altLang="zh-CN" sz="2400" b="1" dirty="0"/>
              </a:p>
              <a:p>
                <a:pPr>
                  <a:lnSpc>
                    <a:spcPct val="110000"/>
                  </a:lnSpc>
                  <a:buFontTx/>
                  <a:buNone/>
                </a:pPr>
                <a:endParaRPr lang="en-US" altLang="zh-CN" sz="2400" b="1" dirty="0"/>
              </a:p>
              <a:p>
                <a:pPr>
                  <a:lnSpc>
                    <a:spcPct val="110000"/>
                  </a:lnSpc>
                  <a:buFontTx/>
                  <a:buNone/>
                </a:pPr>
                <a:r>
                  <a:rPr lang="zh-CN" altLang="en-US" sz="2400" b="1" dirty="0"/>
                  <a:t>解    </a:t>
                </a:r>
                <a:r>
                  <a:rPr lang="zh-CN" altLang="en-US" sz="2400" dirty="0"/>
                  <a:t>首先把结构图变换成状态变量图如图</a:t>
                </a:r>
                <a:r>
                  <a:rPr lang="en-US" altLang="zh-CN" sz="2400" dirty="0"/>
                  <a:t>1-20</a:t>
                </a:r>
                <a:r>
                  <a:rPr lang="zh-CN" altLang="en-US" sz="2400" dirty="0"/>
                  <a:t>所示</a:t>
                </a:r>
                <a:endParaRPr lang="zh-CN" altLang="en-US" sz="2400" b="1" dirty="0"/>
              </a:p>
            </p:txBody>
          </p:sp>
        </mc:Choice>
        <mc:Fallback xmlns="">
          <p:sp>
            <p:nvSpPr>
              <p:cNvPr id="111619" name="Rectangle 3">
                <a:extLst>
                  <a:ext uri="{FF2B5EF4-FFF2-40B4-BE49-F238E27FC236}">
                    <a16:creationId xmlns:a16="http://schemas.microsoft.com/office/drawing/2014/main" id="{B49E4715-1E47-4434-A5B9-3E899BD3DE93}"/>
                  </a:ext>
                </a:extLst>
              </p:cNvPr>
              <p:cNvSpPr>
                <a:spLocks noGrp="1" noRot="1" noChangeAspect="1" noMove="1" noResize="1" noEditPoints="1" noAdjustHandles="1" noChangeArrowheads="1" noChangeShapeType="1" noTextEdit="1"/>
              </p:cNvSpPr>
              <p:nvPr>
                <p:ph idx="1"/>
              </p:nvPr>
            </p:nvSpPr>
            <p:spPr>
              <a:xfrm>
                <a:off x="533400" y="304801"/>
                <a:ext cx="11353800" cy="5821363"/>
              </a:xfrm>
              <a:blipFill>
                <a:blip r:embed="rId2"/>
                <a:stretch>
                  <a:fillRect l="-859" t="-628" r="-483"/>
                </a:stretch>
              </a:blipFill>
            </p:spPr>
            <p:txBody>
              <a:bodyPr/>
              <a:lstStyle/>
              <a:p>
                <a:r>
                  <a:rPr lang="zh-CN" altLang="en-US">
                    <a:noFill/>
                  </a:rPr>
                  <a:t> </a:t>
                </a:r>
              </a:p>
            </p:txBody>
          </p:sp>
        </mc:Fallback>
      </mc:AlternateContent>
      <p:sp>
        <p:nvSpPr>
          <p:cNvPr id="11" name="灯片编号占位符 5">
            <a:extLst>
              <a:ext uri="{FF2B5EF4-FFF2-40B4-BE49-F238E27FC236}">
                <a16:creationId xmlns:a16="http://schemas.microsoft.com/office/drawing/2014/main" id="{7A7AFEDC-F38C-4F5E-B4A8-E015FFF9575B}"/>
              </a:ext>
            </a:extLst>
          </p:cNvPr>
          <p:cNvSpPr>
            <a:spLocks noGrp="1"/>
          </p:cNvSpPr>
          <p:nvPr>
            <p:ph type="sldNum" sz="quarter" idx="12"/>
          </p:nvPr>
        </p:nvSpPr>
        <p:spPr/>
        <p:txBody>
          <a:bodyPr/>
          <a:lstStyle/>
          <a:p>
            <a:fld id="{D61E321C-1E2F-439C-BDAC-6A3C86A72E3B}" type="slidenum">
              <a:rPr lang="en-US" altLang="zh-CN"/>
              <a:pPr/>
              <a:t>49</a:t>
            </a:fld>
            <a:endParaRPr lang="en-US" altLang="zh-CN"/>
          </a:p>
        </p:txBody>
      </p:sp>
      <p:sp>
        <p:nvSpPr>
          <p:cNvPr id="111644" name="Rectangle 28">
            <a:extLst>
              <a:ext uri="{FF2B5EF4-FFF2-40B4-BE49-F238E27FC236}">
                <a16:creationId xmlns:a16="http://schemas.microsoft.com/office/drawing/2014/main" id="{E127940B-F2B4-4EA6-86B0-7FDE9557C446}"/>
              </a:ext>
            </a:extLst>
          </p:cNvPr>
          <p:cNvSpPr>
            <a:spLocks noChangeArrowheads="1"/>
          </p:cNvSpPr>
          <p:nvPr/>
        </p:nvSpPr>
        <p:spPr bwMode="auto">
          <a:xfrm>
            <a:off x="6003635" y="28867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1646" name="Rectangle 30">
            <a:extLst>
              <a:ext uri="{FF2B5EF4-FFF2-40B4-BE49-F238E27FC236}">
                <a16:creationId xmlns:a16="http://schemas.microsoft.com/office/drawing/2014/main" id="{CC227C09-0502-4395-AF4E-E5CADC06542C}"/>
              </a:ext>
            </a:extLst>
          </p:cNvPr>
          <p:cNvSpPr>
            <a:spLocks noChangeArrowheads="1"/>
          </p:cNvSpPr>
          <p:nvPr/>
        </p:nvSpPr>
        <p:spPr bwMode="auto">
          <a:xfrm>
            <a:off x="6003635" y="289152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1648" name="Rectangle 32">
            <a:extLst>
              <a:ext uri="{FF2B5EF4-FFF2-40B4-BE49-F238E27FC236}">
                <a16:creationId xmlns:a16="http://schemas.microsoft.com/office/drawing/2014/main" id="{4C32C2D3-9D92-47BC-8C8B-E12206FC07D4}"/>
              </a:ext>
            </a:extLst>
          </p:cNvPr>
          <p:cNvSpPr>
            <a:spLocks noChangeArrowheads="1"/>
          </p:cNvSpPr>
          <p:nvPr/>
        </p:nvSpPr>
        <p:spPr bwMode="auto">
          <a:xfrm>
            <a:off x="6003635" y="289152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1650" name="Rectangle 34">
            <a:extLst>
              <a:ext uri="{FF2B5EF4-FFF2-40B4-BE49-F238E27FC236}">
                <a16:creationId xmlns:a16="http://schemas.microsoft.com/office/drawing/2014/main" id="{452DE6B1-0EEC-4ABB-89F6-DAC222F48118}"/>
              </a:ext>
            </a:extLst>
          </p:cNvPr>
          <p:cNvSpPr>
            <a:spLocks noChangeArrowheads="1"/>
          </p:cNvSpPr>
          <p:nvPr/>
        </p:nvSpPr>
        <p:spPr bwMode="auto">
          <a:xfrm>
            <a:off x="6003635" y="30010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1652" name="Rectangle 36">
            <a:extLst>
              <a:ext uri="{FF2B5EF4-FFF2-40B4-BE49-F238E27FC236}">
                <a16:creationId xmlns:a16="http://schemas.microsoft.com/office/drawing/2014/main" id="{AB30A6A5-AB48-41BE-8E90-D871603AB6E4}"/>
              </a:ext>
            </a:extLst>
          </p:cNvPr>
          <p:cNvSpPr>
            <a:spLocks noChangeArrowheads="1"/>
          </p:cNvSpPr>
          <p:nvPr/>
        </p:nvSpPr>
        <p:spPr bwMode="auto">
          <a:xfrm>
            <a:off x="6003635" y="30296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11655" name="Picture 39" descr="1t19">
            <a:extLst>
              <a:ext uri="{FF2B5EF4-FFF2-40B4-BE49-F238E27FC236}">
                <a16:creationId xmlns:a16="http://schemas.microsoft.com/office/drawing/2014/main" id="{93C5AAA5-FFCE-4D25-983A-221DFF987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401" y="1116464"/>
            <a:ext cx="6248400" cy="2011363"/>
          </a:xfrm>
          <a:prstGeom prst="rect">
            <a:avLst/>
          </a:prstGeom>
          <a:noFill/>
          <a:extLst>
            <a:ext uri="{909E8E84-426E-40DD-AFC4-6F175D3DCCD1}">
              <a14:hiddenFill xmlns:a14="http://schemas.microsoft.com/office/drawing/2010/main">
                <a:solidFill>
                  <a:srgbClr val="FFFFFF"/>
                </a:solidFill>
              </a14:hiddenFill>
            </a:ext>
          </a:extLst>
        </p:spPr>
      </p:pic>
      <p:sp>
        <p:nvSpPr>
          <p:cNvPr id="111656" name="Text Box 40">
            <a:extLst>
              <a:ext uri="{FF2B5EF4-FFF2-40B4-BE49-F238E27FC236}">
                <a16:creationId xmlns:a16="http://schemas.microsoft.com/office/drawing/2014/main" id="{67DEDC32-7844-463F-8100-4A959E9A61A7}"/>
              </a:ext>
            </a:extLst>
          </p:cNvPr>
          <p:cNvSpPr txBox="1">
            <a:spLocks noChangeArrowheads="1"/>
          </p:cNvSpPr>
          <p:nvPr/>
        </p:nvSpPr>
        <p:spPr bwMode="auto">
          <a:xfrm>
            <a:off x="7924174" y="3259982"/>
            <a:ext cx="3276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 </a:t>
            </a:r>
            <a:r>
              <a:rPr lang="en-US" altLang="zh-CN" sz="2000" dirty="0"/>
              <a:t>1-19</a:t>
            </a:r>
            <a:r>
              <a:rPr lang="zh-CN" altLang="en-US" sz="2000" dirty="0"/>
              <a:t>系统的结构图</a:t>
            </a:r>
          </a:p>
        </p:txBody>
      </p:sp>
      <p:sp>
        <p:nvSpPr>
          <p:cNvPr id="12" name="Text Box 90">
            <a:extLst>
              <a:ext uri="{FF2B5EF4-FFF2-40B4-BE49-F238E27FC236}">
                <a16:creationId xmlns:a16="http://schemas.microsoft.com/office/drawing/2014/main" id="{4654C2DE-6C6C-4309-972D-ED4312CC33C8}"/>
              </a:ext>
            </a:extLst>
          </p:cNvPr>
          <p:cNvSpPr txBox="1">
            <a:spLocks noChangeArrowheads="1"/>
          </p:cNvSpPr>
          <p:nvPr/>
        </p:nvSpPr>
        <p:spPr bwMode="auto">
          <a:xfrm>
            <a:off x="279400" y="5982454"/>
            <a:ext cx="358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1-20 </a:t>
            </a:r>
            <a:r>
              <a:rPr lang="zh-CN" altLang="en-US" sz="2000" dirty="0"/>
              <a:t>系统的状态变量图</a:t>
            </a:r>
          </a:p>
        </p:txBody>
      </p:sp>
      <p:pic>
        <p:nvPicPr>
          <p:cNvPr id="13" name="Picture 92" descr="1t20">
            <a:extLst>
              <a:ext uri="{FF2B5EF4-FFF2-40B4-BE49-F238E27FC236}">
                <a16:creationId xmlns:a16="http://schemas.microsoft.com/office/drawing/2014/main" id="{BA76BA81-A994-422B-8418-A57E3BA91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9" y="4506914"/>
            <a:ext cx="8001000" cy="219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2123658"/>
          </a:xfrm>
        </p:spPr>
        <p:txBody>
          <a:bodyPr/>
          <a:lstStyle/>
          <a:p>
            <a:r>
              <a:rPr lang="zh-CN" altLang="en-US" dirty="0"/>
              <a:t>状态及状态空间</a:t>
            </a:r>
            <a:endParaRPr lang="en-US" altLang="zh-CN" dirty="0"/>
          </a:p>
          <a:p>
            <a:r>
              <a:rPr lang="zh-CN" altLang="en-US" dirty="0"/>
              <a:t>表达式的描述</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1.1</a:t>
            </a:r>
            <a:endParaRPr lang="zh-CN" altLang="en-US" sz="10400" dirty="0"/>
          </a:p>
        </p:txBody>
      </p:sp>
    </p:spTree>
    <p:extLst>
      <p:ext uri="{BB962C8B-B14F-4D97-AF65-F5344CB8AC3E}">
        <p14:creationId xmlns:p14="http://schemas.microsoft.com/office/powerpoint/2010/main" val="392041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3667" name="Rectangle 3">
                <a:extLst>
                  <a:ext uri="{FF2B5EF4-FFF2-40B4-BE49-F238E27FC236}">
                    <a16:creationId xmlns:a16="http://schemas.microsoft.com/office/drawing/2014/main" id="{C02C2FFA-8D4E-48AC-931C-0ABE5AE92613}"/>
                  </a:ext>
                </a:extLst>
              </p:cNvPr>
              <p:cNvSpPr>
                <a:spLocks noGrp="1" noChangeArrowheads="1"/>
              </p:cNvSpPr>
              <p:nvPr>
                <p:ph idx="1"/>
              </p:nvPr>
            </p:nvSpPr>
            <p:spPr>
              <a:xfrm>
                <a:off x="457200" y="533401"/>
                <a:ext cx="11277600" cy="5592763"/>
              </a:xfrm>
            </p:spPr>
            <p:txBody>
              <a:bodyPr>
                <a:normAutofit/>
              </a:bodyPr>
              <a:lstStyle/>
              <a:p>
                <a:pPr>
                  <a:lnSpc>
                    <a:spcPct val="120000"/>
                  </a:lnSpc>
                  <a:buFontTx/>
                  <a:buNone/>
                </a:pPr>
                <a:r>
                  <a:rPr lang="en-US" altLang="zh-CN" sz="2400" dirty="0"/>
                  <a:t>   </a:t>
                </a:r>
                <a:r>
                  <a:rPr lang="zh-CN" altLang="en-US" sz="2400" dirty="0"/>
                  <a:t>每个积分环节的输出可选择为一个状态变量，根据状态变量图的连接情况，即可写出状态空间表达式</a:t>
                </a:r>
                <a:endParaRPr lang="en-US" altLang="zh-CN" sz="2400" dirty="0"/>
              </a:p>
              <a:p>
                <a:pPr>
                  <a:lnSpc>
                    <a:spcPct val="100000"/>
                  </a:lnSpc>
                  <a:buNone/>
                </a:pPr>
                <a14:m>
                  <m:oMathPara xmlns:m="http://schemas.openxmlformats.org/officeDocument/2006/math">
                    <m:oMathParaPr>
                      <m:jc m:val="left"/>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3</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3</m:t>
                                                </m:r>
                                              </m:sub>
                                            </m:sSub>
                                          </m:den>
                                        </m:f>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2</m:t>
                                                </m:r>
                                              </m:sub>
                                            </m:sSub>
                                          </m:den>
                                        </m:f>
                                      </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2</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2</m:t>
                                                </m:r>
                                              </m:sub>
                                            </m:sSub>
                                          </m:den>
                                        </m:f>
                                      </m:e>
                                    </m:mr>
                                    <m:mr>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4</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den>
                                        </m:f>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den>
                                        </m:f>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mr>
                                    <m:mr>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𝑘</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den>
                                        </m:f>
                                      </m:e>
                                    </m:mr>
                                  </m:m>
                                </m:e>
                              </m:d>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e>
                          </m:eqArr>
                        </m:e>
                      </m:d>
                    </m:oMath>
                  </m:oMathPara>
                </a14:m>
                <a:endParaRPr lang="zh-CN" altLang="en-US" sz="2400" dirty="0"/>
              </a:p>
              <a:p>
                <a:pPr>
                  <a:lnSpc>
                    <a:spcPct val="120000"/>
                  </a:lnSpc>
                  <a:buFontTx/>
                  <a:buNone/>
                </a:pPr>
                <a:endParaRPr lang="zh-CN" altLang="en-US" sz="2400" dirty="0"/>
              </a:p>
            </p:txBody>
          </p:sp>
        </mc:Choice>
        <mc:Fallback xmlns="">
          <p:sp>
            <p:nvSpPr>
              <p:cNvPr id="113667" name="Rectangle 3">
                <a:extLst>
                  <a:ext uri="{FF2B5EF4-FFF2-40B4-BE49-F238E27FC236}">
                    <a16:creationId xmlns:a16="http://schemas.microsoft.com/office/drawing/2014/main" id="{C02C2FFA-8D4E-48AC-931C-0ABE5AE92613}"/>
                  </a:ext>
                </a:extLst>
              </p:cNvPr>
              <p:cNvSpPr>
                <a:spLocks noGrp="1" noRot="1" noChangeAspect="1" noMove="1" noResize="1" noEditPoints="1" noAdjustHandles="1" noChangeArrowheads="1" noChangeShapeType="1" noTextEdit="1"/>
              </p:cNvSpPr>
              <p:nvPr>
                <p:ph idx="1"/>
              </p:nvPr>
            </p:nvSpPr>
            <p:spPr>
              <a:xfrm>
                <a:off x="457200" y="533401"/>
                <a:ext cx="11277600" cy="5592763"/>
              </a:xfrm>
              <a:blipFill>
                <a:blip r:embed="rId2"/>
                <a:stretch>
                  <a:fillRect t="-21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B3A79BB5-9A48-4ED0-BD54-C3CD4F8F4284}"/>
              </a:ext>
            </a:extLst>
          </p:cNvPr>
          <p:cNvSpPr>
            <a:spLocks noGrp="1"/>
          </p:cNvSpPr>
          <p:nvPr>
            <p:ph type="sldNum" sz="quarter" idx="12"/>
          </p:nvPr>
        </p:nvSpPr>
        <p:spPr/>
        <p:txBody>
          <a:bodyPr/>
          <a:lstStyle/>
          <a:p>
            <a:fld id="{41E0C46E-5BA0-4A0E-8C6F-A248AB1E0EC9}" type="slidenum">
              <a:rPr lang="en-US" altLang="zh-CN"/>
              <a:pPr/>
              <a:t>50</a:t>
            </a:fld>
            <a:endParaRPr lang="en-US" altLang="zh-CN"/>
          </a:p>
        </p:txBody>
      </p:sp>
      <p:sp>
        <p:nvSpPr>
          <p:cNvPr id="113669" name="Rectangle 5">
            <a:extLst>
              <a:ext uri="{FF2B5EF4-FFF2-40B4-BE49-F238E27FC236}">
                <a16:creationId xmlns:a16="http://schemas.microsoft.com/office/drawing/2014/main" id="{A6AC2049-5BBF-4CBE-9EE1-F3AAA6EE49FB}"/>
              </a:ext>
            </a:extLst>
          </p:cNvPr>
          <p:cNvSpPr>
            <a:spLocks noChangeArrowheads="1"/>
          </p:cNvSpPr>
          <p:nvPr/>
        </p:nvSpPr>
        <p:spPr bwMode="auto">
          <a:xfrm>
            <a:off x="6003635" y="21628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7" name="Picture 92" descr="1t20">
            <a:extLst>
              <a:ext uri="{FF2B5EF4-FFF2-40B4-BE49-F238E27FC236}">
                <a16:creationId xmlns:a16="http://schemas.microsoft.com/office/drawing/2014/main" id="{A226A2DC-BCC7-46E2-AE86-44506D11F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689" y="4506914"/>
            <a:ext cx="8001000" cy="2192338"/>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转到主页 7">
            <a:hlinkClick r:id="rId4" action="ppaction://hlinksldjump" highlightClick="1"/>
            <a:extLst>
              <a:ext uri="{FF2B5EF4-FFF2-40B4-BE49-F238E27FC236}">
                <a16:creationId xmlns:a16="http://schemas.microsoft.com/office/drawing/2014/main" id="{424B1678-DC77-4B61-8719-F36323508072}"/>
              </a:ext>
            </a:extLst>
          </p:cNvPr>
          <p:cNvSpPr/>
          <p:nvPr/>
        </p:nvSpPr>
        <p:spPr>
          <a:xfrm>
            <a:off x="3700" y="6264993"/>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754326"/>
          </a:xfrm>
        </p:spPr>
        <p:txBody>
          <a:bodyPr/>
          <a:lstStyle/>
          <a:p>
            <a:r>
              <a:rPr lang="zh-CN" altLang="en-US" sz="5400" dirty="0"/>
              <a:t>由系统的传递函数</a:t>
            </a:r>
            <a:br>
              <a:rPr lang="en-US" altLang="zh-CN" sz="5400" dirty="0"/>
            </a:br>
            <a:r>
              <a:rPr lang="zh-CN" altLang="en-US" sz="5400" dirty="0"/>
              <a:t>建立状态空间表达式</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1.5</a:t>
            </a:r>
            <a:endParaRPr lang="zh-CN" altLang="en-US" sz="10400" dirty="0"/>
          </a:p>
        </p:txBody>
      </p:sp>
    </p:spTree>
    <p:extLst>
      <p:ext uri="{BB962C8B-B14F-4D97-AF65-F5344CB8AC3E}">
        <p14:creationId xmlns:p14="http://schemas.microsoft.com/office/powerpoint/2010/main" val="1478646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715" name="Rectangle 3">
                <a:extLst>
                  <a:ext uri="{FF2B5EF4-FFF2-40B4-BE49-F238E27FC236}">
                    <a16:creationId xmlns:a16="http://schemas.microsoft.com/office/drawing/2014/main" id="{D1370931-2978-4F0B-9325-BE2C1E197B5A}"/>
                  </a:ext>
                </a:extLst>
              </p:cNvPr>
              <p:cNvSpPr>
                <a:spLocks noGrp="1" noChangeArrowheads="1"/>
              </p:cNvSpPr>
              <p:nvPr>
                <p:ph idx="1"/>
              </p:nvPr>
            </p:nvSpPr>
            <p:spPr>
              <a:xfrm>
                <a:off x="762000" y="762001"/>
                <a:ext cx="10972800" cy="5523045"/>
              </a:xfrm>
            </p:spPr>
            <p:txBody>
              <a:bodyPr>
                <a:normAutofit/>
              </a:bodyPr>
              <a:lstStyle/>
              <a:p>
                <a:pPr>
                  <a:buFontTx/>
                  <a:buNone/>
                </a:pPr>
                <a:r>
                  <a:rPr lang="zh-CN" altLang="en-US" sz="2800" dirty="0"/>
                  <a:t>设系统的传递函数为</a:t>
                </a:r>
              </a:p>
              <a:p>
                <a:pPr algn="r">
                  <a:buFontTx/>
                  <a:buNone/>
                </a:pPr>
                <a:r>
                  <a:rPr lang="zh-CN" altLang="en-US" dirty="0"/>
                  <a:t>              </a:t>
                </a:r>
                <a14:m>
                  <m:oMath xmlns:m="http://schemas.openxmlformats.org/officeDocument/2006/math">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𝐺</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0</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𝑚</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𝑚</m:t>
                            </m:r>
                          </m:sub>
                        </m:sSub>
                      </m:num>
                      <m:den>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den>
                    </m:f>
                  </m:oMath>
                </a14:m>
                <a:r>
                  <a:rPr lang="zh-CN" altLang="en-US" dirty="0"/>
                  <a:t>                        </a:t>
                </a:r>
                <a:r>
                  <a:rPr lang="en-US" altLang="zh-CN" sz="2400" dirty="0"/>
                  <a:t>(1-40)</a:t>
                </a:r>
              </a:p>
              <a:p>
                <a:pPr marL="0" indent="0">
                  <a:buNone/>
                </a:pPr>
                <a:r>
                  <a:rPr lang="zh-CN" altLang="en-US" sz="2400" dirty="0"/>
                  <a:t>式中，</a:t>
                </a:r>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en-US" altLang="zh-CN" sz="2400" b="0" i="1" smtClean="0">
                            <a:solidFill>
                              <a:srgbClr val="000000"/>
                            </a:solidFill>
                            <a:latin typeface="Cambria Math" panose="02040503050406030204" pitchFamily="18" charset="0"/>
                          </a:rPr>
                          <m:t>𝑖</m:t>
                        </m:r>
                      </m:sub>
                    </m:s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𝑖</m:t>
                    </m:r>
                    <m:r>
                      <a:rPr lang="en-US" altLang="zh-CN" sz="2400" b="0" i="1" smtClean="0">
                        <a:solidFill>
                          <a:srgbClr val="000000"/>
                        </a:solidFill>
                        <a:latin typeface="Cambria Math" panose="02040503050406030204" pitchFamily="18" charset="0"/>
                      </a:rPr>
                      <m:t>=1,2,…,</m:t>
                    </m:r>
                    <m:r>
                      <a:rPr lang="en-US" altLang="zh-CN" sz="2400" b="0" i="1" smtClean="0">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m:t>
                    </m:r>
                  </m:oMath>
                </a14:m>
                <a:r>
                  <a:rPr lang="zh-CN" altLang="en-US" sz="2400" dirty="0"/>
                  <a:t>，</a:t>
                </a:r>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𝑏</m:t>
                        </m:r>
                      </m:e>
                      <m:sub>
                        <m:r>
                          <a:rPr lang="en-US" altLang="zh-CN" sz="2400" b="0" i="1" smtClean="0">
                            <a:solidFill>
                              <a:srgbClr val="000000"/>
                            </a:solidFill>
                            <a:latin typeface="Cambria Math" panose="02040503050406030204" pitchFamily="18" charset="0"/>
                          </a:rPr>
                          <m:t>𝑗</m:t>
                        </m:r>
                      </m:sub>
                    </m:sSub>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𝑗</m:t>
                    </m:r>
                    <m:r>
                      <a:rPr lang="en-US" altLang="zh-CN" sz="2400" i="1">
                        <a:solidFill>
                          <a:srgbClr val="000000"/>
                        </a:solidFill>
                        <a:latin typeface="Cambria Math" panose="02040503050406030204" pitchFamily="18" charset="0"/>
                      </a:rPr>
                      <m:t>=1,2,…,</m:t>
                    </m:r>
                    <m:r>
                      <a:rPr lang="en-US" altLang="zh-CN" sz="2400" b="0" i="1" smtClean="0">
                        <a:solidFill>
                          <a:srgbClr val="000000"/>
                        </a:solidFill>
                        <a:latin typeface="Cambria Math" panose="02040503050406030204" pitchFamily="18" charset="0"/>
                      </a:rPr>
                      <m:t>𝑚</m:t>
                    </m:r>
                    <m:r>
                      <a:rPr lang="en-US" altLang="zh-CN" sz="2400" i="1">
                        <a:solidFill>
                          <a:srgbClr val="000000"/>
                        </a:solidFill>
                        <a:latin typeface="Cambria Math" panose="02040503050406030204" pitchFamily="18" charset="0"/>
                      </a:rPr>
                      <m:t>) </m:t>
                    </m:r>
                  </m:oMath>
                </a14:m>
                <a:r>
                  <a:rPr lang="zh-CN" altLang="en-US" sz="2400" dirty="0"/>
                  <a:t>均为实数，且</a:t>
                </a:r>
                <a14:m>
                  <m:oMath xmlns:m="http://schemas.openxmlformats.org/officeDocument/2006/math">
                    <m:r>
                      <a:rPr lang="en-US" altLang="zh-CN" sz="2400" i="1">
                        <a:solidFill>
                          <a:srgbClr val="000000"/>
                        </a:solidFill>
                        <a:latin typeface="Cambria Math" panose="02040503050406030204" pitchFamily="18" charset="0"/>
                      </a:rPr>
                      <m:t>𝑛</m:t>
                    </m:r>
                    <m:r>
                      <a:rPr lang="zh-CN" altLang="en-US" sz="240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𝑚</m:t>
                    </m:r>
                  </m:oMath>
                </a14:m>
                <a:r>
                  <a:rPr lang="zh-CN" altLang="en-US" sz="2400" dirty="0"/>
                  <a:t>。</a:t>
                </a:r>
                <a:endParaRPr lang="en-US" altLang="zh-CN" sz="2400" dirty="0"/>
              </a:p>
              <a:p>
                <a:pPr marL="0" indent="0">
                  <a:buNone/>
                </a:pPr>
                <a:r>
                  <a:rPr lang="zh-CN" altLang="en-US" sz="2400" dirty="0"/>
                  <a:t>当</a:t>
                </a:r>
                <a14:m>
                  <m:oMath xmlns:m="http://schemas.openxmlformats.org/officeDocument/2006/math">
                    <m:r>
                      <a:rPr lang="en-US" altLang="zh-CN" sz="240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m:t>
                    </m:r>
                    <m:r>
                      <a:rPr lang="en-US" altLang="zh-CN" sz="2400" i="1" smtClean="0">
                        <a:solidFill>
                          <a:srgbClr val="000000"/>
                        </a:solidFill>
                        <a:latin typeface="Cambria Math" panose="02040503050406030204" pitchFamily="18" charset="0"/>
                      </a:rPr>
                      <m:t>𝑚</m:t>
                    </m:r>
                  </m:oMath>
                </a14:m>
                <a:r>
                  <a:rPr lang="zh-CN" altLang="en-US" sz="2400" dirty="0"/>
                  <a:t>时，称</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𝐺</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r>
                  <a:rPr lang="zh-CN" altLang="en-US" sz="2400" dirty="0"/>
                  <a:t>为真分式传递函数，通过长除法将式（</a:t>
                </a:r>
                <a:r>
                  <a:rPr lang="en-US" altLang="zh-CN" sz="2400" dirty="0"/>
                  <a:t>1-40</a:t>
                </a:r>
                <a:r>
                  <a:rPr lang="zh-CN" altLang="en-US" sz="2400" dirty="0"/>
                  <a:t>）改写为</a:t>
                </a:r>
                <a:endParaRPr lang="en-US" altLang="zh-CN" sz="2400" dirty="0"/>
              </a:p>
              <a:p>
                <a:pPr marL="0" indent="0" algn="r">
                  <a:buNone/>
                </a:pPr>
                <a14:m>
                  <m:oMath xmlns:m="http://schemas.openxmlformats.org/officeDocument/2006/math">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𝐺</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sub>
                        </m:sSub>
                      </m:num>
                      <m:den>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𝑏</m:t>
                            </m:r>
                          </m:e>
                        </m:acc>
                      </m:e>
                      <m:sub>
                        <m:r>
                          <a:rPr lang="zh-CN" altLang="en-US" sz="2800" i="1">
                            <a:solidFill>
                              <a:srgbClr val="000000"/>
                            </a:solidFill>
                            <a:latin typeface="Cambria Math" panose="02040503050406030204" pitchFamily="18" charset="0"/>
                          </a:rPr>
                          <m:t>0</m:t>
                        </m:r>
                      </m:sub>
                    </m:sSub>
                  </m:oMath>
                </a14:m>
                <a:r>
                  <a:rPr lang="zh-CN" altLang="en-US" sz="2400" dirty="0"/>
                  <a:t>     （</a:t>
                </a:r>
                <a:r>
                  <a:rPr lang="en-US" altLang="zh-CN" sz="2400" dirty="0"/>
                  <a:t>1-41</a:t>
                </a:r>
                <a:r>
                  <a:rPr lang="zh-CN" altLang="en-US" sz="2400" dirty="0"/>
                  <a:t>）</a:t>
                </a:r>
                <a:endParaRPr lang="en-US" altLang="zh-CN" sz="2400" dirty="0"/>
              </a:p>
              <a:p>
                <a:pPr marL="0" indent="0">
                  <a:buNone/>
                </a:pPr>
                <a:r>
                  <a:rPr lang="zh-CN" altLang="en-US" sz="2400" dirty="0"/>
                  <a:t>假设</a:t>
                </a:r>
                <a14:m>
                  <m:oMath xmlns:m="http://schemas.openxmlformats.org/officeDocument/2006/math">
                    <m:r>
                      <a:rPr lang="en-US" altLang="zh-CN" sz="2400" i="1">
                        <a:solidFill>
                          <a:srgbClr val="000000"/>
                        </a:solidFill>
                        <a:latin typeface="Cambria Math" panose="02040503050406030204" pitchFamily="18" charset="0"/>
                      </a:rPr>
                      <m:t>𝑛</m:t>
                    </m:r>
                  </m:oMath>
                </a14:m>
                <a:r>
                  <a:rPr lang="zh-CN" altLang="en-US" sz="2400" dirty="0"/>
                  <a:t>阶线性系统的传递函数为</a:t>
                </a:r>
                <a14:m>
                  <m:oMath xmlns:m="http://schemas.openxmlformats.org/officeDocument/2006/math">
                    <m:r>
                      <a:rPr lang="en-US" altLang="zh-CN" sz="2400" b="0" i="0" smtClean="0">
                        <a:solidFill>
                          <a:srgbClr val="000000"/>
                        </a:solidFill>
                        <a:latin typeface="Cambria Math" panose="02040503050406030204" pitchFamily="18" charset="0"/>
                      </a:rPr>
                      <m:t> </m:t>
                    </m:r>
                    <m:r>
                      <a:rPr lang="en-US" altLang="zh-CN" sz="2400" b="0" i="1" smtClean="0">
                        <a:solidFill>
                          <a:srgbClr val="000000"/>
                        </a:solidFill>
                        <a:latin typeface="Cambria Math" panose="02040503050406030204" pitchFamily="18" charset="0"/>
                      </a:rPr>
                      <m:t>𝐺</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𝑠</m:t>
                        </m:r>
                      </m:e>
                    </m:d>
                    <m:r>
                      <a:rPr lang="en-US" altLang="zh-CN" sz="2400" b="0" i="1" smtClean="0">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den>
                    </m:f>
                  </m:oMath>
                </a14:m>
                <a:r>
                  <a:rPr lang="zh-CN" altLang="en-US" dirty="0"/>
                  <a:t>。</a:t>
                </a:r>
                <a:endParaRPr lang="en-US" altLang="zh-CN" dirty="0"/>
              </a:p>
              <a:p>
                <a:pPr marL="0" indent="0">
                  <a:buNone/>
                </a:pPr>
                <a:r>
                  <a:rPr lang="zh-CN" altLang="en-US" sz="2800" dirty="0"/>
                  <a:t>以下介绍三种常用的方法。</a:t>
                </a:r>
              </a:p>
            </p:txBody>
          </p:sp>
        </mc:Choice>
        <mc:Fallback xmlns="">
          <p:sp>
            <p:nvSpPr>
              <p:cNvPr id="115715" name="Rectangle 3">
                <a:extLst>
                  <a:ext uri="{FF2B5EF4-FFF2-40B4-BE49-F238E27FC236}">
                    <a16:creationId xmlns:a16="http://schemas.microsoft.com/office/drawing/2014/main" id="{D1370931-2978-4F0B-9325-BE2C1E197B5A}"/>
                  </a:ext>
                </a:extLst>
              </p:cNvPr>
              <p:cNvSpPr>
                <a:spLocks noGrp="1" noRot="1" noChangeAspect="1" noMove="1" noResize="1" noEditPoints="1" noAdjustHandles="1" noChangeArrowheads="1" noChangeShapeType="1" noTextEdit="1"/>
              </p:cNvSpPr>
              <p:nvPr>
                <p:ph idx="1"/>
              </p:nvPr>
            </p:nvSpPr>
            <p:spPr>
              <a:xfrm>
                <a:off x="762000" y="762001"/>
                <a:ext cx="10972800" cy="5523045"/>
              </a:xfrm>
              <a:blipFill>
                <a:blip r:embed="rId3"/>
                <a:stretch>
                  <a:fillRect l="-1111" t="-331" r="-83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D28FC4DA-D526-4E9F-98C2-AF4B9DF38104}"/>
              </a:ext>
            </a:extLst>
          </p:cNvPr>
          <p:cNvSpPr>
            <a:spLocks noGrp="1"/>
          </p:cNvSpPr>
          <p:nvPr>
            <p:ph type="sldNum" sz="quarter" idx="12"/>
          </p:nvPr>
        </p:nvSpPr>
        <p:spPr/>
        <p:txBody>
          <a:bodyPr/>
          <a:lstStyle/>
          <a:p>
            <a:fld id="{3381662E-4F4F-4419-80FE-769650B6EAA0}" type="slidenum">
              <a:rPr lang="en-US" altLang="zh-CN"/>
              <a:pPr/>
              <a:t>52</a:t>
            </a:fld>
            <a:endParaRPr lang="en-US" altLang="zh-CN"/>
          </a:p>
        </p:txBody>
      </p:sp>
      <p:sp>
        <p:nvSpPr>
          <p:cNvPr id="115717" name="Rectangle 5">
            <a:extLst>
              <a:ext uri="{FF2B5EF4-FFF2-40B4-BE49-F238E27FC236}">
                <a16:creationId xmlns:a16="http://schemas.microsoft.com/office/drawing/2014/main" id="{88E50CAB-7077-4324-96BE-0C34C5C74C75}"/>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7B0E-5554-47E5-AC89-02B061DCF62B}"/>
              </a:ext>
            </a:extLst>
          </p:cNvPr>
          <p:cNvSpPr>
            <a:spLocks noGrp="1"/>
          </p:cNvSpPr>
          <p:nvPr>
            <p:ph type="title"/>
          </p:nvPr>
        </p:nvSpPr>
        <p:spPr/>
        <p:txBody>
          <a:bodyPr>
            <a:normAutofit/>
          </a:bodyPr>
          <a:lstStyle/>
          <a:p>
            <a:r>
              <a:rPr lang="en-US" altLang="zh-CN" dirty="0"/>
              <a:t>1.5.1  </a:t>
            </a:r>
            <a:r>
              <a:rPr lang="zh-CN" altLang="en-US" dirty="0"/>
              <a:t>标准型法</a:t>
            </a:r>
          </a:p>
        </p:txBody>
      </p:sp>
      <mc:AlternateContent xmlns:mc="http://schemas.openxmlformats.org/markup-compatibility/2006" xmlns:a14="http://schemas.microsoft.com/office/drawing/2010/main">
        <mc:Choice Requires="a14">
          <p:sp>
            <p:nvSpPr>
              <p:cNvPr id="118787" name="Rectangle 3">
                <a:extLst>
                  <a:ext uri="{FF2B5EF4-FFF2-40B4-BE49-F238E27FC236}">
                    <a16:creationId xmlns:a16="http://schemas.microsoft.com/office/drawing/2014/main" id="{CC40561F-01E8-4F91-AE23-AF0BAC42C739}"/>
                  </a:ext>
                </a:extLst>
              </p:cNvPr>
              <p:cNvSpPr>
                <a:spLocks noGrp="1" noChangeArrowheads="1"/>
              </p:cNvSpPr>
              <p:nvPr>
                <p:ph sz="quarter" idx="13"/>
              </p:nvPr>
            </p:nvSpPr>
            <p:spPr>
              <a:xfrm>
                <a:off x="913774" y="1600200"/>
                <a:ext cx="11085180" cy="5105400"/>
              </a:xfrm>
            </p:spPr>
            <p:txBody>
              <a:bodyPr>
                <a:noAutofit/>
              </a:bodyPr>
              <a:lstStyle/>
              <a:p>
                <a:pPr>
                  <a:lnSpc>
                    <a:spcPct val="110000"/>
                  </a:lnSpc>
                  <a:spcBef>
                    <a:spcPts val="600"/>
                  </a:spcBef>
                  <a:buNone/>
                </a:pPr>
                <a:r>
                  <a:rPr lang="zh-CN" altLang="en-US" dirty="0"/>
                  <a:t>设</a:t>
                </a:r>
                <a14:m>
                  <m:oMath xmlns:m="http://schemas.openxmlformats.org/officeDocument/2006/math">
                    <m:r>
                      <a:rPr lang="en-US" altLang="zh-CN" i="1">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rPr>
                      <m:t> </m:t>
                    </m:r>
                  </m:oMath>
                </a14:m>
                <a:r>
                  <a:rPr lang="zh-CN" altLang="en-US" dirty="0"/>
                  <a:t>阶线性系统的传递函数为</a:t>
                </a:r>
              </a:p>
              <a:p>
                <a:pPr algn="r">
                  <a:lnSpc>
                    <a:spcPct val="110000"/>
                  </a:lnSpc>
                  <a:spcBef>
                    <a:spcPts val="600"/>
                  </a:spcBef>
                  <a:buNone/>
                </a:pPr>
                <a14:m>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oMath>
                </a14:m>
                <a:r>
                  <a:rPr lang="zh-CN" altLang="en-US" dirty="0"/>
                  <a:t>                   </a:t>
                </a:r>
                <a:r>
                  <a:rPr lang="en-US" altLang="zh-CN" dirty="0"/>
                  <a:t>(1-43)</a:t>
                </a:r>
              </a:p>
              <a:p>
                <a:pPr>
                  <a:lnSpc>
                    <a:spcPct val="110000"/>
                  </a:lnSpc>
                  <a:spcBef>
                    <a:spcPts val="600"/>
                  </a:spcBef>
                  <a:buNone/>
                </a:pPr>
                <a:r>
                  <a:rPr lang="en-US" altLang="zh-CN" dirty="0"/>
                  <a:t> </a:t>
                </a:r>
                <a:r>
                  <a:rPr lang="zh-CN" altLang="en-US" dirty="0"/>
                  <a:t>引入一个中间变量</a:t>
                </a:r>
                <a14:m>
                  <m:oMath xmlns:m="http://schemas.openxmlformats.org/officeDocument/2006/math">
                    <m:r>
                      <a:rPr lang="en-US" altLang="zh-CN" b="0" i="1" smtClean="0">
                        <a:solidFill>
                          <a:srgbClr val="000000"/>
                        </a:solidFill>
                        <a:latin typeface="Cambria Math" panose="02040503050406030204" pitchFamily="18" charset="0"/>
                      </a:rPr>
                      <m:t>𝑧</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m:t>
                    </m:r>
                  </m:oMath>
                </a14:m>
                <a:r>
                  <a:rPr lang="zh-CN" altLang="en-US" dirty="0"/>
                  <a:t>，则以上传递函数可写为</a:t>
                </a:r>
                <a:endParaRPr lang="en-US" altLang="zh-CN" dirty="0"/>
              </a:p>
              <a:p>
                <a:pPr>
                  <a:lnSpc>
                    <a:spcPct val="110000"/>
                  </a:lnSpc>
                  <a:spcBef>
                    <a:spcPts val="600"/>
                  </a:spcBef>
                  <a:buNone/>
                </a:pPr>
                <a:r>
                  <a:rPr lang="en-US" altLang="zh-CN"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𝐺</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num>
                      <m:den>
                        <m:r>
                          <a:rPr lang="zh-CN" altLang="en-US" i="1">
                            <a:solidFill>
                              <a:srgbClr val="000000"/>
                            </a:solidFill>
                            <a:latin typeface="Cambria Math" panose="02040503050406030204" pitchFamily="18" charset="0"/>
                          </a:rPr>
                          <m:t>𝑈</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num>
                      <m:den>
                        <m:r>
                          <a:rPr lang="zh-CN" altLang="en-US" i="1">
                            <a:solidFill>
                              <a:srgbClr val="000000"/>
                            </a:solidFill>
                            <a:latin typeface="Cambria Math" panose="02040503050406030204" pitchFamily="18" charset="0"/>
                          </a:rPr>
                          <m:t>𝑍</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𝑍</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num>
                      <m:den>
                        <m:r>
                          <a:rPr lang="zh-CN" altLang="en-US" i="1">
                            <a:solidFill>
                              <a:srgbClr val="000000"/>
                            </a:solidFill>
                            <a:latin typeface="Cambria Math" panose="02040503050406030204" pitchFamily="18" charset="0"/>
                          </a:rPr>
                          <m:t>𝑈</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den>
                    </m:f>
                  </m:oMath>
                </a14:m>
                <a:endParaRPr lang="en-US" altLang="zh-CN" i="1" dirty="0">
                  <a:solidFill>
                    <a:srgbClr val="000000"/>
                  </a:solidFill>
                  <a:latin typeface="Cambria Math" panose="02040503050406030204" pitchFamily="18" charset="0"/>
                </a:endParaRPr>
              </a:p>
              <a:p>
                <a:pPr algn="r">
                  <a:lnSpc>
                    <a:spcPct val="110000"/>
                  </a:lnSpc>
                  <a:spcBef>
                    <a:spcPts val="600"/>
                  </a:spcBef>
                  <a:buNone/>
                </a:pP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oMath>
                </a14:m>
                <a:r>
                  <a:rPr lang="zh-CN" altLang="en-US" dirty="0"/>
                  <a:t>         （</a:t>
                </a:r>
                <a:r>
                  <a:rPr lang="en-US" altLang="zh-CN" dirty="0"/>
                  <a:t>1-44</a:t>
                </a:r>
                <a:r>
                  <a:rPr lang="zh-CN" altLang="en-US" dirty="0"/>
                  <a:t>）</a:t>
                </a:r>
                <a:endParaRPr lang="en-US" altLang="zh-CN" dirty="0"/>
              </a:p>
              <a:p>
                <a:pPr>
                  <a:lnSpc>
                    <a:spcPct val="110000"/>
                  </a:lnSpc>
                  <a:spcBef>
                    <a:spcPts val="600"/>
                  </a:spcBef>
                  <a:buNone/>
                </a:pPr>
                <a:r>
                  <a:rPr lang="zh-CN" altLang="en-US" dirty="0"/>
                  <a:t>令  </a:t>
                </a:r>
                <a14:m>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oMath>
                </a14:m>
                <a:r>
                  <a:rPr lang="zh-CN" altLang="en-US" dirty="0"/>
                  <a:t>，</a:t>
                </a:r>
                <a:endParaRPr lang="en-US" altLang="zh-CN" dirty="0"/>
              </a:p>
              <a:p>
                <a:pPr>
                  <a:lnSpc>
                    <a:spcPct val="110000"/>
                  </a:lnSpc>
                  <a:spcBef>
                    <a:spcPts val="600"/>
                  </a:spcBef>
                  <a:buNone/>
                </a:pPr>
                <a:r>
                  <a:rPr lang="zh-CN" altLang="en-US" dirty="0"/>
                  <a:t>则  </a:t>
                </a:r>
                <a:r>
                  <a:rPr lang="en-US" altLang="zh-CN" dirty="0"/>
                  <a:t>	  		     </a:t>
                </a:r>
                <a:r>
                  <a:rPr lang="zh-CN" altLang="en-US" dirty="0"/>
                  <a:t> </a:t>
                </a:r>
                <a14:m>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oMath>
                </a14:m>
                <a:r>
                  <a:rPr lang="zh-CN" altLang="en-US" dirty="0"/>
                  <a:t>                 </a:t>
                </a:r>
                <a:r>
                  <a:rPr lang="en-US" altLang="zh-CN" dirty="0"/>
                  <a:t>	        (1-45)</a:t>
                </a:r>
              </a:p>
            </p:txBody>
          </p:sp>
        </mc:Choice>
        <mc:Fallback xmlns="">
          <p:sp>
            <p:nvSpPr>
              <p:cNvPr id="118787" name="Rectangle 3">
                <a:extLst>
                  <a:ext uri="{FF2B5EF4-FFF2-40B4-BE49-F238E27FC236}">
                    <a16:creationId xmlns:a16="http://schemas.microsoft.com/office/drawing/2014/main" id="{CC40561F-01E8-4F91-AE23-AF0BAC42C739}"/>
                  </a:ext>
                </a:extLst>
              </p:cNvPr>
              <p:cNvSpPr>
                <a:spLocks noGrp="1" noRot="1" noChangeAspect="1" noMove="1" noResize="1" noEditPoints="1" noAdjustHandles="1" noChangeArrowheads="1" noChangeShapeType="1" noTextEdit="1"/>
              </p:cNvSpPr>
              <p:nvPr>
                <p:ph sz="quarter" idx="13"/>
              </p:nvPr>
            </p:nvSpPr>
            <p:spPr>
              <a:xfrm>
                <a:off x="913774" y="1600200"/>
                <a:ext cx="11085180" cy="5105400"/>
              </a:xfrm>
              <a:blipFill>
                <a:blip r:embed="rId2"/>
                <a:stretch>
                  <a:fillRect t="-717" r="-825"/>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058095F7-EAA6-4E90-8962-54F8E0F35CC8}"/>
              </a:ext>
            </a:extLst>
          </p:cNvPr>
          <p:cNvSpPr>
            <a:spLocks noGrp="1"/>
          </p:cNvSpPr>
          <p:nvPr>
            <p:ph type="sldNum" sz="quarter" idx="12"/>
          </p:nvPr>
        </p:nvSpPr>
        <p:spPr/>
        <p:txBody>
          <a:bodyPr/>
          <a:lstStyle/>
          <a:p>
            <a:fld id="{5DF70C50-93B0-41A6-B450-24EE0D922D27}" type="slidenum">
              <a:rPr lang="en-US" altLang="zh-CN"/>
              <a:pPr/>
              <a:t>53</a:t>
            </a:fld>
            <a:endParaRPr lang="en-US" altLang="zh-CN"/>
          </a:p>
        </p:txBody>
      </p:sp>
      <p:sp>
        <p:nvSpPr>
          <p:cNvPr id="118789" name="Rectangle 5">
            <a:extLst>
              <a:ext uri="{FF2B5EF4-FFF2-40B4-BE49-F238E27FC236}">
                <a16:creationId xmlns:a16="http://schemas.microsoft.com/office/drawing/2014/main" id="{F3CAFFA7-F2B9-451E-BCA1-E378969837BD}"/>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835" name="Rectangle 3">
                <a:extLst>
                  <a:ext uri="{FF2B5EF4-FFF2-40B4-BE49-F238E27FC236}">
                    <a16:creationId xmlns:a16="http://schemas.microsoft.com/office/drawing/2014/main" id="{E83732D7-AF5D-4035-BAB4-7C2D982D2F50}"/>
                  </a:ext>
                </a:extLst>
              </p:cNvPr>
              <p:cNvSpPr>
                <a:spLocks noGrp="1" noChangeArrowheads="1"/>
              </p:cNvSpPr>
              <p:nvPr>
                <p:ph idx="1"/>
              </p:nvPr>
            </p:nvSpPr>
            <p:spPr>
              <a:xfrm>
                <a:off x="609599" y="762001"/>
                <a:ext cx="11201401" cy="5364163"/>
              </a:xfrm>
            </p:spPr>
            <p:txBody>
              <a:bodyPr>
                <a:normAutofit/>
              </a:bodyPr>
              <a:lstStyle/>
              <a:p>
                <a:pPr>
                  <a:buNone/>
                </a:pPr>
                <a:endParaRPr lang="en-US" altLang="zh-CN" sz="2400" dirty="0"/>
              </a:p>
              <a:p>
                <a:pPr>
                  <a:buNone/>
                </a:pPr>
                <a:endParaRPr lang="en-US" altLang="zh-CN" sz="2400" dirty="0"/>
              </a:p>
              <a:p>
                <a:pPr>
                  <a:buNone/>
                </a:pPr>
                <a:r>
                  <a:rPr lang="zh-CN" altLang="en-US" sz="2400" dirty="0"/>
                  <a:t>其微分方程为</a:t>
                </a:r>
                <a:endParaRPr lang="en-US" altLang="zh-CN" sz="2400" dirty="0"/>
              </a:p>
              <a:p>
                <a:pPr algn="r">
                  <a:buNone/>
                </a:pPr>
                <a:r>
                  <a:rPr lang="en-US" altLang="zh-CN" sz="2400" dirty="0">
                    <a:solidFill>
                      <a:srgbClr val="000000"/>
                    </a:solidFill>
                  </a:rPr>
                  <a:t>			</a:t>
                </a:r>
                <a14:m>
                  <m:oMath xmlns:m="http://schemas.openxmlformats.org/officeDocument/2006/math">
                    <m:sSup>
                      <m:sSupPr>
                        <m:ctrlPr>
                          <a:rPr lang="zh-CN" altLang="en-US" sz="2400" i="1" cap="none" smtClean="0">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𝑧</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𝑛</m:t>
                        </m:r>
                        <m:r>
                          <a:rPr lang="zh-CN" altLang="en-US" sz="2400" i="1" cap="none">
                            <a:solidFill>
                              <a:srgbClr val="000000"/>
                            </a:solidFill>
                            <a:latin typeface="Cambria Math" panose="02040503050406030204" pitchFamily="18" charset="0"/>
                          </a:rPr>
                          <m:t>)</m:t>
                        </m:r>
                      </m:sup>
                    </m:s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𝑎</m:t>
                        </m:r>
                      </m:e>
                      <m:sub>
                        <m:r>
                          <a:rPr lang="zh-CN" altLang="en-US" sz="2400" i="1" cap="none">
                            <a:solidFill>
                              <a:srgbClr val="000000"/>
                            </a:solidFill>
                            <a:latin typeface="Cambria Math" panose="02040503050406030204" pitchFamily="18" charset="0"/>
                          </a:rPr>
                          <m:t>1</m:t>
                        </m:r>
                      </m:sub>
                    </m:sSub>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𝑧</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𝑛</m:t>
                        </m:r>
                        <m:r>
                          <a:rPr lang="zh-CN" altLang="en-US" sz="2400" i="1" cap="none">
                            <a:solidFill>
                              <a:srgbClr val="000000"/>
                            </a:solidFill>
                            <a:latin typeface="Cambria Math" panose="02040503050406030204" pitchFamily="18" charset="0"/>
                          </a:rPr>
                          <m:t>−1)</m:t>
                        </m:r>
                      </m:sup>
                    </m:sSup>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𝑎</m:t>
                        </m:r>
                      </m:e>
                      <m:sub>
                        <m:r>
                          <a:rPr lang="zh-CN" altLang="en-US" sz="2400" i="1" cap="none">
                            <a:solidFill>
                              <a:srgbClr val="000000"/>
                            </a:solidFill>
                            <a:latin typeface="Cambria Math" panose="02040503050406030204" pitchFamily="18" charset="0"/>
                          </a:rPr>
                          <m:t>𝑛</m:t>
                        </m:r>
                        <m:r>
                          <a:rPr lang="zh-CN" altLang="en-US" sz="2400" i="1" cap="none">
                            <a:solidFill>
                              <a:srgbClr val="000000"/>
                            </a:solidFill>
                            <a:latin typeface="Cambria Math" panose="02040503050406030204" pitchFamily="18" charset="0"/>
                          </a:rPr>
                          <m:t>−1</m:t>
                        </m:r>
                      </m:sub>
                    </m:sSub>
                    <m:acc>
                      <m:accPr>
                        <m:chr m:val="̇"/>
                        <m:ctrlPr>
                          <a:rPr lang="zh-CN" altLang="en-US" sz="2400" i="1" cap="none">
                            <a:solidFill>
                              <a:srgbClr val="000000"/>
                            </a:solidFill>
                            <a:latin typeface="Cambria Math" panose="02040503050406030204" pitchFamily="18" charset="0"/>
                          </a:rPr>
                        </m:ctrlPr>
                      </m:accPr>
                      <m:e>
                        <m:r>
                          <a:rPr lang="zh-CN" altLang="en-US" sz="2400" i="1" cap="none">
                            <a:solidFill>
                              <a:srgbClr val="000000"/>
                            </a:solidFill>
                            <a:latin typeface="Cambria Math" panose="02040503050406030204" pitchFamily="18" charset="0"/>
                          </a:rPr>
                          <m:t>𝑧</m:t>
                        </m:r>
                      </m:e>
                    </m:acc>
                    <m:r>
                      <a:rPr lang="zh-CN" altLang="en-US" sz="2400" i="1" cap="none">
                        <a:solidFill>
                          <a:srgbClr val="000000"/>
                        </a:solidFill>
                        <a:latin typeface="Cambria Math" panose="02040503050406030204" pitchFamily="18" charset="0"/>
                      </a:rPr>
                      <m:t>+</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𝑎</m:t>
                        </m:r>
                      </m:e>
                      <m:sub>
                        <m:r>
                          <a:rPr lang="zh-CN" altLang="en-US" sz="2400" i="1" cap="none">
                            <a:solidFill>
                              <a:srgbClr val="000000"/>
                            </a:solidFill>
                            <a:latin typeface="Cambria Math" panose="02040503050406030204" pitchFamily="18" charset="0"/>
                          </a:rPr>
                          <m:t>𝑛</m:t>
                        </m:r>
                      </m:sub>
                    </m:sSub>
                    <m:r>
                      <a:rPr lang="zh-CN" altLang="en-US" sz="2400" i="1" cap="none" smtClean="0">
                        <a:solidFill>
                          <a:srgbClr val="000000"/>
                        </a:solidFill>
                        <a:latin typeface="Cambria Math" panose="02040503050406030204" pitchFamily="18" charset="0"/>
                      </a:rPr>
                      <m:t>𝑧</m:t>
                    </m:r>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𝑢</m:t>
                    </m:r>
                  </m:oMath>
                </a14:m>
                <a:r>
                  <a:rPr lang="en-US" altLang="zh-CN" sz="2400" dirty="0"/>
                  <a:t>			 (1-46)</a:t>
                </a:r>
                <a:endParaRPr lang="zh-CN" altLang="en-US" sz="2400" dirty="0"/>
              </a:p>
              <a:p>
                <a:pPr algn="r">
                  <a:buNone/>
                </a:pPr>
                <a:r>
                  <a:rPr lang="zh-CN" altLang="en-US" sz="2400" dirty="0">
                    <a:solidFill>
                      <a:srgbClr val="000000"/>
                    </a:solidFill>
                  </a:rPr>
                  <a:t>     </a:t>
                </a: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𝑧</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𝑧</m:t>
                        </m:r>
                      </m:e>
                    </m:ac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𝑧</m:t>
                    </m:r>
                  </m:oMath>
                </a14:m>
                <a:r>
                  <a:rPr lang="en-US" altLang="zh-CN" sz="2400" dirty="0"/>
                  <a:t>			     (1-47)</a:t>
                </a:r>
              </a:p>
              <a:p>
                <a:pPr>
                  <a:buNone/>
                </a:pPr>
                <a:r>
                  <a:rPr lang="zh-CN" altLang="en-US" sz="2400" dirty="0"/>
                  <a:t>由式</a:t>
                </a:r>
                <a:r>
                  <a:rPr lang="en-US" altLang="zh-CN" sz="2400" dirty="0"/>
                  <a:t>(1-46)</a:t>
                </a:r>
                <a:r>
                  <a:rPr lang="zh-CN" altLang="en-US" sz="2400" dirty="0"/>
                  <a:t>所示系统可认为输入函数中不含导数项的情况，故可选取状态变量为</a:t>
                </a:r>
                <a:endParaRPr lang="en-US" altLang="zh-CN" sz="2400" dirty="0"/>
              </a:p>
              <a:p>
                <a:pPr algn="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cap="none" smtClean="0">
                                <a:solidFill>
                                  <a:srgbClr val="000000"/>
                                </a:solidFill>
                                <a:latin typeface="Cambria Math" panose="02040503050406030204" pitchFamily="18" charset="0"/>
                              </a:rPr>
                            </m:ctrlPr>
                          </m:eqArrPr>
                          <m:e>
                            <m:r>
                              <a:rPr lang="zh-CN" altLang="en-US" sz="2400" i="1" cap="none">
                                <a:solidFill>
                                  <a:srgbClr val="000000"/>
                                </a:solidFill>
                                <a:latin typeface="Cambria Math" panose="02040503050406030204" pitchFamily="18" charset="0"/>
                              </a:rPr>
                              <m:t>&amp;</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𝑥</m:t>
                                </m:r>
                              </m:e>
                              <m:sub>
                                <m:r>
                                  <a:rPr lang="zh-CN" altLang="en-US" sz="2400" i="1" cap="none">
                                    <a:solidFill>
                                      <a:srgbClr val="000000"/>
                                    </a:solidFill>
                                    <a:latin typeface="Cambria Math" panose="02040503050406030204" pitchFamily="18" charset="0"/>
                                  </a:rPr>
                                  <m:t>1</m:t>
                                </m:r>
                              </m:sub>
                            </m:sSub>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𝑧</m:t>
                            </m:r>
                          </m:e>
                          <m:e>
                            <m:r>
                              <a:rPr lang="zh-CN" altLang="en-US" sz="2400" i="1" cap="none">
                                <a:solidFill>
                                  <a:srgbClr val="000000"/>
                                </a:solidFill>
                                <a:latin typeface="Cambria Math" panose="02040503050406030204" pitchFamily="18" charset="0"/>
                              </a:rPr>
                              <m:t>&amp;</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𝑥</m:t>
                                </m:r>
                              </m:e>
                              <m:sub>
                                <m:r>
                                  <a:rPr lang="zh-CN" altLang="en-US" sz="2400" i="1" cap="none">
                                    <a:solidFill>
                                      <a:srgbClr val="000000"/>
                                    </a:solidFill>
                                    <a:latin typeface="Cambria Math" panose="02040503050406030204" pitchFamily="18" charset="0"/>
                                  </a:rPr>
                                  <m:t>2</m:t>
                                </m:r>
                              </m:sub>
                            </m:sSub>
                            <m:r>
                              <a:rPr lang="zh-CN" altLang="en-US" sz="2400" i="1" cap="none">
                                <a:solidFill>
                                  <a:srgbClr val="000000"/>
                                </a:solidFill>
                                <a:latin typeface="Cambria Math" panose="02040503050406030204" pitchFamily="18" charset="0"/>
                              </a:rPr>
                              <m:t>=</m:t>
                            </m:r>
                            <m:acc>
                              <m:accPr>
                                <m:chr m:val="̇"/>
                                <m:ctrlPr>
                                  <a:rPr lang="zh-CN" altLang="en-US" sz="2400" i="1" cap="none">
                                    <a:solidFill>
                                      <a:srgbClr val="000000"/>
                                    </a:solidFill>
                                    <a:latin typeface="Cambria Math" panose="02040503050406030204" pitchFamily="18" charset="0"/>
                                  </a:rPr>
                                </m:ctrlPr>
                              </m:accPr>
                              <m:e>
                                <m:r>
                                  <a:rPr lang="zh-CN" altLang="en-US" sz="2400" i="1" cap="none">
                                    <a:solidFill>
                                      <a:srgbClr val="000000"/>
                                    </a:solidFill>
                                    <a:latin typeface="Cambria Math" panose="02040503050406030204" pitchFamily="18" charset="0"/>
                                  </a:rPr>
                                  <m:t>𝑧</m:t>
                                </m:r>
                              </m:e>
                            </m:acc>
                          </m:e>
                          <m:e>
                            <m:r>
                              <a:rPr lang="zh-CN" altLang="en-US" sz="2400" i="1" cap="none">
                                <a:solidFill>
                                  <a:srgbClr val="000000"/>
                                </a:solidFill>
                                <a:latin typeface="Cambria Math" panose="02040503050406030204" pitchFamily="18" charset="0"/>
                              </a:rPr>
                              <m:t>&amp;⋮</m:t>
                            </m:r>
                          </m:e>
                          <m:e>
                            <m:r>
                              <a:rPr lang="zh-CN" altLang="en-US" sz="2400" i="1" cap="none">
                                <a:solidFill>
                                  <a:srgbClr val="000000"/>
                                </a:solidFill>
                                <a:latin typeface="Cambria Math" panose="02040503050406030204" pitchFamily="18" charset="0"/>
                              </a:rPr>
                              <m:t>&amp;</m:t>
                            </m:r>
                            <m:sSub>
                              <m:sSubPr>
                                <m:ctrlPr>
                                  <a:rPr lang="zh-CN" altLang="en-US" sz="2400" i="1" cap="none">
                                    <a:solidFill>
                                      <a:srgbClr val="000000"/>
                                    </a:solidFill>
                                    <a:latin typeface="Cambria Math" panose="02040503050406030204" pitchFamily="18" charset="0"/>
                                  </a:rPr>
                                </m:ctrlPr>
                              </m:sSubPr>
                              <m:e>
                                <m:r>
                                  <a:rPr lang="zh-CN" altLang="en-US" sz="2400" i="1" cap="none">
                                    <a:solidFill>
                                      <a:srgbClr val="000000"/>
                                    </a:solidFill>
                                    <a:latin typeface="Cambria Math" panose="02040503050406030204" pitchFamily="18" charset="0"/>
                                  </a:rPr>
                                  <m:t>𝑥</m:t>
                                </m:r>
                              </m:e>
                              <m:sub>
                                <m:r>
                                  <a:rPr lang="zh-CN" altLang="en-US" sz="2400" i="1" cap="none">
                                    <a:solidFill>
                                      <a:srgbClr val="000000"/>
                                    </a:solidFill>
                                    <a:latin typeface="Cambria Math" panose="02040503050406030204" pitchFamily="18" charset="0"/>
                                  </a:rPr>
                                  <m:t>𝑛</m:t>
                                </m:r>
                              </m:sub>
                            </m:sSub>
                            <m:r>
                              <a:rPr lang="zh-CN" altLang="en-US" sz="2400" i="1" cap="none">
                                <a:solidFill>
                                  <a:srgbClr val="000000"/>
                                </a:solidFill>
                                <a:latin typeface="Cambria Math" panose="02040503050406030204" pitchFamily="18" charset="0"/>
                              </a:rPr>
                              <m:t>=</m:t>
                            </m:r>
                            <m:sSup>
                              <m:sSupPr>
                                <m:ctrlPr>
                                  <a:rPr lang="zh-CN" altLang="en-US" sz="2400" i="1" cap="none">
                                    <a:solidFill>
                                      <a:srgbClr val="000000"/>
                                    </a:solidFill>
                                    <a:latin typeface="Cambria Math" panose="02040503050406030204" pitchFamily="18" charset="0"/>
                                  </a:rPr>
                                </m:ctrlPr>
                              </m:sSupPr>
                              <m:e>
                                <m:r>
                                  <a:rPr lang="zh-CN" altLang="en-US" sz="2400" i="1" cap="none">
                                    <a:solidFill>
                                      <a:srgbClr val="000000"/>
                                    </a:solidFill>
                                    <a:latin typeface="Cambria Math" panose="02040503050406030204" pitchFamily="18" charset="0"/>
                                  </a:rPr>
                                  <m:t>𝑧</m:t>
                                </m:r>
                              </m:e>
                              <m:sup>
                                <m:r>
                                  <a:rPr lang="zh-CN" altLang="en-US" sz="2400" i="1" cap="none">
                                    <a:solidFill>
                                      <a:srgbClr val="000000"/>
                                    </a:solidFill>
                                    <a:latin typeface="Cambria Math" panose="02040503050406030204" pitchFamily="18" charset="0"/>
                                  </a:rPr>
                                  <m:t>(</m:t>
                                </m:r>
                                <m:r>
                                  <a:rPr lang="zh-CN" altLang="en-US" sz="2400" i="1" cap="none">
                                    <a:solidFill>
                                      <a:srgbClr val="000000"/>
                                    </a:solidFill>
                                    <a:latin typeface="Cambria Math" panose="02040503050406030204" pitchFamily="18" charset="0"/>
                                  </a:rPr>
                                  <m:t>𝑛</m:t>
                                </m:r>
                                <m:r>
                                  <a:rPr lang="zh-CN" altLang="en-US" sz="2400" i="1" cap="none">
                                    <a:solidFill>
                                      <a:srgbClr val="000000"/>
                                    </a:solidFill>
                                    <a:latin typeface="Cambria Math" panose="02040503050406030204" pitchFamily="18" charset="0"/>
                                  </a:rPr>
                                  <m:t>−1)</m:t>
                                </m:r>
                              </m:sup>
                            </m:sSup>
                          </m:e>
                        </m:eqArr>
                      </m:e>
                    </m:d>
                  </m:oMath>
                </a14:m>
                <a:r>
                  <a:rPr lang="en-US" altLang="zh-CN" sz="2400" dirty="0"/>
                  <a:t>					</a:t>
                </a:r>
                <a:r>
                  <a:rPr lang="zh-CN" altLang="en-US" sz="2400" dirty="0"/>
                  <a:t>（</a:t>
                </a:r>
                <a:r>
                  <a:rPr lang="en-US" altLang="zh-CN" sz="2400" dirty="0"/>
                  <a:t>1-48</a:t>
                </a:r>
                <a:r>
                  <a:rPr lang="zh-CN" altLang="en-US" sz="2400" dirty="0"/>
                  <a:t>）</a:t>
                </a:r>
              </a:p>
            </p:txBody>
          </p:sp>
        </mc:Choice>
        <mc:Fallback xmlns="">
          <p:sp>
            <p:nvSpPr>
              <p:cNvPr id="120835" name="Rectangle 3">
                <a:extLst>
                  <a:ext uri="{FF2B5EF4-FFF2-40B4-BE49-F238E27FC236}">
                    <a16:creationId xmlns:a16="http://schemas.microsoft.com/office/drawing/2014/main" id="{E83732D7-AF5D-4035-BAB4-7C2D982D2F50}"/>
                  </a:ext>
                </a:extLst>
              </p:cNvPr>
              <p:cNvSpPr>
                <a:spLocks noGrp="1" noRot="1" noChangeAspect="1" noMove="1" noResize="1" noEditPoints="1" noAdjustHandles="1" noChangeArrowheads="1" noChangeShapeType="1" noTextEdit="1"/>
              </p:cNvSpPr>
              <p:nvPr>
                <p:ph idx="1"/>
              </p:nvPr>
            </p:nvSpPr>
            <p:spPr>
              <a:xfrm>
                <a:off x="609599" y="762001"/>
                <a:ext cx="11201401" cy="5364163"/>
              </a:xfrm>
              <a:blipFill>
                <a:blip r:embed="rId2"/>
                <a:stretch>
                  <a:fillRect r="-762"/>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19CAC253-1606-40EA-AD94-FEAA9A21E079}"/>
              </a:ext>
            </a:extLst>
          </p:cNvPr>
          <p:cNvSpPr>
            <a:spLocks noGrp="1"/>
          </p:cNvSpPr>
          <p:nvPr>
            <p:ph type="sldNum" sz="quarter" idx="12"/>
          </p:nvPr>
        </p:nvSpPr>
        <p:spPr/>
        <p:txBody>
          <a:bodyPr/>
          <a:lstStyle/>
          <a:p>
            <a:fld id="{884D9EB4-E481-4156-970F-A7AC2FD31DF2}" type="slidenum">
              <a:rPr lang="en-US" altLang="zh-CN"/>
              <a:pPr/>
              <a:t>54</a:t>
            </a:fld>
            <a:endParaRPr lang="en-US" altLang="zh-CN"/>
          </a:p>
        </p:txBody>
      </p:sp>
      <p:sp>
        <p:nvSpPr>
          <p:cNvPr id="120837" name="Rectangle 5">
            <a:extLst>
              <a:ext uri="{FF2B5EF4-FFF2-40B4-BE49-F238E27FC236}">
                <a16:creationId xmlns:a16="http://schemas.microsoft.com/office/drawing/2014/main" id="{B8F7913B-62EA-4574-95E4-38396AAEEEF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0839" name="Rectangle 7">
            <a:extLst>
              <a:ext uri="{FF2B5EF4-FFF2-40B4-BE49-F238E27FC236}">
                <a16:creationId xmlns:a16="http://schemas.microsoft.com/office/drawing/2014/main" id="{3935A314-DEB2-49B1-BACD-EA5ACE41C07B}"/>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0841" name="Rectangle 9">
            <a:extLst>
              <a:ext uri="{FF2B5EF4-FFF2-40B4-BE49-F238E27FC236}">
                <a16:creationId xmlns:a16="http://schemas.microsoft.com/office/drawing/2014/main" id="{790FE3C5-6083-48AD-B6C7-F061FBACC35D}"/>
              </a:ext>
            </a:extLst>
          </p:cNvPr>
          <p:cNvSpPr>
            <a:spLocks noChangeArrowheads="1"/>
          </p:cNvSpPr>
          <p:nvPr/>
        </p:nvSpPr>
        <p:spPr bwMode="auto">
          <a:xfrm>
            <a:off x="6003635" y="28645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19E3725-5AC0-4764-B956-F9D95C8D7E07}"/>
                  </a:ext>
                </a:extLst>
              </p:cNvPr>
              <p:cNvSpPr/>
              <p:nvPr/>
            </p:nvSpPr>
            <p:spPr>
              <a:xfrm>
                <a:off x="8153399" y="-31"/>
                <a:ext cx="4038601" cy="12480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28600" lvl="0" algn="l" fontAlgn="auto">
                  <a:lnSpc>
                    <a:spcPct val="110000"/>
                  </a:lnSpc>
                  <a:spcBef>
                    <a:spcPts val="600"/>
                  </a:spcBef>
                  <a:spcAft>
                    <a:spcPts val="0"/>
                  </a:spcAft>
                  <a:buClr>
                    <a:prstClr val="black"/>
                  </a:buClr>
                </a:pPr>
                <a:r>
                  <a:rPr lang="zh-CN" altLang="en-US" sz="2000" cap="all" dirty="0">
                    <a:solidFill>
                      <a:srgbClr val="000000"/>
                    </a:solidFill>
                  </a:rPr>
                  <a:t> </a:t>
                </a:r>
                <a14:m>
                  <m:oMath xmlns:m="http://schemas.openxmlformats.org/officeDocument/2006/math">
                    <m:f>
                      <m:fPr>
                        <m:ctrlPr>
                          <a:rPr lang="zh-CN" altLang="en-US" sz="2000" i="1" cap="all">
                            <a:solidFill>
                              <a:srgbClr val="000000"/>
                            </a:solidFill>
                            <a:latin typeface="Cambria Math" panose="02040503050406030204" pitchFamily="18" charset="0"/>
                          </a:rPr>
                        </m:ctrlPr>
                      </m:fPr>
                      <m:num>
                        <m:r>
                          <a:rPr lang="zh-CN" altLang="en-US" sz="2000" i="1" cap="all">
                            <a:solidFill>
                              <a:srgbClr val="000000"/>
                            </a:solidFill>
                            <a:latin typeface="Cambria Math" panose="02040503050406030204" pitchFamily="18" charset="0"/>
                          </a:rPr>
                          <m:t>𝑍</m:t>
                        </m:r>
                        <m:r>
                          <a:rPr lang="zh-CN" altLang="en-US" sz="2000" i="1" cap="all">
                            <a:solidFill>
                              <a:srgbClr val="000000"/>
                            </a:solidFill>
                            <a:latin typeface="Cambria Math" panose="02040503050406030204" pitchFamily="18" charset="0"/>
                          </a:rPr>
                          <m:t>(</m:t>
                        </m:r>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num>
                      <m:den>
                        <m:r>
                          <a:rPr lang="zh-CN" altLang="en-US" sz="2000" i="1" cap="all">
                            <a:solidFill>
                              <a:srgbClr val="000000"/>
                            </a:solidFill>
                            <a:latin typeface="Cambria Math" panose="02040503050406030204" pitchFamily="18" charset="0"/>
                          </a:rPr>
                          <m:t>𝑈</m:t>
                        </m:r>
                        <m:r>
                          <a:rPr lang="zh-CN" altLang="en-US" sz="2000" i="1" cap="all">
                            <a:solidFill>
                              <a:srgbClr val="000000"/>
                            </a:solidFill>
                            <a:latin typeface="Cambria Math" panose="02040503050406030204" pitchFamily="18" charset="0"/>
                          </a:rPr>
                          <m:t>(</m:t>
                        </m:r>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den>
                    </m:f>
                    <m:r>
                      <a:rPr lang="zh-CN" altLang="en-US" sz="2000" i="1" cap="all">
                        <a:solidFill>
                          <a:srgbClr val="000000"/>
                        </a:solidFill>
                        <a:latin typeface="Cambria Math" panose="02040503050406030204" pitchFamily="18" charset="0"/>
                      </a:rPr>
                      <m:t>=</m:t>
                    </m:r>
                    <m:f>
                      <m:fPr>
                        <m:ctrlPr>
                          <a:rPr lang="zh-CN" altLang="en-US" sz="2000" i="1" cap="all">
                            <a:solidFill>
                              <a:srgbClr val="000000"/>
                            </a:solidFill>
                            <a:latin typeface="Cambria Math" panose="02040503050406030204" pitchFamily="18" charset="0"/>
                          </a:rPr>
                        </m:ctrlPr>
                      </m:fPr>
                      <m:num>
                        <m:r>
                          <a:rPr lang="zh-CN" altLang="en-US" sz="2000" i="1" cap="all">
                            <a:solidFill>
                              <a:srgbClr val="000000"/>
                            </a:solidFill>
                            <a:latin typeface="Cambria Math" panose="02040503050406030204" pitchFamily="18" charset="0"/>
                          </a:rPr>
                          <m:t>1</m:t>
                        </m:r>
                      </m:num>
                      <m:den>
                        <m:sSup>
                          <m:sSupPr>
                            <m:ctrlPr>
                              <a:rPr lang="zh-CN" altLang="en-US" sz="2000" i="1" cap="all">
                                <a:solidFill>
                                  <a:srgbClr val="000000"/>
                                </a:solidFill>
                                <a:latin typeface="Cambria Math" panose="02040503050406030204" pitchFamily="18" charset="0"/>
                              </a:rPr>
                            </m:ctrlPr>
                          </m:sSupPr>
                          <m:e>
                            <m:r>
                              <a:rPr lang="zh-CN" altLang="en-US" sz="2000" i="1" cap="all">
                                <a:solidFill>
                                  <a:srgbClr val="000000"/>
                                </a:solidFill>
                                <a:latin typeface="Cambria Math" panose="02040503050406030204" pitchFamily="18" charset="0"/>
                              </a:rPr>
                              <m:t>𝑠</m:t>
                            </m:r>
                          </m:e>
                          <m:sup>
                            <m:r>
                              <a:rPr lang="zh-CN" altLang="en-US" sz="2000" i="1" cap="all">
                                <a:solidFill>
                                  <a:srgbClr val="000000"/>
                                </a:solidFill>
                                <a:latin typeface="Cambria Math" panose="02040503050406030204" pitchFamily="18" charset="0"/>
                              </a:rPr>
                              <m:t>𝑛</m:t>
                            </m:r>
                          </m:sup>
                        </m:sSup>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𝑎</m:t>
                            </m:r>
                          </m:e>
                          <m:sub>
                            <m:r>
                              <a:rPr lang="zh-CN" altLang="en-US" sz="2000" i="1" cap="all">
                                <a:solidFill>
                                  <a:srgbClr val="000000"/>
                                </a:solidFill>
                                <a:latin typeface="Cambria Math" panose="02040503050406030204" pitchFamily="18" charset="0"/>
                              </a:rPr>
                              <m:t>1</m:t>
                            </m:r>
                          </m:sub>
                        </m:sSub>
                        <m:sSup>
                          <m:sSupPr>
                            <m:ctrlPr>
                              <a:rPr lang="zh-CN" altLang="en-US" sz="2000" i="1" cap="all">
                                <a:solidFill>
                                  <a:srgbClr val="000000"/>
                                </a:solidFill>
                                <a:latin typeface="Cambria Math" panose="02040503050406030204" pitchFamily="18" charset="0"/>
                              </a:rPr>
                            </m:ctrlPr>
                          </m:sSupPr>
                          <m:e>
                            <m:r>
                              <a:rPr lang="zh-CN" altLang="en-US" sz="2000" i="1" cap="all">
                                <a:solidFill>
                                  <a:srgbClr val="000000"/>
                                </a:solidFill>
                                <a:latin typeface="Cambria Math" panose="02040503050406030204" pitchFamily="18" charset="0"/>
                              </a:rPr>
                              <m:t>𝑠</m:t>
                            </m:r>
                          </m:e>
                          <m:sup>
                            <m:r>
                              <a:rPr lang="zh-CN" altLang="en-US" sz="2000" i="1" cap="all">
                                <a:solidFill>
                                  <a:srgbClr val="000000"/>
                                </a:solidFill>
                                <a:latin typeface="Cambria Math" panose="02040503050406030204" pitchFamily="18" charset="0"/>
                              </a:rPr>
                              <m:t>𝑛</m:t>
                            </m:r>
                            <m:r>
                              <a:rPr lang="zh-CN" altLang="en-US" sz="2000" i="1" cap="all">
                                <a:solidFill>
                                  <a:srgbClr val="000000"/>
                                </a:solidFill>
                                <a:latin typeface="Cambria Math" panose="02040503050406030204" pitchFamily="18" charset="0"/>
                              </a:rPr>
                              <m:t>−1</m:t>
                            </m:r>
                          </m:sup>
                        </m:sSup>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𝑎</m:t>
                            </m:r>
                          </m:e>
                          <m:sub>
                            <m:r>
                              <a:rPr lang="zh-CN" altLang="en-US" sz="2000" i="1" cap="all">
                                <a:solidFill>
                                  <a:srgbClr val="000000"/>
                                </a:solidFill>
                                <a:latin typeface="Cambria Math" panose="02040503050406030204" pitchFamily="18" charset="0"/>
                              </a:rPr>
                              <m:t>𝑛</m:t>
                            </m:r>
                            <m:r>
                              <a:rPr lang="zh-CN" altLang="en-US" sz="2000" i="1" cap="all">
                                <a:solidFill>
                                  <a:srgbClr val="000000"/>
                                </a:solidFill>
                                <a:latin typeface="Cambria Math" panose="02040503050406030204" pitchFamily="18" charset="0"/>
                              </a:rPr>
                              <m:t>−1</m:t>
                            </m:r>
                          </m:sub>
                        </m:sSub>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𝑎</m:t>
                            </m:r>
                          </m:e>
                          <m:sub>
                            <m:r>
                              <a:rPr lang="zh-CN" altLang="en-US" sz="2000" i="1" cap="all">
                                <a:solidFill>
                                  <a:srgbClr val="000000"/>
                                </a:solidFill>
                                <a:latin typeface="Cambria Math" panose="02040503050406030204" pitchFamily="18" charset="0"/>
                              </a:rPr>
                              <m:t>𝑛</m:t>
                            </m:r>
                          </m:sub>
                        </m:sSub>
                      </m:den>
                    </m:f>
                  </m:oMath>
                </a14:m>
                <a:endParaRPr lang="en-US" altLang="zh-CN" sz="2000" cap="all" dirty="0">
                  <a:solidFill>
                    <a:prstClr val="black"/>
                  </a:solidFill>
                  <a:latin typeface="微软雅黑 Light" panose="020B0502040204020203" pitchFamily="34" charset="-122"/>
                  <a:ea typeface="微软雅黑 Light" panose="020B0502040204020203" pitchFamily="34" charset="-122"/>
                </a:endParaRPr>
              </a:p>
              <a:p>
                <a:pPr marL="228600" lvl="0" algn="l" fontAlgn="auto">
                  <a:lnSpc>
                    <a:spcPct val="110000"/>
                  </a:lnSpc>
                  <a:spcBef>
                    <a:spcPts val="600"/>
                  </a:spcBef>
                  <a:spcAft>
                    <a:spcPts val="0"/>
                  </a:spcAft>
                  <a:buClr>
                    <a:prstClr val="black"/>
                  </a:buClr>
                </a:pPr>
                <a14:m>
                  <m:oMath xmlns:m="http://schemas.openxmlformats.org/officeDocument/2006/math">
                    <m:f>
                      <m:fPr>
                        <m:ctrlPr>
                          <a:rPr lang="zh-CN" altLang="en-US" sz="2000" i="1" cap="all">
                            <a:solidFill>
                              <a:srgbClr val="000000"/>
                            </a:solidFill>
                            <a:latin typeface="Cambria Math" panose="02040503050406030204" pitchFamily="18" charset="0"/>
                          </a:rPr>
                        </m:ctrlPr>
                      </m:fPr>
                      <m:num>
                        <m:r>
                          <a:rPr lang="zh-CN" altLang="en-US" sz="2000" i="1" cap="all">
                            <a:solidFill>
                              <a:srgbClr val="000000"/>
                            </a:solidFill>
                            <a:latin typeface="Cambria Math" panose="02040503050406030204" pitchFamily="18" charset="0"/>
                          </a:rPr>
                          <m:t>𝑌</m:t>
                        </m:r>
                        <m:r>
                          <a:rPr lang="zh-CN" altLang="en-US" sz="2000" i="1" cap="all">
                            <a:solidFill>
                              <a:srgbClr val="000000"/>
                            </a:solidFill>
                            <a:latin typeface="Cambria Math" panose="02040503050406030204" pitchFamily="18" charset="0"/>
                          </a:rPr>
                          <m:t>(</m:t>
                        </m:r>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num>
                      <m:den>
                        <m:r>
                          <a:rPr lang="zh-CN" altLang="en-US" sz="2000" i="1" cap="all">
                            <a:solidFill>
                              <a:srgbClr val="000000"/>
                            </a:solidFill>
                            <a:latin typeface="Cambria Math" panose="02040503050406030204" pitchFamily="18" charset="0"/>
                          </a:rPr>
                          <m:t>𝑍</m:t>
                        </m:r>
                        <m:r>
                          <a:rPr lang="zh-CN" altLang="en-US" sz="2000" i="1" cap="all">
                            <a:solidFill>
                              <a:srgbClr val="000000"/>
                            </a:solidFill>
                            <a:latin typeface="Cambria Math" panose="02040503050406030204" pitchFamily="18" charset="0"/>
                          </a:rPr>
                          <m:t>(</m:t>
                        </m:r>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den>
                    </m:f>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𝑏</m:t>
                        </m:r>
                      </m:e>
                      <m:sub>
                        <m:r>
                          <a:rPr lang="zh-CN" altLang="en-US" sz="2000" i="1" cap="all">
                            <a:solidFill>
                              <a:srgbClr val="000000"/>
                            </a:solidFill>
                            <a:latin typeface="Cambria Math" panose="02040503050406030204" pitchFamily="18" charset="0"/>
                          </a:rPr>
                          <m:t>1</m:t>
                        </m:r>
                      </m:sub>
                    </m:sSub>
                    <m:sSup>
                      <m:sSupPr>
                        <m:ctrlPr>
                          <a:rPr lang="zh-CN" altLang="en-US" sz="2000" i="1" cap="all">
                            <a:solidFill>
                              <a:srgbClr val="000000"/>
                            </a:solidFill>
                            <a:latin typeface="Cambria Math" panose="02040503050406030204" pitchFamily="18" charset="0"/>
                          </a:rPr>
                        </m:ctrlPr>
                      </m:sSupPr>
                      <m:e>
                        <m:r>
                          <a:rPr lang="zh-CN" altLang="en-US" sz="2000" i="1" cap="all">
                            <a:solidFill>
                              <a:srgbClr val="000000"/>
                            </a:solidFill>
                            <a:latin typeface="Cambria Math" panose="02040503050406030204" pitchFamily="18" charset="0"/>
                          </a:rPr>
                          <m:t>𝑠</m:t>
                        </m:r>
                      </m:e>
                      <m:sup>
                        <m:r>
                          <a:rPr lang="zh-CN" altLang="en-US" sz="2000" i="1" cap="all">
                            <a:solidFill>
                              <a:srgbClr val="000000"/>
                            </a:solidFill>
                            <a:latin typeface="Cambria Math" panose="02040503050406030204" pitchFamily="18" charset="0"/>
                          </a:rPr>
                          <m:t>𝑛</m:t>
                        </m:r>
                        <m:r>
                          <a:rPr lang="zh-CN" altLang="en-US" sz="2000" i="1" cap="all">
                            <a:solidFill>
                              <a:srgbClr val="000000"/>
                            </a:solidFill>
                            <a:latin typeface="Cambria Math" panose="02040503050406030204" pitchFamily="18" charset="0"/>
                          </a:rPr>
                          <m:t>−1</m:t>
                        </m:r>
                      </m:sup>
                    </m:sSup>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𝑏</m:t>
                        </m:r>
                      </m:e>
                      <m:sub>
                        <m:r>
                          <a:rPr lang="zh-CN" altLang="en-US" sz="2000" i="1" cap="all">
                            <a:solidFill>
                              <a:srgbClr val="000000"/>
                            </a:solidFill>
                            <a:latin typeface="Cambria Math" panose="02040503050406030204" pitchFamily="18" charset="0"/>
                          </a:rPr>
                          <m:t>𝑛</m:t>
                        </m:r>
                        <m:r>
                          <a:rPr lang="zh-CN" altLang="en-US" sz="2000" i="1" cap="all">
                            <a:solidFill>
                              <a:srgbClr val="000000"/>
                            </a:solidFill>
                            <a:latin typeface="Cambria Math" panose="02040503050406030204" pitchFamily="18" charset="0"/>
                          </a:rPr>
                          <m:t>－</m:t>
                        </m:r>
                        <m:r>
                          <a:rPr lang="zh-CN" altLang="en-US" sz="2000" i="1" cap="all">
                            <a:solidFill>
                              <a:srgbClr val="000000"/>
                            </a:solidFill>
                            <a:latin typeface="Cambria Math" panose="02040503050406030204" pitchFamily="18" charset="0"/>
                          </a:rPr>
                          <m:t>1</m:t>
                        </m:r>
                      </m:sub>
                    </m:sSub>
                    <m:r>
                      <a:rPr lang="zh-CN" altLang="en-US" sz="2000" i="1" cap="all">
                        <a:solidFill>
                          <a:srgbClr val="000000"/>
                        </a:solidFill>
                        <a:latin typeface="Cambria Math" panose="02040503050406030204" pitchFamily="18" charset="0"/>
                      </a:rPr>
                      <m:t>𝑠</m:t>
                    </m:r>
                    <m:r>
                      <a:rPr lang="zh-CN" altLang="en-US" sz="2000" i="1" cap="all">
                        <a:solidFill>
                          <a:srgbClr val="000000"/>
                        </a:solidFill>
                        <a:latin typeface="Cambria Math" panose="02040503050406030204" pitchFamily="18" charset="0"/>
                      </a:rPr>
                      <m:t>+</m:t>
                    </m:r>
                    <m:sSub>
                      <m:sSubPr>
                        <m:ctrlPr>
                          <a:rPr lang="zh-CN" altLang="en-US" sz="2000" i="1" cap="all">
                            <a:solidFill>
                              <a:srgbClr val="000000"/>
                            </a:solidFill>
                            <a:latin typeface="Cambria Math" panose="02040503050406030204" pitchFamily="18" charset="0"/>
                          </a:rPr>
                        </m:ctrlPr>
                      </m:sSubPr>
                      <m:e>
                        <m:r>
                          <a:rPr lang="zh-CN" altLang="en-US" sz="2000" i="1" cap="all">
                            <a:solidFill>
                              <a:srgbClr val="000000"/>
                            </a:solidFill>
                            <a:latin typeface="Cambria Math" panose="02040503050406030204" pitchFamily="18" charset="0"/>
                          </a:rPr>
                          <m:t>𝑏</m:t>
                        </m:r>
                      </m:e>
                      <m:sub>
                        <m:r>
                          <a:rPr lang="zh-CN" altLang="en-US" sz="2000" i="1" cap="all">
                            <a:solidFill>
                              <a:srgbClr val="000000"/>
                            </a:solidFill>
                            <a:latin typeface="Cambria Math" panose="02040503050406030204" pitchFamily="18" charset="0"/>
                          </a:rPr>
                          <m:t>𝑛</m:t>
                        </m:r>
                      </m:sub>
                    </m:sSub>
                  </m:oMath>
                </a14:m>
                <a:r>
                  <a:rPr lang="zh-CN" altLang="en-US" sz="2000" cap="all" dirty="0">
                    <a:solidFill>
                      <a:prstClr val="black"/>
                    </a:solidFill>
                    <a:latin typeface="微软雅黑 Light" panose="020B0502040204020203" pitchFamily="34" charset="-122"/>
                    <a:ea typeface="微软雅黑 Light" panose="020B0502040204020203" pitchFamily="34" charset="-122"/>
                  </a:rPr>
                  <a:t> </a:t>
                </a:r>
                <a:endParaRPr lang="zh-CN" altLang="en-US" sz="3200" dirty="0"/>
              </a:p>
            </p:txBody>
          </p:sp>
        </mc:Choice>
        <mc:Fallback xmlns="">
          <p:sp>
            <p:nvSpPr>
              <p:cNvPr id="3" name="矩形 2">
                <a:extLst>
                  <a:ext uri="{FF2B5EF4-FFF2-40B4-BE49-F238E27FC236}">
                    <a16:creationId xmlns:a16="http://schemas.microsoft.com/office/drawing/2014/main" id="{119E3725-5AC0-4764-B956-F9D95C8D7E07}"/>
                  </a:ext>
                </a:extLst>
              </p:cNvPr>
              <p:cNvSpPr>
                <a:spLocks noRot="1" noChangeAspect="1" noMove="1" noResize="1" noEditPoints="1" noAdjustHandles="1" noChangeArrowheads="1" noChangeShapeType="1" noTextEdit="1"/>
              </p:cNvSpPr>
              <p:nvPr/>
            </p:nvSpPr>
            <p:spPr>
              <a:xfrm>
                <a:off x="8153399" y="-31"/>
                <a:ext cx="4038601" cy="1248034"/>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883" name="Rectangle 3">
                <a:extLst>
                  <a:ext uri="{FF2B5EF4-FFF2-40B4-BE49-F238E27FC236}">
                    <a16:creationId xmlns:a16="http://schemas.microsoft.com/office/drawing/2014/main" id="{9B01735E-DDBB-42AA-B28A-BE046D76AAD3}"/>
                  </a:ext>
                </a:extLst>
              </p:cNvPr>
              <p:cNvSpPr>
                <a:spLocks noGrp="1" noChangeArrowheads="1"/>
              </p:cNvSpPr>
              <p:nvPr>
                <p:ph idx="1"/>
              </p:nvPr>
            </p:nvSpPr>
            <p:spPr>
              <a:xfrm>
                <a:off x="609600" y="323166"/>
                <a:ext cx="11201400" cy="5802999"/>
              </a:xfrm>
            </p:spPr>
            <p:txBody>
              <a:bodyPr>
                <a:normAutofit/>
              </a:bodyPr>
              <a:lstStyle/>
              <a:p>
                <a:pPr>
                  <a:lnSpc>
                    <a:spcPct val="100000"/>
                  </a:lnSpc>
                  <a:buFontTx/>
                  <a:buNone/>
                </a:pPr>
                <a:r>
                  <a:rPr lang="zh-CN" altLang="en-US" sz="2400" dirty="0"/>
                  <a:t>状态方程：</a:t>
                </a:r>
                <a:r>
                  <a:rPr lang="zh-CN" altLang="en-US"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e>
                          <m:e>
                            <m:r>
                              <a:rPr lang="zh-CN" altLang="en-US" i="1">
                                <a:solidFill>
                                  <a:srgbClr val="000000"/>
                                </a:solidFill>
                                <a:latin typeface="Cambria Math" panose="02040503050406030204" pitchFamily="18" charset="0"/>
                              </a:rPr>
                              <m:t>&amp;⋮</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e>
                        </m:eqArr>
                      </m:e>
                    </m:d>
                  </m:oMath>
                </a14:m>
                <a:r>
                  <a:rPr lang="en-US" altLang="zh-CN" dirty="0"/>
                  <a:t>		</a:t>
                </a:r>
                <a:r>
                  <a:rPr lang="zh-CN" altLang="en-US" dirty="0"/>
                  <a:t> </a:t>
                </a:r>
                <a:r>
                  <a:rPr lang="en-US" altLang="zh-CN" dirty="0"/>
                  <a:t>	</a:t>
                </a:r>
                <a:r>
                  <a:rPr lang="zh-CN" altLang="en-US" dirty="0"/>
                  <a:t> </a:t>
                </a:r>
                <a:r>
                  <a:rPr lang="en-US" altLang="zh-CN" dirty="0"/>
                  <a:t>(1-49)</a:t>
                </a:r>
              </a:p>
              <a:p>
                <a:pPr>
                  <a:lnSpc>
                    <a:spcPct val="100000"/>
                  </a:lnSpc>
                  <a:buFontTx/>
                  <a:buNone/>
                </a:pPr>
                <a:r>
                  <a:rPr lang="zh-CN" altLang="en-US" sz="2400" dirty="0"/>
                  <a:t>输出方程</a:t>
                </a:r>
                <a:r>
                  <a:rPr lang="en-US" altLang="zh-CN" sz="2400" dirty="0"/>
                  <a:t>		</a:t>
                </a:r>
                <a14:m>
                  <m:oMath xmlns:m="http://schemas.openxmlformats.org/officeDocument/2006/math">
                    <m:r>
                      <a:rPr lang="en-US" altLang="zh-CN" sz="2400" b="0" i="0"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oMath>
                </a14:m>
                <a:r>
                  <a:rPr lang="zh-CN" altLang="en-US" sz="2400" dirty="0"/>
                  <a:t>        </a:t>
                </a:r>
                <a:r>
                  <a:rPr lang="en-US" altLang="zh-CN" sz="2400" dirty="0"/>
                  <a:t>		</a:t>
                </a:r>
                <a:r>
                  <a:rPr lang="en-US" altLang="zh-CN" dirty="0"/>
                  <a:t>(1-50)</a:t>
                </a:r>
              </a:p>
              <a:p>
                <a:pPr>
                  <a:lnSpc>
                    <a:spcPct val="100000"/>
                  </a:lnSpc>
                  <a:buNone/>
                </a:pPr>
                <a:endParaRPr lang="en-US" altLang="zh-CN" sz="2400" dirty="0"/>
              </a:p>
              <a:p>
                <a:pPr>
                  <a:lnSpc>
                    <a:spcPct val="100000"/>
                  </a:lnSpc>
                  <a:buNone/>
                </a:pPr>
                <a:r>
                  <a:rPr lang="zh-CN" altLang="en-US" sz="2400" dirty="0"/>
                  <a:t>写成向量矩阵形式，既系统的状态空间表达式为</a:t>
                </a:r>
                <a:endParaRPr lang="en-US" altLang="zh-CN" sz="2400" dirty="0"/>
              </a:p>
              <a:p>
                <a:pPr>
                  <a:lnSpc>
                    <a:spcPct val="100000"/>
                  </a:lnSpc>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r>
                  <a:rPr lang="en-US" altLang="zh-CN" sz="2400" dirty="0"/>
                  <a:t>   </a:t>
                </a:r>
                <a:r>
                  <a:rPr lang="zh-CN" altLang="en-US" dirty="0"/>
                  <a:t>（</a:t>
                </a:r>
                <a:r>
                  <a:rPr lang="en-US" altLang="zh-CN" dirty="0"/>
                  <a:t>1-51</a:t>
                </a:r>
                <a:r>
                  <a:rPr lang="zh-CN" altLang="en-US" dirty="0"/>
                  <a:t>）</a:t>
                </a:r>
                <a:endParaRPr lang="en-US" altLang="zh-CN" sz="2400" dirty="0"/>
              </a:p>
            </p:txBody>
          </p:sp>
        </mc:Choice>
        <mc:Fallback xmlns="">
          <p:sp>
            <p:nvSpPr>
              <p:cNvPr id="122883" name="Rectangle 3">
                <a:extLst>
                  <a:ext uri="{FF2B5EF4-FFF2-40B4-BE49-F238E27FC236}">
                    <a16:creationId xmlns:a16="http://schemas.microsoft.com/office/drawing/2014/main" id="{9B01735E-DDBB-42AA-B28A-BE046D76AAD3}"/>
                  </a:ext>
                </a:extLst>
              </p:cNvPr>
              <p:cNvSpPr>
                <a:spLocks noGrp="1" noRot="1" noChangeAspect="1" noMove="1" noResize="1" noEditPoints="1" noAdjustHandles="1" noChangeArrowheads="1" noChangeShapeType="1" noTextEdit="1"/>
              </p:cNvSpPr>
              <p:nvPr>
                <p:ph idx="1"/>
              </p:nvPr>
            </p:nvSpPr>
            <p:spPr>
              <a:xfrm>
                <a:off x="609600" y="323166"/>
                <a:ext cx="11201400" cy="5802999"/>
              </a:xfrm>
              <a:blipFill>
                <a:blip r:embed="rId2"/>
                <a:stretch>
                  <a:fillRect/>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A59FC651-FC30-4E65-A1D4-000E26EDDCFA}"/>
              </a:ext>
            </a:extLst>
          </p:cNvPr>
          <p:cNvSpPr>
            <a:spLocks noGrp="1"/>
          </p:cNvSpPr>
          <p:nvPr>
            <p:ph type="sldNum" sz="quarter" idx="12"/>
          </p:nvPr>
        </p:nvSpPr>
        <p:spPr/>
        <p:txBody>
          <a:bodyPr/>
          <a:lstStyle/>
          <a:p>
            <a:fld id="{45F5B884-0FDC-4B9C-AAAE-5ACA5A844FC5}" type="slidenum">
              <a:rPr lang="en-US" altLang="zh-CN"/>
              <a:pPr/>
              <a:t>55</a:t>
            </a:fld>
            <a:endParaRPr lang="en-US" altLang="zh-CN"/>
          </a:p>
        </p:txBody>
      </p:sp>
      <p:sp>
        <p:nvSpPr>
          <p:cNvPr id="122885" name="Rectangle 5">
            <a:extLst>
              <a:ext uri="{FF2B5EF4-FFF2-40B4-BE49-F238E27FC236}">
                <a16:creationId xmlns:a16="http://schemas.microsoft.com/office/drawing/2014/main" id="{1119A9F8-BEF1-400D-A6B7-A4582F34AD6F}"/>
              </a:ext>
            </a:extLst>
          </p:cNvPr>
          <p:cNvSpPr>
            <a:spLocks noChangeArrowheads="1"/>
          </p:cNvSpPr>
          <p:nvPr/>
        </p:nvSpPr>
        <p:spPr bwMode="auto">
          <a:xfrm>
            <a:off x="6003635" y="255814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2887" name="Rectangle 7">
            <a:extLst>
              <a:ext uri="{FF2B5EF4-FFF2-40B4-BE49-F238E27FC236}">
                <a16:creationId xmlns:a16="http://schemas.microsoft.com/office/drawing/2014/main" id="{F978E196-B4B2-405F-8EA7-9B3969125A4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Text Box 5">
            <a:extLst>
              <a:ext uri="{FF2B5EF4-FFF2-40B4-BE49-F238E27FC236}">
                <a16:creationId xmlns:a16="http://schemas.microsoft.com/office/drawing/2014/main" id="{9DA19C05-897E-4C92-9976-1869DEA3F577}"/>
              </a:ext>
            </a:extLst>
          </p:cNvPr>
          <p:cNvSpPr txBox="1">
            <a:spLocks noChangeArrowheads="1"/>
          </p:cNvSpPr>
          <p:nvPr/>
        </p:nvSpPr>
        <p:spPr bwMode="auto">
          <a:xfrm>
            <a:off x="1981200" y="5726055"/>
            <a:ext cx="2758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微软雅黑 Light" panose="020B0502040204020203" pitchFamily="34" charset="-122"/>
                <a:ea typeface="微软雅黑 Light" panose="020B0502040204020203" pitchFamily="34" charset="-122"/>
              </a:rPr>
              <a:t>图</a:t>
            </a:r>
            <a:r>
              <a:rPr lang="en-US" altLang="zh-CN" sz="2000" dirty="0">
                <a:latin typeface="微软雅黑 Light" panose="020B0502040204020203" pitchFamily="34" charset="-122"/>
                <a:ea typeface="微软雅黑 Light" panose="020B0502040204020203" pitchFamily="34" charset="-122"/>
              </a:rPr>
              <a:t>1-21 </a:t>
            </a:r>
            <a:r>
              <a:rPr lang="zh-CN" altLang="en-US" sz="2000" dirty="0">
                <a:latin typeface="微软雅黑 Light" panose="020B0502040204020203" pitchFamily="34" charset="-122"/>
                <a:ea typeface="微软雅黑 Light" panose="020B0502040204020203" pitchFamily="34" charset="-122"/>
              </a:rPr>
              <a:t>系统状态变量图</a:t>
            </a:r>
          </a:p>
        </p:txBody>
      </p:sp>
      <p:pic>
        <p:nvPicPr>
          <p:cNvPr id="7" name="Picture 7" descr="1t21">
            <a:extLst>
              <a:ext uri="{FF2B5EF4-FFF2-40B4-BE49-F238E27FC236}">
                <a16:creationId xmlns:a16="http://schemas.microsoft.com/office/drawing/2014/main" id="{8FDDA0C2-0226-4C13-8933-0C53F9566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327" y="3628656"/>
            <a:ext cx="6824662" cy="319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49E6B-C319-4CBC-8334-2288ABD74072}"/>
              </a:ext>
            </a:extLst>
          </p:cNvPr>
          <p:cNvSpPr>
            <a:spLocks noGrp="1"/>
          </p:cNvSpPr>
          <p:nvPr>
            <p:ph type="title"/>
          </p:nvPr>
        </p:nvSpPr>
        <p:spPr/>
        <p:txBody>
          <a:bodyPr>
            <a:normAutofit/>
          </a:bodyPr>
          <a:lstStyle/>
          <a:p>
            <a:r>
              <a:rPr lang="en-US" altLang="zh-CN" dirty="0"/>
              <a:t>1.5.2 </a:t>
            </a:r>
            <a:r>
              <a:rPr lang="zh-CN" altLang="en-US" dirty="0"/>
              <a:t>串联法</a:t>
            </a:r>
          </a:p>
        </p:txBody>
      </p:sp>
      <mc:AlternateContent xmlns:mc="http://schemas.openxmlformats.org/markup-compatibility/2006" xmlns:a14="http://schemas.microsoft.com/office/drawing/2010/main">
        <mc:Choice Requires="a14">
          <p:sp>
            <p:nvSpPr>
              <p:cNvPr id="126979" name="Rectangle 3">
                <a:extLst>
                  <a:ext uri="{FF2B5EF4-FFF2-40B4-BE49-F238E27FC236}">
                    <a16:creationId xmlns:a16="http://schemas.microsoft.com/office/drawing/2014/main" id="{789C1195-CCC6-499A-A198-2F67147195EA}"/>
                  </a:ext>
                </a:extLst>
              </p:cNvPr>
              <p:cNvSpPr>
                <a:spLocks noGrp="1" noChangeArrowheads="1"/>
              </p:cNvSpPr>
              <p:nvPr>
                <p:ph sz="quarter" idx="13"/>
              </p:nvPr>
            </p:nvSpPr>
            <p:spPr/>
            <p:txBody>
              <a:bodyPr>
                <a:normAutofit fontScale="92500"/>
              </a:bodyPr>
              <a:lstStyle/>
              <a:p>
                <a:pPr>
                  <a:buFontTx/>
                  <a:buNone/>
                </a:pPr>
                <a:r>
                  <a:rPr lang="zh-CN" altLang="en-US" sz="3000" dirty="0"/>
                  <a:t>基本思路：</a:t>
                </a:r>
              </a:p>
              <a:p>
                <a:pPr>
                  <a:buNone/>
                </a:pPr>
                <a:r>
                  <a:rPr lang="zh-CN" altLang="en-US" sz="2800" dirty="0"/>
                  <a:t>（</a:t>
                </a:r>
                <a:r>
                  <a:rPr lang="en-US" altLang="zh-CN" sz="2800" dirty="0"/>
                  <a:t>1</a:t>
                </a:r>
                <a:r>
                  <a:rPr lang="zh-CN" altLang="en-US" sz="2800" dirty="0"/>
                  <a:t>）分解：一个</a:t>
                </a:r>
                <a14:m>
                  <m:oMath xmlns:m="http://schemas.openxmlformats.org/officeDocument/2006/math">
                    <m:r>
                      <a:rPr lang="zh-CN" altLang="en-US" sz="2800" i="1">
                        <a:solidFill>
                          <a:srgbClr val="000000"/>
                        </a:solidFill>
                        <a:latin typeface="Cambria Math" panose="02040503050406030204" pitchFamily="18" charset="0"/>
                      </a:rPr>
                      <m:t>𝑛</m:t>
                    </m:r>
                  </m:oMath>
                </a14:m>
                <a:r>
                  <a:rPr lang="zh-CN" altLang="en-US" sz="2800" dirty="0"/>
                  <a:t>阶传递函数分解成若干个一阶传递函数的乘积；</a:t>
                </a:r>
              </a:p>
              <a:p>
                <a:pPr>
                  <a:lnSpc>
                    <a:spcPct val="120000"/>
                  </a:lnSpc>
                  <a:buFontTx/>
                  <a:buNone/>
                </a:pPr>
                <a:r>
                  <a:rPr lang="zh-CN" altLang="en-US" sz="2800" dirty="0"/>
                  <a:t>（</a:t>
                </a:r>
                <a:r>
                  <a:rPr lang="en-US" altLang="zh-CN" sz="2800" dirty="0"/>
                  <a:t>2</a:t>
                </a:r>
                <a:r>
                  <a:rPr lang="zh-CN" altLang="en-US" sz="2800" dirty="0"/>
                  <a:t>）模拟：分别模拟每个一阶传递函数；</a:t>
                </a:r>
              </a:p>
              <a:p>
                <a:pPr>
                  <a:lnSpc>
                    <a:spcPct val="120000"/>
                  </a:lnSpc>
                  <a:buFontTx/>
                  <a:buNone/>
                </a:pPr>
                <a:r>
                  <a:rPr lang="zh-CN" altLang="en-US" sz="2800" dirty="0"/>
                  <a:t>（</a:t>
                </a:r>
                <a:r>
                  <a:rPr lang="en-US" altLang="zh-CN" sz="2800" dirty="0"/>
                  <a:t>3</a:t>
                </a:r>
                <a:r>
                  <a:rPr lang="zh-CN" altLang="en-US" sz="2800" dirty="0"/>
                  <a:t>）串联：串联它们得到系统状态变量图。</a:t>
                </a:r>
              </a:p>
              <a:p>
                <a:pPr>
                  <a:lnSpc>
                    <a:spcPct val="120000"/>
                  </a:lnSpc>
                  <a:buFontTx/>
                  <a:buNone/>
                </a:pPr>
                <a:r>
                  <a:rPr lang="zh-CN" altLang="en-US" sz="2800" dirty="0"/>
                  <a:t>   </a:t>
                </a:r>
              </a:p>
            </p:txBody>
          </p:sp>
        </mc:Choice>
        <mc:Fallback xmlns="">
          <p:sp>
            <p:nvSpPr>
              <p:cNvPr id="126979" name="Rectangle 3">
                <a:extLst>
                  <a:ext uri="{FF2B5EF4-FFF2-40B4-BE49-F238E27FC236}">
                    <a16:creationId xmlns:a16="http://schemas.microsoft.com/office/drawing/2014/main" id="{789C1195-CCC6-499A-A198-2F67147195EA}"/>
                  </a:ext>
                </a:extLst>
              </p:cNvPr>
              <p:cNvSpPr>
                <a:spLocks noGrp="1" noRot="1" noChangeAspect="1" noMove="1" noResize="1" noEditPoints="1" noAdjustHandles="1" noChangeArrowheads="1" noChangeShapeType="1" noTextEdit="1"/>
              </p:cNvSpPr>
              <p:nvPr>
                <p:ph sz="quarter" idx="13"/>
              </p:nvPr>
            </p:nvSpPr>
            <p:spPr>
              <a:blipFill>
                <a:blip r:embed="rId2"/>
                <a:stretch>
                  <a:fillRect l="-1235" t="-478"/>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8DF904A-C0FE-4E1F-84E0-C48FB803CD53}"/>
              </a:ext>
            </a:extLst>
          </p:cNvPr>
          <p:cNvSpPr>
            <a:spLocks noGrp="1"/>
          </p:cNvSpPr>
          <p:nvPr>
            <p:ph type="sldNum" sz="quarter" idx="12"/>
          </p:nvPr>
        </p:nvSpPr>
        <p:spPr/>
        <p:txBody>
          <a:bodyPr/>
          <a:lstStyle/>
          <a:p>
            <a:fld id="{5C6CB2BA-54D9-40B9-8425-7C1FDCF3B71A}" type="slidenum">
              <a:rPr lang="en-US" altLang="zh-CN"/>
              <a:pPr/>
              <a:t>56</a:t>
            </a:fld>
            <a:endParaRPr lang="en-US" altLang="zh-CN"/>
          </a:p>
        </p:txBody>
      </p:sp>
      <p:sp>
        <p:nvSpPr>
          <p:cNvPr id="126981" name="Rectangle 5">
            <a:extLst>
              <a:ext uri="{FF2B5EF4-FFF2-40B4-BE49-F238E27FC236}">
                <a16:creationId xmlns:a16="http://schemas.microsoft.com/office/drawing/2014/main" id="{4D3C5711-8370-4EDD-BAA2-96A2D1883DA7}"/>
              </a:ext>
            </a:extLst>
          </p:cNvPr>
          <p:cNvSpPr>
            <a:spLocks noChangeArrowheads="1"/>
          </p:cNvSpPr>
          <p:nvPr/>
        </p:nvSpPr>
        <p:spPr bwMode="auto">
          <a:xfrm>
            <a:off x="6003635" y="289152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8003" name="Rectangle 3">
                <a:extLst>
                  <a:ext uri="{FF2B5EF4-FFF2-40B4-BE49-F238E27FC236}">
                    <a16:creationId xmlns:a16="http://schemas.microsoft.com/office/drawing/2014/main" id="{998AC399-93BE-4C7A-9A73-A6C2ADA57A48}"/>
                  </a:ext>
                </a:extLst>
              </p:cNvPr>
              <p:cNvSpPr>
                <a:spLocks noGrp="1" noChangeArrowheads="1"/>
              </p:cNvSpPr>
              <p:nvPr>
                <p:ph idx="1"/>
              </p:nvPr>
            </p:nvSpPr>
            <p:spPr>
              <a:xfrm>
                <a:off x="533399" y="685801"/>
                <a:ext cx="11431589" cy="5440363"/>
              </a:xfrm>
            </p:spPr>
            <p:txBody>
              <a:bodyPr/>
              <a:lstStyle/>
              <a:p>
                <a:pPr>
                  <a:buNone/>
                </a:pPr>
                <a:r>
                  <a:rPr lang="zh-CN" altLang="en-US" sz="2800" dirty="0"/>
                  <a:t>设传递函数已分解为因式相乘形式，即</a:t>
                </a:r>
                <a:endParaRPr lang="en-US" altLang="zh-CN" sz="2800" dirty="0"/>
              </a:p>
              <a:p>
                <a:pPr>
                  <a:buNone/>
                </a:pPr>
                <a:r>
                  <a:rPr lang="en-US" altLang="zh-CN" sz="2800" dirty="0">
                    <a:solidFill>
                      <a:srgbClr val="000000"/>
                    </a:solidFill>
                  </a:rPr>
                  <a:t>        	    </a:t>
                </a:r>
                <a14:m>
                  <m:oMath xmlns:m="http://schemas.openxmlformats.org/officeDocument/2006/math">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	</m:t>
                    </m:r>
                  </m:oMath>
                </a14:m>
                <a:endParaRPr lang="en-US" altLang="zh-CN" sz="2800" dirty="0"/>
              </a:p>
              <a:p>
                <a:pPr algn="r">
                  <a:buNone/>
                </a:pPr>
                <a14:m>
                  <m:oMath xmlns:m="http://schemas.openxmlformats.org/officeDocument/2006/math">
                    <m:r>
                      <a:rPr lang="en-US" altLang="zh-CN" sz="2800" b="0" i="1" smtClean="0">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m:t>
                            </m:r>
                          </m:sub>
                        </m:sSub>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den>
                    </m:f>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den>
                    </m:f>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𝑧</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	</m:t>
                    </m:r>
                  </m:oMath>
                </a14:m>
                <a:r>
                  <a:rPr lang="zh-CN" altLang="en-US" sz="2400" dirty="0"/>
                  <a:t>                            </a:t>
                </a:r>
                <a:r>
                  <a:rPr lang="en-US" altLang="zh-CN" sz="2400" dirty="0"/>
                  <a:t>(1-52)</a:t>
                </a:r>
              </a:p>
              <a:p>
                <a:pPr>
                  <a:lnSpc>
                    <a:spcPct val="120000"/>
                  </a:lnSpc>
                  <a:buFontTx/>
                  <a:buNone/>
                </a:pPr>
                <a:r>
                  <a:rPr lang="zh-CN" altLang="en-US" sz="2800" dirty="0"/>
                  <a:t>其状态变量图为</a:t>
                </a:r>
              </a:p>
            </p:txBody>
          </p:sp>
        </mc:Choice>
        <mc:Fallback xmlns="">
          <p:sp>
            <p:nvSpPr>
              <p:cNvPr id="128003" name="Rectangle 3">
                <a:extLst>
                  <a:ext uri="{FF2B5EF4-FFF2-40B4-BE49-F238E27FC236}">
                    <a16:creationId xmlns:a16="http://schemas.microsoft.com/office/drawing/2014/main" id="{998AC399-93BE-4C7A-9A73-A6C2ADA57A48}"/>
                  </a:ext>
                </a:extLst>
              </p:cNvPr>
              <p:cNvSpPr>
                <a:spLocks noGrp="1" noRot="1" noChangeAspect="1" noMove="1" noResize="1" noEditPoints="1" noAdjustHandles="1" noChangeArrowheads="1" noChangeShapeType="1" noTextEdit="1"/>
              </p:cNvSpPr>
              <p:nvPr>
                <p:ph idx="1"/>
              </p:nvPr>
            </p:nvSpPr>
            <p:spPr>
              <a:xfrm>
                <a:off x="533399" y="685801"/>
                <a:ext cx="11431589" cy="5440363"/>
              </a:xfrm>
              <a:blipFill>
                <a:blip r:embed="rId2"/>
                <a:stretch>
                  <a:fillRect t="-448" r="-800"/>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B2B1D669-127E-4FF8-8BF8-2A64745E12BB}"/>
              </a:ext>
            </a:extLst>
          </p:cNvPr>
          <p:cNvSpPr>
            <a:spLocks noGrp="1"/>
          </p:cNvSpPr>
          <p:nvPr>
            <p:ph type="sldNum" sz="quarter" idx="12"/>
          </p:nvPr>
        </p:nvSpPr>
        <p:spPr/>
        <p:txBody>
          <a:bodyPr/>
          <a:lstStyle/>
          <a:p>
            <a:fld id="{CCF81282-835A-415F-B7FA-5543ECB6AE1E}" type="slidenum">
              <a:rPr lang="en-US" altLang="zh-CN"/>
              <a:pPr/>
              <a:t>57</a:t>
            </a:fld>
            <a:endParaRPr lang="en-US" altLang="zh-CN"/>
          </a:p>
        </p:txBody>
      </p:sp>
      <p:sp>
        <p:nvSpPr>
          <p:cNvPr id="128005" name="Rectangle 5">
            <a:extLst>
              <a:ext uri="{FF2B5EF4-FFF2-40B4-BE49-F238E27FC236}">
                <a16:creationId xmlns:a16="http://schemas.microsoft.com/office/drawing/2014/main" id="{0D986DF6-066C-4F12-ADCE-393B0989A833}"/>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8007" name="Text Box 7">
            <a:extLst>
              <a:ext uri="{FF2B5EF4-FFF2-40B4-BE49-F238E27FC236}">
                <a16:creationId xmlns:a16="http://schemas.microsoft.com/office/drawing/2014/main" id="{2C71A694-0455-4E0A-8305-B5E4EC9B6C8B}"/>
              </a:ext>
            </a:extLst>
          </p:cNvPr>
          <p:cNvSpPr txBox="1">
            <a:spLocks noChangeArrowheads="1"/>
          </p:cNvSpPr>
          <p:nvPr/>
        </p:nvSpPr>
        <p:spPr bwMode="auto">
          <a:xfrm>
            <a:off x="4077493" y="6020939"/>
            <a:ext cx="434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2000" dirty="0"/>
              <a:t>图</a:t>
            </a:r>
            <a:r>
              <a:rPr lang="en-US" altLang="zh-CN" sz="2000" dirty="0"/>
              <a:t>1-22 </a:t>
            </a:r>
            <a:r>
              <a:rPr lang="zh-CN" altLang="en-US" sz="2000" dirty="0"/>
              <a:t>串联法状态变量图 </a:t>
            </a:r>
          </a:p>
        </p:txBody>
      </p:sp>
      <p:pic>
        <p:nvPicPr>
          <p:cNvPr id="128009" name="Picture 9" descr="1t22">
            <a:extLst>
              <a:ext uri="{FF2B5EF4-FFF2-40B4-BE49-F238E27FC236}">
                <a16:creationId xmlns:a16="http://schemas.microsoft.com/office/drawing/2014/main" id="{6F6E4808-0503-4360-BDB7-1648B6806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79" y="4060817"/>
            <a:ext cx="11156442" cy="18065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051" name="Rectangle 3">
                <a:extLst>
                  <a:ext uri="{FF2B5EF4-FFF2-40B4-BE49-F238E27FC236}">
                    <a16:creationId xmlns:a16="http://schemas.microsoft.com/office/drawing/2014/main" id="{35EECD98-0B0A-4944-840A-29835786F540}"/>
                  </a:ext>
                </a:extLst>
              </p:cNvPr>
              <p:cNvSpPr>
                <a:spLocks noGrp="1" noChangeArrowheads="1"/>
              </p:cNvSpPr>
              <p:nvPr>
                <p:ph idx="1"/>
              </p:nvPr>
            </p:nvSpPr>
            <p:spPr>
              <a:xfrm>
                <a:off x="838200" y="609600"/>
                <a:ext cx="10668000" cy="6172199"/>
              </a:xfrm>
            </p:spPr>
            <p:txBody>
              <a:bodyPr>
                <a:normAutofit/>
              </a:bodyPr>
              <a:lstStyle/>
              <a:p>
                <a:pPr>
                  <a:buFontTx/>
                  <a:buNone/>
                </a:pPr>
                <a:r>
                  <a:rPr lang="zh-CN" altLang="en-US" sz="2800" dirty="0"/>
                  <a:t>选定每个积分器的输出为状态变量，则状态空间表达式为</a:t>
                </a:r>
                <a:endParaRPr lang="en-US" altLang="zh-CN" sz="2800"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3</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e>
                          </m:eqArr>
                        </m:e>
                      </m:d>
                    </m:oMath>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𝑧</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oMath>
                  </m:oMathPara>
                </a14:m>
                <a:endParaRPr lang="zh-CN" altLang="en-US" sz="2600" dirty="0"/>
              </a:p>
              <a:p>
                <a:pPr>
                  <a:buNone/>
                </a:pPr>
                <a:r>
                  <a:rPr lang="zh-CN" altLang="en-US" sz="2800" dirty="0"/>
                  <a:t>写成矩阵形式为</a:t>
                </a:r>
              </a:p>
              <a:p>
                <a:pPr>
                  <a:buNone/>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𝒃</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𝒄𝒙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sz="2800" dirty="0"/>
              </a:p>
              <a:p>
                <a:pPr>
                  <a:buFontTx/>
                  <a:buNone/>
                </a:pPr>
                <a:r>
                  <a:rPr lang="zh-CN" altLang="en-US" sz="2800" dirty="0"/>
                  <a:t>（</a:t>
                </a:r>
                <a:r>
                  <a:rPr lang="en-US" altLang="zh-CN" sz="2800" dirty="0"/>
                  <a:t>p.32</a:t>
                </a:r>
                <a:r>
                  <a:rPr lang="zh-CN" altLang="en-US" sz="2800" dirty="0"/>
                  <a:t>）</a:t>
                </a:r>
              </a:p>
            </p:txBody>
          </p:sp>
        </mc:Choice>
        <mc:Fallback xmlns="">
          <p:sp>
            <p:nvSpPr>
              <p:cNvPr id="130051" name="Rectangle 3">
                <a:extLst>
                  <a:ext uri="{FF2B5EF4-FFF2-40B4-BE49-F238E27FC236}">
                    <a16:creationId xmlns:a16="http://schemas.microsoft.com/office/drawing/2014/main" id="{35EECD98-0B0A-4944-840A-29835786F540}"/>
                  </a:ext>
                </a:extLst>
              </p:cNvPr>
              <p:cNvSpPr>
                <a:spLocks noGrp="1" noRot="1" noChangeAspect="1" noMove="1" noResize="1" noEditPoints="1" noAdjustHandles="1" noChangeArrowheads="1" noChangeShapeType="1" noTextEdit="1"/>
              </p:cNvSpPr>
              <p:nvPr>
                <p:ph idx="1"/>
              </p:nvPr>
            </p:nvSpPr>
            <p:spPr>
              <a:xfrm>
                <a:off x="838200" y="609600"/>
                <a:ext cx="10668000" cy="6172199"/>
              </a:xfrm>
              <a:blipFill>
                <a:blip r:embed="rId2"/>
                <a:stretch>
                  <a:fillRect t="-296"/>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AE4E0C80-7F23-4B01-804F-91B99D4AAD7B}"/>
              </a:ext>
            </a:extLst>
          </p:cNvPr>
          <p:cNvSpPr>
            <a:spLocks noGrp="1"/>
          </p:cNvSpPr>
          <p:nvPr>
            <p:ph type="sldNum" sz="quarter" idx="12"/>
          </p:nvPr>
        </p:nvSpPr>
        <p:spPr/>
        <p:txBody>
          <a:bodyPr/>
          <a:lstStyle/>
          <a:p>
            <a:fld id="{01995F6A-6365-4687-A045-53A31043A232}" type="slidenum">
              <a:rPr lang="en-US" altLang="zh-CN"/>
              <a:pPr/>
              <a:t>58</a:t>
            </a:fld>
            <a:endParaRPr lang="en-US" altLang="zh-CN"/>
          </a:p>
        </p:txBody>
      </p:sp>
      <p:sp>
        <p:nvSpPr>
          <p:cNvPr id="130053" name="Rectangle 5">
            <a:extLst>
              <a:ext uri="{FF2B5EF4-FFF2-40B4-BE49-F238E27FC236}">
                <a16:creationId xmlns:a16="http://schemas.microsoft.com/office/drawing/2014/main" id="{35549330-432A-4C06-B5DD-ED0846497BEF}"/>
              </a:ext>
            </a:extLst>
          </p:cNvPr>
          <p:cNvSpPr>
            <a:spLocks noChangeArrowheads="1"/>
          </p:cNvSpPr>
          <p:nvPr/>
        </p:nvSpPr>
        <p:spPr bwMode="auto">
          <a:xfrm>
            <a:off x="6003635" y="24009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2099" name="Rectangle 3">
                <a:extLst>
                  <a:ext uri="{FF2B5EF4-FFF2-40B4-BE49-F238E27FC236}">
                    <a16:creationId xmlns:a16="http://schemas.microsoft.com/office/drawing/2014/main" id="{66AF77B3-CC57-4A95-8682-D805DC0E3396}"/>
                  </a:ext>
                </a:extLst>
              </p:cNvPr>
              <p:cNvSpPr>
                <a:spLocks noGrp="1" noChangeArrowheads="1"/>
              </p:cNvSpPr>
              <p:nvPr>
                <p:ph idx="1"/>
              </p:nvPr>
            </p:nvSpPr>
            <p:spPr>
              <a:xfrm>
                <a:off x="457199" y="609601"/>
                <a:ext cx="11507789" cy="5516563"/>
              </a:xfrm>
            </p:spPr>
            <p:txBody>
              <a:bodyPr/>
              <a:lstStyle/>
              <a:p>
                <a:pPr>
                  <a:lnSpc>
                    <a:spcPct val="110000"/>
                  </a:lnSpc>
                  <a:buNone/>
                </a:pPr>
                <a:r>
                  <a:rPr lang="en-US" altLang="zh-CN" sz="2800" b="1" dirty="0"/>
                  <a:t>  </a:t>
                </a:r>
                <a:r>
                  <a:rPr lang="zh-CN" altLang="en-US" sz="2800" b="1" dirty="0"/>
                  <a:t>例</a:t>
                </a:r>
                <a:r>
                  <a:rPr lang="en-US" altLang="zh-CN" sz="2800" b="1" dirty="0"/>
                  <a:t>1-9</a:t>
                </a:r>
                <a:r>
                  <a:rPr lang="en-US" altLang="zh-CN" sz="2800" dirty="0"/>
                  <a:t> </a:t>
                </a:r>
                <a:r>
                  <a:rPr lang="zh-CN" altLang="en-US" sz="2800" dirty="0"/>
                  <a:t>已知系统传递函数如下所示，试求其状态空间表达式。</a:t>
                </a:r>
                <a:endParaRPr lang="zh-CN" altLang="en-US" sz="2800" b="1" dirty="0"/>
              </a:p>
              <a:p>
                <a:pPr algn="r">
                  <a:lnSpc>
                    <a:spcPct val="110000"/>
                  </a:lnSpc>
                  <a:buNone/>
                </a:pPr>
                <a14:m>
                  <m:oMath xmlns:m="http://schemas.openxmlformats.org/officeDocument/2006/math">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4</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+8</m:t>
                        </m:r>
                      </m:num>
                      <m:den>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+8</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+19</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+12</m:t>
                        </m:r>
                      </m:den>
                    </m:f>
                  </m:oMath>
                </a14:m>
                <a:r>
                  <a:rPr lang="zh-CN" altLang="en-US" sz="2800" dirty="0"/>
                  <a:t>      </a:t>
                </a:r>
                <a:r>
                  <a:rPr lang="en-US" altLang="zh-CN" sz="2800" dirty="0"/>
                  <a:t>		</a:t>
                </a:r>
                <a:r>
                  <a:rPr lang="zh-CN" altLang="en-US" sz="2800" dirty="0"/>
                  <a:t>          </a:t>
                </a:r>
                <a:r>
                  <a:rPr lang="en-US" altLang="zh-CN" sz="2400" dirty="0"/>
                  <a:t>(1-54)</a:t>
                </a:r>
              </a:p>
              <a:p>
                <a:pPr>
                  <a:lnSpc>
                    <a:spcPct val="110000"/>
                  </a:lnSpc>
                  <a:buFontTx/>
                  <a:buNone/>
                </a:pPr>
                <a:r>
                  <a:rPr lang="zh-CN" altLang="en-US" sz="2800" b="1" dirty="0"/>
                  <a:t>解</a:t>
                </a:r>
                <a:r>
                  <a:rPr lang="zh-CN" altLang="en-US" sz="2800" dirty="0"/>
                  <a:t>   传递函数分解为因式相乘形式的形式，即</a:t>
                </a:r>
                <a:endParaRPr lang="en-US" altLang="zh-CN" sz="2800" dirty="0"/>
              </a:p>
              <a:p>
                <a:pPr>
                  <a:lnSpc>
                    <a:spcPct val="110000"/>
                  </a:lnSpc>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+3)(</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+4)</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+3</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+4</m:t>
                          </m:r>
                        </m:den>
                      </m:f>
                    </m:oMath>
                  </m:oMathPara>
                </a14:m>
                <a:endParaRPr lang="en-US" altLang="zh-CN" sz="2400" dirty="0"/>
              </a:p>
              <a:p>
                <a:pPr>
                  <a:lnSpc>
                    <a:spcPct val="110000"/>
                  </a:lnSpc>
                  <a:buNone/>
                </a:pPr>
                <a:r>
                  <a:rPr lang="zh-CN" altLang="en-US" sz="2800" dirty="0"/>
                  <a:t>系统可看作三个一阶系统串联，其状态变量图如下图所示</a:t>
                </a:r>
              </a:p>
            </p:txBody>
          </p:sp>
        </mc:Choice>
        <mc:Fallback xmlns="">
          <p:sp>
            <p:nvSpPr>
              <p:cNvPr id="132099" name="Rectangle 3">
                <a:extLst>
                  <a:ext uri="{FF2B5EF4-FFF2-40B4-BE49-F238E27FC236}">
                    <a16:creationId xmlns:a16="http://schemas.microsoft.com/office/drawing/2014/main" id="{66AF77B3-CC57-4A95-8682-D805DC0E3396}"/>
                  </a:ext>
                </a:extLst>
              </p:cNvPr>
              <p:cNvSpPr>
                <a:spLocks noGrp="1" noRot="1" noChangeAspect="1" noMove="1" noResize="1" noEditPoints="1" noAdjustHandles="1" noChangeArrowheads="1" noChangeShapeType="1" noTextEdit="1"/>
              </p:cNvSpPr>
              <p:nvPr>
                <p:ph idx="1"/>
              </p:nvPr>
            </p:nvSpPr>
            <p:spPr>
              <a:xfrm>
                <a:off x="457199" y="609601"/>
                <a:ext cx="11507789" cy="5516563"/>
              </a:xfrm>
              <a:blipFill>
                <a:blip r:embed="rId2"/>
                <a:stretch>
                  <a:fillRect l="-1059" t="-884" r="-794"/>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BA9D626F-4607-4B79-A783-5A681654BB93}"/>
              </a:ext>
            </a:extLst>
          </p:cNvPr>
          <p:cNvSpPr>
            <a:spLocks noGrp="1"/>
          </p:cNvSpPr>
          <p:nvPr>
            <p:ph type="sldNum" sz="quarter" idx="12"/>
          </p:nvPr>
        </p:nvSpPr>
        <p:spPr/>
        <p:txBody>
          <a:bodyPr/>
          <a:lstStyle/>
          <a:p>
            <a:fld id="{7BCE1326-4DF5-44D2-86EE-17536FEF70E0}" type="slidenum">
              <a:rPr lang="en-US" altLang="zh-CN"/>
              <a:pPr/>
              <a:t>59</a:t>
            </a:fld>
            <a:endParaRPr lang="en-US" altLang="zh-CN"/>
          </a:p>
        </p:txBody>
      </p:sp>
      <p:sp>
        <p:nvSpPr>
          <p:cNvPr id="132101" name="Rectangle 5">
            <a:extLst>
              <a:ext uri="{FF2B5EF4-FFF2-40B4-BE49-F238E27FC236}">
                <a16:creationId xmlns:a16="http://schemas.microsoft.com/office/drawing/2014/main" id="{1210F2CD-CD0F-4B7E-8970-68483473FD41}"/>
              </a:ext>
            </a:extLst>
          </p:cNvPr>
          <p:cNvSpPr>
            <a:spLocks noChangeArrowheads="1"/>
          </p:cNvSpPr>
          <p:nvPr/>
        </p:nvSpPr>
        <p:spPr bwMode="auto">
          <a:xfrm>
            <a:off x="6003635" y="28962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2103" name="Rectangle 7">
            <a:extLst>
              <a:ext uri="{FF2B5EF4-FFF2-40B4-BE49-F238E27FC236}">
                <a16:creationId xmlns:a16="http://schemas.microsoft.com/office/drawing/2014/main" id="{7032B4BA-9E60-4414-88F8-C785C6786DB1}"/>
              </a:ext>
            </a:extLst>
          </p:cNvPr>
          <p:cNvSpPr>
            <a:spLocks noChangeArrowheads="1"/>
          </p:cNvSpPr>
          <p:nvPr/>
        </p:nvSpPr>
        <p:spPr bwMode="auto">
          <a:xfrm>
            <a:off x="6003635" y="28962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6" name="组合 5">
            <a:extLst>
              <a:ext uri="{FF2B5EF4-FFF2-40B4-BE49-F238E27FC236}">
                <a16:creationId xmlns:a16="http://schemas.microsoft.com/office/drawing/2014/main" id="{AD90C151-6191-4C36-9541-1004055EB545}"/>
              </a:ext>
            </a:extLst>
          </p:cNvPr>
          <p:cNvGrpSpPr/>
          <p:nvPr/>
        </p:nvGrpSpPr>
        <p:grpSpPr>
          <a:xfrm>
            <a:off x="4237822" y="4478100"/>
            <a:ext cx="7924800" cy="2343177"/>
            <a:chOff x="3657600" y="4105277"/>
            <a:chExt cx="7924800" cy="2343177"/>
          </a:xfrm>
        </p:grpSpPr>
        <p:sp>
          <p:nvSpPr>
            <p:cNvPr id="13" name="Text Box 5">
              <a:extLst>
                <a:ext uri="{FF2B5EF4-FFF2-40B4-BE49-F238E27FC236}">
                  <a16:creationId xmlns:a16="http://schemas.microsoft.com/office/drawing/2014/main" id="{733C46CC-F35B-4614-9110-74A6F91C42F9}"/>
                </a:ext>
              </a:extLst>
            </p:cNvPr>
            <p:cNvSpPr txBox="1">
              <a:spLocks noChangeArrowheads="1"/>
            </p:cNvSpPr>
            <p:nvPr/>
          </p:nvSpPr>
          <p:spPr bwMode="auto">
            <a:xfrm>
              <a:off x="5486400" y="6048344"/>
              <a:ext cx="403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1-23 </a:t>
              </a:r>
              <a:r>
                <a:rPr lang="zh-CN" altLang="en-US" sz="2000" dirty="0"/>
                <a:t>系统状态变量图</a:t>
              </a:r>
            </a:p>
          </p:txBody>
        </p:sp>
        <p:pic>
          <p:nvPicPr>
            <p:cNvPr id="14" name="Picture 7" descr="1t23">
              <a:extLst>
                <a:ext uri="{FF2B5EF4-FFF2-40B4-BE49-F238E27FC236}">
                  <a16:creationId xmlns:a16="http://schemas.microsoft.com/office/drawing/2014/main" id="{484933ED-F444-499E-B488-D2C2733C5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05277"/>
              <a:ext cx="7924800" cy="17240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0DB60925-62A5-4DA4-984F-059050451840}"/>
              </a:ext>
            </a:extLst>
          </p:cNvPr>
          <p:cNvSpPr>
            <a:spLocks noGrp="1"/>
          </p:cNvSpPr>
          <p:nvPr>
            <p:ph type="sldNum" sz="quarter" idx="12"/>
          </p:nvPr>
        </p:nvSpPr>
        <p:spPr/>
        <p:txBody>
          <a:bodyPr/>
          <a:lstStyle/>
          <a:p>
            <a:fld id="{0649B2F8-0607-4B63-B61C-C92C4BF23DE7}" type="slidenum">
              <a:rPr lang="en-US" altLang="zh-CN"/>
              <a:pPr/>
              <a:t>6</a:t>
            </a:fld>
            <a:endParaRPr lang="en-US" altLang="zh-CN"/>
          </a:p>
        </p:txBody>
      </p:sp>
      <p:graphicFrame>
        <p:nvGraphicFramePr>
          <p:cNvPr id="7" name="图示 6">
            <a:extLst>
              <a:ext uri="{FF2B5EF4-FFF2-40B4-BE49-F238E27FC236}">
                <a16:creationId xmlns:a16="http://schemas.microsoft.com/office/drawing/2014/main" id="{58088AB1-8722-44AB-BDC9-3509D0D89650}"/>
              </a:ext>
            </a:extLst>
          </p:cNvPr>
          <p:cNvGraphicFramePr/>
          <p:nvPr>
            <p:extLst>
              <p:ext uri="{D42A27DB-BD31-4B8C-83A1-F6EECF244321}">
                <p14:modId xmlns:p14="http://schemas.microsoft.com/office/powerpoint/2010/main" val="863920198"/>
              </p:ext>
            </p:extLst>
          </p:nvPr>
        </p:nvGraphicFramePr>
        <p:xfrm>
          <a:off x="838199" y="1066800"/>
          <a:ext cx="10975015" cy="5190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243408">
        <p:fade/>
      </p:transition>
    </mc:Choice>
    <mc:Fallback xmlns="">
      <p:transition spd="med" advTm="24340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23" name="Rectangle 3">
                <a:extLst>
                  <a:ext uri="{FF2B5EF4-FFF2-40B4-BE49-F238E27FC236}">
                    <a16:creationId xmlns:a16="http://schemas.microsoft.com/office/drawing/2014/main" id="{8783DE47-5224-4287-8147-1113758552AA}"/>
                  </a:ext>
                </a:extLst>
              </p:cNvPr>
              <p:cNvSpPr>
                <a:spLocks noGrp="1" noChangeArrowheads="1"/>
              </p:cNvSpPr>
              <p:nvPr>
                <p:ph idx="1"/>
              </p:nvPr>
            </p:nvSpPr>
            <p:spPr>
              <a:xfrm>
                <a:off x="685799" y="914401"/>
                <a:ext cx="11279189" cy="5211763"/>
              </a:xfrm>
            </p:spPr>
            <p:txBody>
              <a:bodyPr/>
              <a:lstStyle/>
              <a:p>
                <a:pPr>
                  <a:buNone/>
                </a:pPr>
                <a:r>
                  <a:rPr lang="zh-CN" altLang="en-US" sz="2800" dirty="0"/>
                  <a:t>选定积分器输出分别为状态变量</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oMath>
                </a14:m>
                <a:r>
                  <a:rPr lang="en-US" altLang="zh-CN" sz="2800" dirty="0"/>
                  <a:t>,</a:t>
                </a:r>
                <a:r>
                  <a:rPr lang="zh-CN" altLang="en-US" sz="2800" dirty="0">
                    <a:solidFill>
                      <a:srgbClr val="000000"/>
                    </a:solidFill>
                  </a:rPr>
                  <a:t>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oMath>
                </a14:m>
                <a:r>
                  <a:rPr lang="en-US" altLang="zh-CN" sz="2800" dirty="0"/>
                  <a:t>,</a:t>
                </a:r>
                <a:r>
                  <a:rPr lang="zh-CN" altLang="en-US" sz="2800" dirty="0">
                    <a:solidFill>
                      <a:srgbClr val="000000"/>
                    </a:solidFill>
                  </a:rPr>
                  <a:t>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en-US" altLang="zh-CN" sz="2800" b="0" i="1" smtClean="0">
                            <a:solidFill>
                              <a:srgbClr val="000000"/>
                            </a:solidFill>
                            <a:latin typeface="Cambria Math" panose="02040503050406030204" pitchFamily="18" charset="0"/>
                          </a:rPr>
                          <m:t>3</m:t>
                        </m:r>
                      </m:sub>
                    </m:sSub>
                    <m:r>
                      <a:rPr lang="zh-CN" altLang="en-US" sz="2800" i="1">
                        <a:solidFill>
                          <a:srgbClr val="000000"/>
                        </a:solidFill>
                        <a:latin typeface="Cambria Math" panose="02040503050406030204" pitchFamily="18" charset="0"/>
                      </a:rPr>
                      <m:t> </m:t>
                    </m:r>
                  </m:oMath>
                </a14:m>
                <a:r>
                  <a:rPr lang="zh-CN" altLang="en-US" sz="2800" dirty="0"/>
                  <a:t>，则状态空间表达式为</a:t>
                </a:r>
                <a:endParaRPr lang="en-US" altLang="zh-CN" sz="2800" dirty="0"/>
              </a:p>
              <a:p>
                <a:pPr>
                  <a:buNone/>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a:solidFill>
                                    <a:srgbClr val="000000"/>
                                  </a:solidFill>
                                  <a:latin typeface="Cambria Math" panose="02040503050406030204" pitchFamily="18" charset="0"/>
                                </a:rPr>
                                <m:t>4</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 </m:t>
                              </m:r>
                              <m:r>
                                <m:rPr>
                                  <m:nor/>
                                </m:rPr>
                                <a:rPr lang="zh-CN" altLang="en-US" sz="2800">
                                  <a:solidFill>
                                    <a:srgbClr val="000000"/>
                                  </a:solidFill>
                                  <a:latin typeface="Cambria Math" panose="02040503050406030204" pitchFamily="18" charset="0"/>
                                </a:rPr>
                                <m:t>                          </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−3</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3</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−4</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3</m:t>
                                  </m:r>
                                </m:sub>
                              </m:sSub>
                            </m:e>
                          </m:eqArr>
                        </m:e>
                      </m:d>
                    </m:oMath>
                    <m:oMath xmlns:m="http://schemas.openxmlformats.org/officeDocument/2006/math">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−2</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3</m:t>
                          </m:r>
                        </m:sub>
                      </m:sSub>
                    </m:oMath>
                  </m:oMathPara>
                </a14:m>
                <a:endParaRPr lang="zh-CN" altLang="en-US" sz="2800" dirty="0"/>
              </a:p>
              <a:p>
                <a:pPr>
                  <a:buFontTx/>
                  <a:buNone/>
                </a:pPr>
                <a:br>
                  <a:rPr lang="zh-CN" altLang="en-US" dirty="0"/>
                </a:br>
                <a:r>
                  <a:rPr lang="zh-CN" altLang="en-US" dirty="0"/>
                  <a:t> </a:t>
                </a:r>
              </a:p>
            </p:txBody>
          </p:sp>
        </mc:Choice>
        <mc:Fallback xmlns="">
          <p:sp>
            <p:nvSpPr>
              <p:cNvPr id="133123" name="Rectangle 3">
                <a:extLst>
                  <a:ext uri="{FF2B5EF4-FFF2-40B4-BE49-F238E27FC236}">
                    <a16:creationId xmlns:a16="http://schemas.microsoft.com/office/drawing/2014/main" id="{8783DE47-5224-4287-8147-1113758552AA}"/>
                  </a:ext>
                </a:extLst>
              </p:cNvPr>
              <p:cNvSpPr>
                <a:spLocks noGrp="1" noRot="1" noChangeAspect="1" noMove="1" noResize="1" noEditPoints="1" noAdjustHandles="1" noChangeArrowheads="1" noChangeShapeType="1" noTextEdit="1"/>
              </p:cNvSpPr>
              <p:nvPr>
                <p:ph idx="1"/>
              </p:nvPr>
            </p:nvSpPr>
            <p:spPr>
              <a:xfrm>
                <a:off x="685799" y="914401"/>
                <a:ext cx="11279189" cy="5211763"/>
              </a:xfrm>
              <a:blipFill>
                <a:blip r:embed="rId2"/>
                <a:stretch>
                  <a:fillRect l="-1080" t="-351"/>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D96C0447-ED5D-40D3-96AE-089991511780}"/>
              </a:ext>
            </a:extLst>
          </p:cNvPr>
          <p:cNvSpPr>
            <a:spLocks noGrp="1"/>
          </p:cNvSpPr>
          <p:nvPr>
            <p:ph type="sldNum" sz="quarter" idx="12"/>
          </p:nvPr>
        </p:nvSpPr>
        <p:spPr/>
        <p:txBody>
          <a:bodyPr/>
          <a:lstStyle/>
          <a:p>
            <a:fld id="{B5E5DCB6-4304-4836-B7F8-D8A231250B60}" type="slidenum">
              <a:rPr lang="en-US" altLang="zh-CN"/>
              <a:pPr/>
              <a:t>60</a:t>
            </a:fld>
            <a:endParaRPr lang="en-US" altLang="zh-CN"/>
          </a:p>
        </p:txBody>
      </p:sp>
      <p:sp>
        <p:nvSpPr>
          <p:cNvPr id="133125" name="Rectangle 5">
            <a:extLst>
              <a:ext uri="{FF2B5EF4-FFF2-40B4-BE49-F238E27FC236}">
                <a16:creationId xmlns:a16="http://schemas.microsoft.com/office/drawing/2014/main" id="{1B232B4C-7827-4687-AF4D-182FAE11104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7" name="组合 6">
            <a:extLst>
              <a:ext uri="{FF2B5EF4-FFF2-40B4-BE49-F238E27FC236}">
                <a16:creationId xmlns:a16="http://schemas.microsoft.com/office/drawing/2014/main" id="{899286AC-58CA-4461-86F5-6B7390B35083}"/>
              </a:ext>
            </a:extLst>
          </p:cNvPr>
          <p:cNvGrpSpPr/>
          <p:nvPr/>
        </p:nvGrpSpPr>
        <p:grpSpPr>
          <a:xfrm>
            <a:off x="4237822" y="4478100"/>
            <a:ext cx="7924800" cy="2343177"/>
            <a:chOff x="3657600" y="4105277"/>
            <a:chExt cx="7924800" cy="2343177"/>
          </a:xfrm>
        </p:grpSpPr>
        <p:sp>
          <p:nvSpPr>
            <p:cNvPr id="8" name="Text Box 5">
              <a:extLst>
                <a:ext uri="{FF2B5EF4-FFF2-40B4-BE49-F238E27FC236}">
                  <a16:creationId xmlns:a16="http://schemas.microsoft.com/office/drawing/2014/main" id="{64FFEB07-F918-4580-9DE8-47FFF34BB752}"/>
                </a:ext>
              </a:extLst>
            </p:cNvPr>
            <p:cNvSpPr txBox="1">
              <a:spLocks noChangeArrowheads="1"/>
            </p:cNvSpPr>
            <p:nvPr/>
          </p:nvSpPr>
          <p:spPr bwMode="auto">
            <a:xfrm>
              <a:off x="5486400" y="6048344"/>
              <a:ext cx="403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1-23 </a:t>
              </a:r>
              <a:r>
                <a:rPr lang="zh-CN" altLang="en-US" sz="2000" dirty="0"/>
                <a:t>系统状态变量图</a:t>
              </a:r>
            </a:p>
          </p:txBody>
        </p:sp>
        <p:pic>
          <p:nvPicPr>
            <p:cNvPr id="9" name="Picture 7" descr="1t23">
              <a:extLst>
                <a:ext uri="{FF2B5EF4-FFF2-40B4-BE49-F238E27FC236}">
                  <a16:creationId xmlns:a16="http://schemas.microsoft.com/office/drawing/2014/main" id="{44B34D05-3333-4CB1-BF7D-DA7B17B0F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05277"/>
              <a:ext cx="7924800" cy="17240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6FAC8-9950-4D1C-869B-E47BC4259A43}"/>
              </a:ext>
            </a:extLst>
          </p:cNvPr>
          <p:cNvSpPr>
            <a:spLocks noGrp="1"/>
          </p:cNvSpPr>
          <p:nvPr>
            <p:ph type="title"/>
          </p:nvPr>
        </p:nvSpPr>
        <p:spPr/>
        <p:txBody>
          <a:bodyPr/>
          <a:lstStyle/>
          <a:p>
            <a:r>
              <a:rPr lang="zh-CN" altLang="en-US" dirty="0"/>
              <a:t> </a:t>
            </a:r>
            <a:r>
              <a:rPr lang="en-US" altLang="zh-CN" dirty="0"/>
              <a:t>1.5.3 </a:t>
            </a:r>
            <a:r>
              <a:rPr lang="zh-CN" altLang="en-US" dirty="0"/>
              <a:t>并联法</a:t>
            </a:r>
          </a:p>
        </p:txBody>
      </p:sp>
      <mc:AlternateContent xmlns:mc="http://schemas.openxmlformats.org/markup-compatibility/2006" xmlns:a14="http://schemas.microsoft.com/office/drawing/2010/main">
        <mc:Choice Requires="a14">
          <p:sp>
            <p:nvSpPr>
              <p:cNvPr id="135171" name="Rectangle 3">
                <a:extLst>
                  <a:ext uri="{FF2B5EF4-FFF2-40B4-BE49-F238E27FC236}">
                    <a16:creationId xmlns:a16="http://schemas.microsoft.com/office/drawing/2014/main" id="{EDB19F59-D01D-433B-8FCA-9E573A1F1765}"/>
                  </a:ext>
                </a:extLst>
              </p:cNvPr>
              <p:cNvSpPr>
                <a:spLocks noGrp="1" noChangeArrowheads="1"/>
              </p:cNvSpPr>
              <p:nvPr>
                <p:ph sz="quarter" idx="13"/>
              </p:nvPr>
            </p:nvSpPr>
            <p:spPr/>
            <p:txBody>
              <a:bodyPr>
                <a:normAutofit fontScale="92500"/>
              </a:bodyPr>
              <a:lstStyle/>
              <a:p>
                <a:r>
                  <a:rPr lang="zh-CN" altLang="en-US" sz="2800" dirty="0"/>
                  <a:t>基本思路：</a:t>
                </a:r>
              </a:p>
              <a:p>
                <a:pPr>
                  <a:buNone/>
                </a:pPr>
                <a:r>
                  <a:rPr lang="zh-CN" altLang="en-US" sz="2800" dirty="0"/>
                  <a:t>  （</a:t>
                </a:r>
                <a:r>
                  <a:rPr lang="en-US" altLang="zh-CN" sz="2800" dirty="0"/>
                  <a:t>1</a:t>
                </a:r>
                <a:r>
                  <a:rPr lang="zh-CN" altLang="en-US" sz="2800" dirty="0"/>
                  <a:t>）分解：一个</a:t>
                </a:r>
                <a14:m>
                  <m:oMath xmlns:m="http://schemas.openxmlformats.org/officeDocument/2006/math">
                    <m:r>
                      <a:rPr lang="zh-CN" altLang="en-US" sz="2800" i="1">
                        <a:solidFill>
                          <a:srgbClr val="000000"/>
                        </a:solidFill>
                        <a:latin typeface="Cambria Math" panose="02040503050406030204" pitchFamily="18" charset="0"/>
                      </a:rPr>
                      <m:t>𝑛</m:t>
                    </m:r>
                  </m:oMath>
                </a14:m>
                <a:r>
                  <a:rPr lang="zh-CN" altLang="en-US" sz="2800" dirty="0"/>
                  <a:t>阶传递函数分解成若干个一阶传递函数之和；</a:t>
                </a:r>
              </a:p>
              <a:p>
                <a:pPr>
                  <a:lnSpc>
                    <a:spcPct val="120000"/>
                  </a:lnSpc>
                  <a:buFontTx/>
                  <a:buNone/>
                </a:pPr>
                <a:r>
                  <a:rPr lang="zh-CN" altLang="en-US" sz="2800" dirty="0"/>
                  <a:t>  （</a:t>
                </a:r>
                <a:r>
                  <a:rPr lang="en-US" altLang="zh-CN" sz="2800" dirty="0"/>
                  <a:t>2</a:t>
                </a:r>
                <a:r>
                  <a:rPr lang="zh-CN" altLang="en-US" sz="2800" dirty="0"/>
                  <a:t>）模拟：模拟每个一阶传递函数；</a:t>
                </a:r>
              </a:p>
              <a:p>
                <a:pPr>
                  <a:lnSpc>
                    <a:spcPct val="120000"/>
                  </a:lnSpc>
                  <a:buFontTx/>
                  <a:buNone/>
                </a:pPr>
                <a:r>
                  <a:rPr lang="zh-CN" altLang="en-US" sz="2800" dirty="0"/>
                  <a:t>  （</a:t>
                </a:r>
                <a:r>
                  <a:rPr lang="en-US" altLang="zh-CN" sz="2800" dirty="0"/>
                  <a:t>3</a:t>
                </a:r>
                <a:r>
                  <a:rPr lang="zh-CN" altLang="en-US" sz="2800" dirty="0"/>
                  <a:t>）叠加：叠加它们起来得到系统状态变量图。</a:t>
                </a:r>
                <a:endParaRPr lang="en-US" altLang="zh-CN" sz="2800" dirty="0"/>
              </a:p>
              <a:p>
                <a:r>
                  <a:rPr lang="zh-CN" altLang="en-US" sz="2800" dirty="0"/>
                  <a:t>分两种情况讨论：</a:t>
                </a:r>
                <a:endParaRPr lang="zh-CN" altLang="en-US" sz="2800" b="1" dirty="0"/>
              </a:p>
              <a:p>
                <a:pPr lvl="1">
                  <a:buNone/>
                </a:pPr>
                <a:r>
                  <a:rPr lang="en-US" altLang="zh-CN" sz="2400" b="1" dirty="0"/>
                  <a:t>1</a:t>
                </a:r>
                <a:r>
                  <a:rPr lang="zh-CN" altLang="en-US" sz="2400" b="1" dirty="0"/>
                  <a:t>．传递函数极点互不相同时</a:t>
                </a:r>
                <a:endParaRPr lang="en-US" altLang="zh-CN" sz="2400" b="1" dirty="0"/>
              </a:p>
              <a:p>
                <a:pPr lvl="1">
                  <a:buNone/>
                </a:pPr>
                <a:r>
                  <a:rPr lang="en-US" altLang="zh-CN" sz="2400" b="1" dirty="0"/>
                  <a:t>2</a:t>
                </a:r>
                <a:r>
                  <a:rPr lang="zh-CN" altLang="en-US" sz="2400" b="1" dirty="0"/>
                  <a:t>．传递函数有重极点时</a:t>
                </a:r>
                <a:endParaRPr lang="zh-CN" altLang="en-US" sz="2400" dirty="0"/>
              </a:p>
              <a:p>
                <a:pPr marL="0" indent="0">
                  <a:buNone/>
                </a:pPr>
                <a:endParaRPr lang="zh-CN" altLang="en-US" sz="2800" dirty="0"/>
              </a:p>
            </p:txBody>
          </p:sp>
        </mc:Choice>
        <mc:Fallback xmlns="">
          <p:sp>
            <p:nvSpPr>
              <p:cNvPr id="135171" name="Rectangle 3">
                <a:extLst>
                  <a:ext uri="{FF2B5EF4-FFF2-40B4-BE49-F238E27FC236}">
                    <a16:creationId xmlns:a16="http://schemas.microsoft.com/office/drawing/2014/main" id="{EDB19F59-D01D-433B-8FCA-9E573A1F1765}"/>
                  </a:ext>
                </a:extLst>
              </p:cNvPr>
              <p:cNvSpPr>
                <a:spLocks noGrp="1" noRot="1" noChangeAspect="1" noMove="1" noResize="1" noEditPoints="1" noAdjustHandles="1" noChangeArrowheads="1" noChangeShapeType="1" noTextEdit="1"/>
              </p:cNvSpPr>
              <p:nvPr>
                <p:ph sz="quarter" idx="13"/>
              </p:nvPr>
            </p:nvSpPr>
            <p:spPr>
              <a:blipFill>
                <a:blip r:embed="rId2"/>
                <a:stretch>
                  <a:fillRect t="-358"/>
                </a:stretch>
              </a:blipFill>
            </p:spPr>
            <p:txBody>
              <a:bodyPr/>
              <a:lstStyle/>
              <a:p>
                <a:r>
                  <a:rPr lang="zh-CN" altLang="en-US">
                    <a:noFill/>
                  </a:rPr>
                  <a:t> </a:t>
                </a:r>
              </a:p>
            </p:txBody>
          </p:sp>
        </mc:Fallback>
      </mc:AlternateContent>
      <p:sp>
        <p:nvSpPr>
          <p:cNvPr id="4" name="灯片编号占位符 5">
            <a:extLst>
              <a:ext uri="{FF2B5EF4-FFF2-40B4-BE49-F238E27FC236}">
                <a16:creationId xmlns:a16="http://schemas.microsoft.com/office/drawing/2014/main" id="{BAAF8C9F-6716-4ADA-B6B1-B36B426B977D}"/>
              </a:ext>
            </a:extLst>
          </p:cNvPr>
          <p:cNvSpPr>
            <a:spLocks noGrp="1"/>
          </p:cNvSpPr>
          <p:nvPr>
            <p:ph type="sldNum" sz="quarter" idx="12"/>
          </p:nvPr>
        </p:nvSpPr>
        <p:spPr/>
        <p:txBody>
          <a:bodyPr/>
          <a:lstStyle/>
          <a:p>
            <a:fld id="{2B8F90F3-D8AC-4C60-AA74-418F5DCC9B2D}" type="slidenum">
              <a:rPr lang="en-US" altLang="zh-CN"/>
              <a:pPr/>
              <a:t>61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84332-9F0E-4984-89C6-8FCCE8921774}"/>
              </a:ext>
            </a:extLst>
          </p:cNvPr>
          <p:cNvSpPr>
            <a:spLocks noGrp="1"/>
          </p:cNvSpPr>
          <p:nvPr>
            <p:ph type="title"/>
          </p:nvPr>
        </p:nvSpPr>
        <p:spPr/>
        <p:txBody>
          <a:bodyPr>
            <a:normAutofit/>
          </a:bodyPr>
          <a:lstStyle/>
          <a:p>
            <a:r>
              <a:rPr lang="en-US" altLang="zh-CN" dirty="0"/>
              <a:t>1</a:t>
            </a:r>
            <a:r>
              <a:rPr lang="zh-CN" altLang="en-US" dirty="0"/>
              <a:t>．传递函数极点互不相同时</a:t>
            </a:r>
          </a:p>
        </p:txBody>
      </p:sp>
      <mc:AlternateContent xmlns:mc="http://schemas.openxmlformats.org/markup-compatibility/2006" xmlns:a14="http://schemas.microsoft.com/office/drawing/2010/main">
        <mc:Choice Requires="a14">
          <p:sp>
            <p:nvSpPr>
              <p:cNvPr id="136195" name="Rectangle 3">
                <a:extLst>
                  <a:ext uri="{FF2B5EF4-FFF2-40B4-BE49-F238E27FC236}">
                    <a16:creationId xmlns:a16="http://schemas.microsoft.com/office/drawing/2014/main" id="{CEEA8E2E-8A06-4174-8A16-62201D7B84D8}"/>
                  </a:ext>
                </a:extLst>
              </p:cNvPr>
              <p:cNvSpPr>
                <a:spLocks noGrp="1" noChangeArrowheads="1"/>
              </p:cNvSpPr>
              <p:nvPr>
                <p:ph sz="quarter" idx="13"/>
              </p:nvPr>
            </p:nvSpPr>
            <p:spPr/>
            <p:txBody>
              <a:bodyPr>
                <a:normAutofit/>
              </a:bodyPr>
              <a:lstStyle/>
              <a:p>
                <a:pPr>
                  <a:buFontTx/>
                  <a:buNone/>
                </a:pPr>
                <a:r>
                  <a:rPr lang="zh-CN" altLang="en-US" dirty="0"/>
                  <a:t>设传递函数可以分解为</a:t>
                </a:r>
                <a:endParaRPr lang="en-US" altLang="zh-CN" dirty="0"/>
              </a:p>
              <a:p>
                <a:pPr>
                  <a:buFontTx/>
                  <a:buNone/>
                </a:pPr>
                <a:r>
                  <a:rPr lang="en-US" altLang="zh-CN" dirty="0"/>
                  <a:t>   </a:t>
                </a:r>
                <a14:m>
                  <m:oMath xmlns:m="http://schemas.openxmlformats.org/officeDocument/2006/math">
                    <m:r>
                      <a:rPr lang="zh-CN" altLang="en-US" i="1">
                        <a:latin typeface="Cambria Math" panose="02040503050406030204" pitchFamily="18" charset="0"/>
                      </a:rPr>
                      <m:t>𝐺</m:t>
                    </m:r>
                    <m:d>
                      <m:dPr>
                        <m:ctrlPr>
                          <a:rPr lang="zh-CN" altLang="en-US" i="1">
                            <a:latin typeface="Cambria Math" panose="02040503050406030204" pitchFamily="18" charset="0"/>
                          </a:rPr>
                        </m:ctrlPr>
                      </m:dPr>
                      <m:e>
                        <m:r>
                          <a:rPr lang="zh-CN" altLang="en-US" i="1">
                            <a:latin typeface="Cambria Math" panose="02040503050406030204" pitchFamily="18" charset="0"/>
                          </a:rPr>
                          <m:t>𝑠</m:t>
                        </m:r>
                      </m:e>
                    </m:d>
                    <m:r>
                      <a:rPr lang="zh-CN" altLang="en-US">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𝑌</m:t>
                            </m:r>
                            <m:r>
                              <a:rPr lang="zh-CN" altLang="en-US">
                                <a:latin typeface="Cambria Math" panose="02040503050406030204" pitchFamily="18" charset="0"/>
                              </a:rPr>
                              <m:t>(</m:t>
                            </m:r>
                            <m:r>
                              <a:rPr lang="zh-CN" altLang="en-US" i="1">
                                <a:latin typeface="Cambria Math" panose="02040503050406030204" pitchFamily="18" charset="0"/>
                              </a:rPr>
                              <m:t>𝑠</m:t>
                            </m:r>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𝑈</m:t>
                            </m:r>
                            <m:r>
                              <a:rPr lang="zh-CN" altLang="en-US">
                                <a:latin typeface="Cambria Math" panose="02040503050406030204" pitchFamily="18" charset="0"/>
                              </a:rPr>
                              <m:t>(</m:t>
                            </m:r>
                            <m:r>
                              <a:rPr lang="zh-CN" altLang="en-US" i="1">
                                <a:latin typeface="Cambria Math" panose="02040503050406030204" pitchFamily="18" charset="0"/>
                              </a:rPr>
                              <m:t>𝑠</m:t>
                            </m:r>
                          </m:e>
                        </m:d>
                      </m:den>
                    </m:f>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a:latin typeface="Cambria Math" panose="02040503050406030204" pitchFamily="18" charset="0"/>
                              </a:rPr>
                              <m:t>1</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1">
                                <a:latin typeface="Cambria Math" panose="02040503050406030204" pitchFamily="18" charset="0"/>
                              </a:rPr>
                              <m:t>𝑛</m:t>
                            </m:r>
                            <m:r>
                              <a:rPr lang="zh-CN" altLang="en-US">
                                <a:latin typeface="Cambria Math" panose="02040503050406030204" pitchFamily="18" charset="0"/>
                              </a:rPr>
                              <m:t>−1</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𝑛</m:t>
                            </m:r>
                            <m:r>
                              <a:rPr lang="zh-CN" altLang="en-US">
                                <a:latin typeface="Cambria Math" panose="02040503050406030204" pitchFamily="18" charset="0"/>
                              </a:rPr>
                              <m:t>－</m:t>
                            </m:r>
                            <m:r>
                              <a:rPr lang="zh-CN" altLang="en-US">
                                <a:latin typeface="Cambria Math" panose="02040503050406030204" pitchFamily="18" charset="0"/>
                              </a:rPr>
                              <m:t>1</m:t>
                            </m:r>
                          </m:sub>
                        </m:sSub>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𝑛</m:t>
                            </m:r>
                          </m:sub>
                        </m:sSub>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1">
                                <a:latin typeface="Cambria Math" panose="02040503050406030204" pitchFamily="18" charset="0"/>
                              </a:rPr>
                              <m:t>𝑛</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a:latin typeface="Cambria Math" panose="02040503050406030204" pitchFamily="18" charset="0"/>
                              </a:rPr>
                              <m:t>1</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1">
                                <a:latin typeface="Cambria Math" panose="02040503050406030204" pitchFamily="18" charset="0"/>
                              </a:rPr>
                              <m:t>𝑛</m:t>
                            </m:r>
                            <m:r>
                              <a:rPr lang="zh-CN" altLang="en-US">
                                <a:latin typeface="Cambria Math" panose="02040503050406030204" pitchFamily="18" charset="0"/>
                              </a:rPr>
                              <m:t>−1</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r>
                              <a:rPr lang="zh-CN" altLang="en-US">
                                <a:latin typeface="Cambria Math" panose="02040503050406030204" pitchFamily="18" charset="0"/>
                              </a:rPr>
                              <m:t>−1</m:t>
                            </m:r>
                          </m:sub>
                        </m:sSub>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𝑛</m:t>
                            </m:r>
                          </m:sub>
                        </m:sSub>
                      </m:den>
                    </m:f>
                    <m:r>
                      <a:rPr lang="zh-CN" altLang="en-US" i="1">
                        <a:latin typeface="Cambria Math" panose="02040503050406030204" pitchFamily="18" charset="0"/>
                      </a:rPr>
                      <m:t> </m:t>
                    </m:r>
                  </m:oMath>
                </a14:m>
                <a:endParaRPr lang="en-US" altLang="zh-CN" i="1" dirty="0">
                  <a:latin typeface="Cambria Math" panose="02040503050406030204" pitchFamily="18" charset="0"/>
                </a:endParaRPr>
              </a:p>
              <a:p>
                <a:pPr>
                  <a:buNone/>
                </a:pPr>
                <a:r>
                  <a:rPr lang="zh-CN" altLang="en-US" dirty="0"/>
                  <a:t>           </a:t>
                </a:r>
                <a14:m>
                  <m:oMath xmlns:m="http://schemas.openxmlformats.org/officeDocument/2006/math">
                    <m:m>
                      <m:mPr>
                        <m:plcHide m:val="on"/>
                        <m:mcs>
                          <m:mc>
                            <m:mcPr>
                              <m:count m:val="1"/>
                              <m:mcJc m:val="center"/>
                            </m:mcPr>
                          </m:mc>
                        </m:mcs>
                        <m:ctrlPr>
                          <a:rPr lang="zh-CN" altLang="en-US" i="1">
                            <a:latin typeface="Cambria Math" panose="02040503050406030204" pitchFamily="18" charset="0"/>
                          </a:rPr>
                        </m:ctrlPr>
                      </m:mPr>
                      <m:mr>
                        <m:e/>
                      </m:mr>
                      <m:mr>
                        <m:e>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a:latin typeface="Cambria Math" panose="02040503050406030204" pitchFamily="18" charset="0"/>
                                    </a:rPr>
                                    <m:t>1</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1">
                                      <a:latin typeface="Cambria Math" panose="02040503050406030204" pitchFamily="18" charset="0"/>
                                    </a:rPr>
                                    <m:t>𝑛</m:t>
                                  </m:r>
                                  <m:r>
                                    <a:rPr lang="zh-CN" altLang="en-US">
                                      <a:latin typeface="Cambria Math" panose="02040503050406030204" pitchFamily="18" charset="0"/>
                                    </a:rPr>
                                    <m:t>−1</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𝑛</m:t>
                                  </m:r>
                                  <m:r>
                                    <a:rPr lang="zh-CN" altLang="en-US">
                                      <a:latin typeface="Cambria Math" panose="02040503050406030204" pitchFamily="18" charset="0"/>
                                    </a:rPr>
                                    <m:t>−1</m:t>
                                  </m:r>
                                </m:sub>
                              </m:sSub>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𝑛</m:t>
                                  </m:r>
                                </m:sub>
                              </m:sSub>
                            </m:num>
                            <m:den>
                              <m:d>
                                <m:dPr>
                                  <m:ctrlPr>
                                    <a:rPr lang="zh-CN" altLang="en-US" i="1">
                                      <a:latin typeface="Cambria Math" panose="02040503050406030204" pitchFamily="18" charset="0"/>
                                    </a:rPr>
                                  </m:ctrlPr>
                                </m:dPr>
                                <m:e>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a:latin typeface="Cambria Math" panose="02040503050406030204" pitchFamily="18" charset="0"/>
                                        </a:rPr>
                                        <m:t>2</m:t>
                                      </m:r>
                                    </m:sub>
                                  </m:sSub>
                                  <m:r>
                                    <a:rPr lang="zh-CN" altLang="en-US">
                                      <a:latin typeface="Cambria Math" panose="02040503050406030204" pitchFamily="18" charset="0"/>
                                    </a:rPr>
                                    <m:t>)⋯(</m:t>
                                  </m:r>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𝑛</m:t>
                                      </m:r>
                                    </m:sub>
                                  </m:sSub>
                                </m:e>
                              </m:d>
                            </m:den>
                          </m:f>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a:latin typeface="Cambria Math" panose="02040503050406030204" pitchFamily="18" charset="0"/>
                                    </a:rPr>
                                    <m:t>1</m:t>
                                  </m:r>
                                </m:sub>
                              </m:sSub>
                            </m:num>
                            <m:den>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a:latin typeface="Cambria Math" panose="02040503050406030204" pitchFamily="18" charset="0"/>
                                    </a:rPr>
                                    <m:t>1</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a:latin typeface="Cambria Math" panose="02040503050406030204" pitchFamily="18" charset="0"/>
                                    </a:rPr>
                                    <m:t>2</m:t>
                                  </m:r>
                                </m:sub>
                              </m:sSub>
                            </m:num>
                            <m:den>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a:latin typeface="Cambria Math" panose="02040503050406030204" pitchFamily="18" charset="0"/>
                                    </a:rPr>
                                    <m:t>2</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𝑛</m:t>
                                  </m:r>
                                </m:sub>
                              </m:sSub>
                            </m:num>
                            <m:den>
                              <m:r>
                                <a:rPr lang="zh-CN" altLang="en-US" i="1">
                                  <a:latin typeface="Cambria Math" panose="02040503050406030204" pitchFamily="18" charset="0"/>
                                </a:rPr>
                                <m:t>𝑠</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𝑛</m:t>
                                  </m:r>
                                </m:sub>
                              </m:sSub>
                            </m:den>
                          </m:f>
                        </m:e>
                      </m:mr>
                      <m:mr>
                        <m:e/>
                      </m:mr>
                    </m:m>
                  </m:oMath>
                </a14:m>
                <a:endParaRPr lang="en-US" altLang="zh-CN" dirty="0"/>
              </a:p>
              <a:p>
                <a:pPr>
                  <a:buNone/>
                </a:pPr>
                <a:r>
                  <a:rPr lang="zh-CN" altLang="en-US" dirty="0"/>
                  <a:t>式中， </a:t>
                </a:r>
                <a14:m>
                  <m:oMath xmlns:m="http://schemas.openxmlformats.org/officeDocument/2006/math">
                    <m:r>
                      <a:rPr lang="en-US" altLang="zh-CN" b="0" i="0"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e>
                    </m:d>
                    <m:r>
                      <a:rPr lang="zh-CN" altLang="en-US" i="1">
                        <a:latin typeface="Cambria Math" panose="02040503050406030204" pitchFamily="18" charset="0"/>
                      </a:rPr>
                      <m:t>为</m:t>
                    </m:r>
                  </m:oMath>
                </a14:m>
                <a:r>
                  <a:rPr lang="zh-CN" altLang="en-US" dirty="0"/>
                  <a:t>互不相同的极点，</a:t>
                </a:r>
                <a:r>
                  <a:rPr lang="en-US" altLang="zh-CN" dirty="0"/>
                  <a:t>	</a:t>
                </a:r>
                <a:r>
                  <a:rPr lang="zh-CN" altLang="en-US" dirty="0"/>
                  <a:t> </a:t>
                </a:r>
                <a14:m>
                  <m:oMath xmlns:m="http://schemas.openxmlformats.org/officeDocument/2006/math">
                    <m:sSub>
                      <m:sSubPr>
                        <m:ctrlPr>
                          <a:rPr lang="zh-CN" altLang="en-US" i="1">
                            <a:latin typeface="Cambria Math" panose="02040503050406030204" pitchFamily="18" charset="0"/>
                          </a:rPr>
                        </m:ctrlPr>
                      </m:sSubPr>
                      <m:e>
                        <m:r>
                          <m:rPr>
                            <m:sty m:val="p"/>
                          </m:rPr>
                          <a:rPr lang="en-US" altLang="zh-CN" b="0" i="0" cap="none" smtClean="0">
                            <a:latin typeface="Cambria Math" panose="02040503050406030204" pitchFamily="18" charset="0"/>
                          </a:rPr>
                          <m:t>c</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𝑛</m:t>
                        </m:r>
                      </m:e>
                    </m:d>
                  </m:oMath>
                </a14:m>
                <a:r>
                  <a:rPr lang="zh-CN" altLang="en-US" dirty="0"/>
                  <a:t>为待定系数。</a:t>
                </a:r>
                <a:endParaRPr lang="en-US" altLang="zh-CN" dirty="0"/>
              </a:p>
              <a:p>
                <a:pPr>
                  <a:buNone/>
                </a:pPr>
                <a:r>
                  <a:rPr lang="zh-CN" altLang="en-US" dirty="0"/>
                  <a:t>由留数法求得</a:t>
                </a:r>
                <a:endParaRPr lang="en-US" altLang="zh-CN" dirty="0"/>
              </a:p>
              <a:p>
                <a:pPr algn="r">
                  <a:buNone/>
                </a:pP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en-US" altLang="zh-CN" cap="none">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lim>
                        </m:limLow>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a14:m>
                <a:r>
                  <a:rPr lang="zh-CN" altLang="en-US" dirty="0"/>
                  <a:t> </a:t>
                </a:r>
                <a:r>
                  <a:rPr lang="en-US" altLang="zh-CN" dirty="0"/>
                  <a:t>			</a:t>
                </a:r>
                <a:r>
                  <a:rPr lang="zh-CN" altLang="en-US" dirty="0"/>
                  <a:t> </a:t>
                </a:r>
                <a:r>
                  <a:rPr lang="en-US" altLang="zh-CN" dirty="0"/>
                  <a:t>(1-56)</a:t>
                </a:r>
                <a:endParaRPr lang="zh-CN" altLang="en-US" dirty="0"/>
              </a:p>
              <a:p>
                <a:pPr>
                  <a:buFontTx/>
                  <a:buNone/>
                </a:pPr>
                <a:endParaRPr lang="zh-CN" altLang="en-US" dirty="0"/>
              </a:p>
            </p:txBody>
          </p:sp>
        </mc:Choice>
        <mc:Fallback xmlns="">
          <p:sp>
            <p:nvSpPr>
              <p:cNvPr id="136195" name="Rectangle 3">
                <a:extLst>
                  <a:ext uri="{FF2B5EF4-FFF2-40B4-BE49-F238E27FC236}">
                    <a16:creationId xmlns:a16="http://schemas.microsoft.com/office/drawing/2014/main" id="{CEEA8E2E-8A06-4174-8A16-62201D7B84D8}"/>
                  </a:ext>
                </a:extLst>
              </p:cNvPr>
              <p:cNvSpPr>
                <a:spLocks noGrp="1" noRot="1" noChangeAspect="1" noMove="1" noResize="1" noEditPoints="1" noAdjustHandles="1" noChangeArrowheads="1" noChangeShapeType="1" noTextEdit="1"/>
              </p:cNvSpPr>
              <p:nvPr>
                <p:ph sz="quarter" idx="13"/>
              </p:nvPr>
            </p:nvSpPr>
            <p:spPr>
              <a:blipFill>
                <a:blip r:embed="rId2"/>
                <a:stretch>
                  <a:fillRect t="-239" r="-2882"/>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DA5F415E-29FC-4888-B2E4-055F48614535}"/>
              </a:ext>
            </a:extLst>
          </p:cNvPr>
          <p:cNvSpPr>
            <a:spLocks noGrp="1"/>
          </p:cNvSpPr>
          <p:nvPr>
            <p:ph type="sldNum" sz="quarter" idx="12"/>
          </p:nvPr>
        </p:nvSpPr>
        <p:spPr/>
        <p:txBody>
          <a:bodyPr/>
          <a:lstStyle/>
          <a:p>
            <a:fld id="{5A27C256-391C-4081-809B-64E1F0C71705}" type="slidenum">
              <a:rPr lang="en-US" altLang="zh-CN"/>
              <a:pPr/>
              <a:t>62</a:t>
            </a:fld>
            <a:endParaRPr lang="en-US" altLang="zh-CN"/>
          </a:p>
        </p:txBody>
      </p:sp>
      <p:sp>
        <p:nvSpPr>
          <p:cNvPr id="136197" name="Rectangle 5">
            <a:extLst>
              <a:ext uri="{FF2B5EF4-FFF2-40B4-BE49-F238E27FC236}">
                <a16:creationId xmlns:a16="http://schemas.microsoft.com/office/drawing/2014/main" id="{49B3899C-212E-400A-85B8-A586941632B5}"/>
              </a:ext>
            </a:extLst>
          </p:cNvPr>
          <p:cNvSpPr>
            <a:spLocks noChangeArrowheads="1"/>
          </p:cNvSpPr>
          <p:nvPr/>
        </p:nvSpPr>
        <p:spPr bwMode="auto">
          <a:xfrm>
            <a:off x="6003635" y="267244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7219" name="Rectangle 3">
                <a:extLst>
                  <a:ext uri="{FF2B5EF4-FFF2-40B4-BE49-F238E27FC236}">
                    <a16:creationId xmlns:a16="http://schemas.microsoft.com/office/drawing/2014/main" id="{D29E87E3-4B6B-4FBD-92CB-2D346BF333A1}"/>
                  </a:ext>
                </a:extLst>
              </p:cNvPr>
              <p:cNvSpPr>
                <a:spLocks noGrp="1" noChangeArrowheads="1"/>
              </p:cNvSpPr>
              <p:nvPr>
                <p:ph idx="1"/>
              </p:nvPr>
            </p:nvSpPr>
            <p:spPr>
              <a:xfrm>
                <a:off x="530389" y="533401"/>
                <a:ext cx="11434599" cy="6116770"/>
              </a:xfrm>
            </p:spPr>
            <p:txBody>
              <a:bodyPr>
                <a:normAutofit/>
              </a:bodyPr>
              <a:lstStyle/>
              <a:p>
                <a:pPr>
                  <a:lnSpc>
                    <a:spcPct val="100000"/>
                  </a:lnSpc>
                  <a:buFontTx/>
                  <a:buNone/>
                </a:pPr>
                <a:r>
                  <a:rPr lang="zh-CN" altLang="en-US" sz="2400" dirty="0"/>
                  <a:t>输出</a:t>
                </a:r>
                <a14:m>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r>
                  <a:rPr lang="zh-CN" altLang="en-US" sz="2400" dirty="0"/>
                  <a:t>为</a:t>
                </a:r>
                <a:endParaRPr lang="en-US" altLang="zh-CN" sz="2400" dirty="0"/>
              </a:p>
              <a:p>
                <a:pPr>
                  <a:lnSpc>
                    <a:spcPct val="100000"/>
                  </a:lnSpc>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m:oMathPara>
                </a14:m>
                <a:endParaRPr lang="en-US" altLang="zh-CN" sz="2400" dirty="0"/>
              </a:p>
              <a:p>
                <a:pPr>
                  <a:lnSpc>
                    <a:spcPct val="100000"/>
                  </a:lnSpc>
                  <a:buNone/>
                </a:pPr>
                <a:r>
                  <a:rPr lang="zh-CN" altLang="en-US" sz="2400" dirty="0"/>
                  <a:t>选择状态变量的拉氏变换式为</a:t>
                </a:r>
              </a:p>
              <a:p>
                <a:pPr>
                  <a:lnSpc>
                    <a:spcPct val="100000"/>
                  </a:lnSpc>
                  <a:buNone/>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𝑖</m:t>
                              </m:r>
                            </m:sub>
                          </m:sSub>
                        </m:den>
                      </m:f>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=1,2,⋯,</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oMath>
                  </m:oMathPara>
                </a14:m>
                <a:endParaRPr lang="en-US" altLang="zh-CN" sz="2400" dirty="0"/>
              </a:p>
              <a:p>
                <a:pPr>
                  <a:buFontTx/>
                  <a:buNone/>
                </a:pPr>
                <a:r>
                  <a:rPr lang="zh-CN" altLang="en-US" sz="2400" dirty="0"/>
                  <a:t>整理式</a:t>
                </a:r>
                <a:r>
                  <a:rPr lang="en-US" altLang="zh-CN" sz="2400" dirty="0"/>
                  <a:t>(1-58)</a:t>
                </a:r>
                <a:r>
                  <a:rPr lang="zh-CN" altLang="en-US" sz="2400" dirty="0"/>
                  <a:t>，并进行拉氏反变换，可得状态方程为</a:t>
                </a:r>
              </a:p>
              <a:p>
                <a:pPr algn="r">
                  <a:lnSpc>
                    <a:spcPct val="100000"/>
                  </a:lnSpc>
                  <a:buNone/>
                </a:pPr>
                <a:r>
                  <a:rPr lang="zh-CN" altLang="en-US" sz="2400" dirty="0"/>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
                            <m:r>
                              <a:rPr lang="zh-CN" altLang="en-US" sz="2400" i="1">
                                <a:solidFill>
                                  <a:srgbClr val="000000"/>
                                </a:solidFill>
                                <a:latin typeface="Cambria Math" panose="02040503050406030204" pitchFamily="18" charset="0"/>
                              </a:rPr>
                              <m:t>&amp;</m:t>
                            </m:r>
                            <m:r>
                              <m:rPr>
                                <m:nor/>
                              </m:rPr>
                              <a:rPr lang="zh-CN" altLang="en-US" sz="240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𝑢</m:t>
                            </m:r>
                          </m:e>
                        </m:eqArr>
                      </m:e>
                    </m:d>
                  </m:oMath>
                </a14:m>
                <a:r>
                  <a:rPr lang="zh-CN" altLang="en-US" sz="2400" dirty="0"/>
                  <a:t>                                                </a:t>
                </a:r>
                <a:r>
                  <a:rPr lang="en-US" altLang="zh-CN" sz="2400" dirty="0"/>
                  <a:t>(1-59)</a:t>
                </a:r>
              </a:p>
              <a:p>
                <a:pPr>
                  <a:lnSpc>
                    <a:spcPct val="100000"/>
                  </a:lnSpc>
                  <a:buNone/>
                </a:pPr>
                <a:r>
                  <a:rPr lang="zh-CN" altLang="en-US" sz="2400" dirty="0"/>
                  <a:t>输出方程     </a:t>
                </a:r>
                <a14:m>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a14:m>
                <a:endParaRPr lang="zh-CN" altLang="en-US" sz="2400" dirty="0"/>
              </a:p>
              <a:p>
                <a:pPr>
                  <a:lnSpc>
                    <a:spcPct val="100000"/>
                  </a:lnSpc>
                  <a:buNone/>
                </a:pPr>
                <a:r>
                  <a:rPr lang="zh-CN" altLang="en-US" sz="2400" dirty="0"/>
                  <a:t>由拉氏反变换得输出方程为</a:t>
                </a:r>
                <a:endParaRPr lang="en-US" altLang="zh-CN" sz="2400" dirty="0"/>
              </a:p>
              <a:p>
                <a:pPr>
                  <a:lnSpc>
                    <a:spcPct val="100000"/>
                  </a:lnSpc>
                  <a:buNone/>
                </a:pPr>
                <a14:m>
                  <m:oMathPara xmlns:m="http://schemas.openxmlformats.org/officeDocument/2006/math">
                    <m:oMathParaPr>
                      <m:jc m:val="center"/>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oMath>
                  </m:oMathPara>
                </a14:m>
                <a:endParaRPr lang="zh-CN" altLang="en-US" sz="2400" dirty="0"/>
              </a:p>
            </p:txBody>
          </p:sp>
        </mc:Choice>
        <mc:Fallback xmlns="">
          <p:sp>
            <p:nvSpPr>
              <p:cNvPr id="137219" name="Rectangle 3">
                <a:extLst>
                  <a:ext uri="{FF2B5EF4-FFF2-40B4-BE49-F238E27FC236}">
                    <a16:creationId xmlns:a16="http://schemas.microsoft.com/office/drawing/2014/main" id="{D29E87E3-4B6B-4FBD-92CB-2D346BF333A1}"/>
                  </a:ext>
                </a:extLst>
              </p:cNvPr>
              <p:cNvSpPr>
                <a:spLocks noGrp="1" noRot="1" noChangeAspect="1" noMove="1" noResize="1" noEditPoints="1" noAdjustHandles="1" noChangeArrowheads="1" noChangeShapeType="1" noTextEdit="1"/>
              </p:cNvSpPr>
              <p:nvPr>
                <p:ph idx="1"/>
              </p:nvPr>
            </p:nvSpPr>
            <p:spPr>
              <a:xfrm>
                <a:off x="530389" y="533401"/>
                <a:ext cx="11434599" cy="6116770"/>
              </a:xfrm>
              <a:blipFill>
                <a:blip r:embed="rId2"/>
                <a:stretch>
                  <a:fillRect t="-798" r="-853" b="-299"/>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2FFC2611-0B3A-4321-B39A-B3BEBE3CA62A}"/>
              </a:ext>
            </a:extLst>
          </p:cNvPr>
          <p:cNvSpPr>
            <a:spLocks noGrp="1"/>
          </p:cNvSpPr>
          <p:nvPr>
            <p:ph type="sldNum" sz="quarter" idx="12"/>
          </p:nvPr>
        </p:nvSpPr>
        <p:spPr/>
        <p:txBody>
          <a:bodyPr/>
          <a:lstStyle/>
          <a:p>
            <a:fld id="{A213F91E-F5E8-4326-8415-63FBF9BA17A9}" type="slidenum">
              <a:rPr lang="en-US" altLang="zh-CN"/>
              <a:pPr/>
              <a:t>63</a:t>
            </a:fld>
            <a:endParaRPr lang="en-US" altLang="zh-CN"/>
          </a:p>
        </p:txBody>
      </p:sp>
      <p:sp>
        <p:nvSpPr>
          <p:cNvPr id="137221" name="Rectangle 5">
            <a:extLst>
              <a:ext uri="{FF2B5EF4-FFF2-40B4-BE49-F238E27FC236}">
                <a16:creationId xmlns:a16="http://schemas.microsoft.com/office/drawing/2014/main" id="{C86BD398-A576-4635-8BDC-504AD2E06126}"/>
              </a:ext>
            </a:extLst>
          </p:cNvPr>
          <p:cNvSpPr>
            <a:spLocks noChangeArrowheads="1"/>
          </p:cNvSpPr>
          <p:nvPr/>
        </p:nvSpPr>
        <p:spPr bwMode="auto">
          <a:xfrm>
            <a:off x="6003635" y="29581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7223" name="Rectangle 7">
            <a:extLst>
              <a:ext uri="{FF2B5EF4-FFF2-40B4-BE49-F238E27FC236}">
                <a16:creationId xmlns:a16="http://schemas.microsoft.com/office/drawing/2014/main" id="{6A8B35F3-C49D-431B-B0CC-53EA490C19F5}"/>
              </a:ext>
            </a:extLst>
          </p:cNvPr>
          <p:cNvSpPr>
            <a:spLocks noChangeArrowheads="1"/>
          </p:cNvSpPr>
          <p:nvPr/>
        </p:nvSpPr>
        <p:spPr bwMode="auto">
          <a:xfrm>
            <a:off x="6003635" y="28819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8243" name="Rectangle 3">
                <a:extLst>
                  <a:ext uri="{FF2B5EF4-FFF2-40B4-BE49-F238E27FC236}">
                    <a16:creationId xmlns:a16="http://schemas.microsoft.com/office/drawing/2014/main" id="{EE5CD319-C7BE-48E5-899C-7397696A16C7}"/>
                  </a:ext>
                </a:extLst>
              </p:cNvPr>
              <p:cNvSpPr>
                <a:spLocks noGrp="1" noChangeArrowheads="1"/>
              </p:cNvSpPr>
              <p:nvPr>
                <p:ph idx="1"/>
              </p:nvPr>
            </p:nvSpPr>
            <p:spPr>
              <a:xfrm>
                <a:off x="609600" y="838201"/>
                <a:ext cx="11125200" cy="5811970"/>
              </a:xfrm>
            </p:spPr>
            <p:txBody>
              <a:bodyPr/>
              <a:lstStyle/>
              <a:p>
                <a:pPr>
                  <a:lnSpc>
                    <a:spcPct val="100000"/>
                  </a:lnSpc>
                  <a:buNone/>
                </a:pPr>
                <a:r>
                  <a:rPr lang="zh-CN" altLang="en-US" sz="2400" dirty="0"/>
                  <a:t>写成向量方程形式为</a:t>
                </a:r>
                <a:endParaRPr lang="en-US" altLang="zh-CN" sz="2400" dirty="0"/>
              </a:p>
              <a:p>
                <a:pPr>
                  <a:lnSpc>
                    <a:spcPct val="100000"/>
                  </a:lnSpc>
                  <a:buNone/>
                </a:pPr>
                <a:r>
                  <a:rPr lang="en-US" altLang="zh-CN"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a14:m>
                <a:endParaRPr lang="en-US" altLang="zh-CN" sz="2400" dirty="0"/>
              </a:p>
              <a:p>
                <a:pPr>
                  <a:lnSpc>
                    <a:spcPct val="100000"/>
                  </a:lnSpc>
                  <a:buNone/>
                </a:pPr>
                <a:endParaRPr lang="en-US" altLang="zh-CN" sz="2400" b="1" i="1" dirty="0">
                  <a:solidFill>
                    <a:srgbClr val="000000"/>
                  </a:solidFill>
                  <a:latin typeface="Cambria Math" panose="02040503050406030204" pitchFamily="18" charset="0"/>
                </a:endParaRPr>
              </a:p>
              <a:p>
                <a:pPr>
                  <a:lnSpc>
                    <a:spcPct val="100000"/>
                  </a:lnSpc>
                  <a:buNone/>
                </a:pP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𝑨</m:t>
                      </m:r>
                      <m:r>
                        <a:rPr lang="en-US" altLang="zh-CN" sz="2400" b="0" i="1" smtClean="0">
                          <a:solidFill>
                            <a:srgbClr val="000000"/>
                          </a:solidFill>
                          <a:latin typeface="Cambria Math" panose="02040503050406030204" pitchFamily="18" charset="0"/>
                        </a:rPr>
                        <m:t>=</m:t>
                      </m:r>
                      <m:d>
                        <m:dPr>
                          <m:begChr m:val="["/>
                          <m:endChr m:val="]"/>
                          <m:ctrlPr>
                            <a:rPr lang="en-US" altLang="zh-CN" sz="2400" i="1" smtClean="0">
                              <a:solidFill>
                                <a:srgbClr val="000000"/>
                              </a:solidFill>
                              <a:latin typeface="Cambria Math" panose="02040503050406030204" pitchFamily="18" charset="0"/>
                            </a:rPr>
                          </m:ctrlPr>
                        </m:dPr>
                        <m:e>
                          <m:m>
                            <m:mPr>
                              <m:mcs>
                                <m:mc>
                                  <m:mcPr>
                                    <m:count m:val="3"/>
                                    <m:mcJc m:val="center"/>
                                  </m:mcPr>
                                </m:mc>
                              </m:mcs>
                              <m:ctrlPr>
                                <a:rPr lang="en-US" altLang="zh-CN" sz="2400" i="1" smtClean="0">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e>
                              <m:e>
                                <m:r>
                                  <a:rPr lang="en-US" altLang="zh-CN" sz="2400" i="1" smtClean="0">
                                    <a:solidFill>
                                      <a:srgbClr val="000000"/>
                                    </a:solidFill>
                                    <a:latin typeface="Cambria Math" panose="02040503050406030204" pitchFamily="18" charset="0"/>
                                    <a:ea typeface="Cambria Math" panose="02040503050406030204" pitchFamily="18" charset="0"/>
                                  </a:rPr>
                                  <m:t>⋯</m:t>
                                </m:r>
                              </m:e>
                              <m:e>
                                <m:r>
                                  <a:rPr lang="en-US" altLang="zh-CN" sz="2400" b="0" i="1" smtClean="0">
                                    <a:solidFill>
                                      <a:srgbClr val="000000"/>
                                    </a:solidFill>
                                    <a:latin typeface="Cambria Math" panose="02040503050406030204" pitchFamily="18" charset="0"/>
                                  </a:rPr>
                                  <m:t>0</m:t>
                                </m:r>
                              </m:e>
                            </m:mr>
                            <m:mr>
                              <m:e>
                                <m:r>
                                  <a:rPr lang="en-US" altLang="zh-CN" sz="2400" i="1">
                                    <a:solidFill>
                                      <a:srgbClr val="000000"/>
                                    </a:solidFill>
                                    <a:latin typeface="Cambria Math" panose="02040503050406030204" pitchFamily="18" charset="0"/>
                                    <a:ea typeface="Cambria Math" panose="02040503050406030204" pitchFamily="18" charset="0"/>
                                  </a:rPr>
                                  <m:t>⋮</m:t>
                                </m:r>
                              </m:e>
                              <m:e>
                                <m:r>
                                  <a:rPr lang="en-US" altLang="zh-CN" sz="2400" i="1" smtClean="0">
                                    <a:solidFill>
                                      <a:srgbClr val="000000"/>
                                    </a:solidFill>
                                    <a:latin typeface="Cambria Math" panose="02040503050406030204" pitchFamily="18" charset="0"/>
                                    <a:ea typeface="Cambria Math" panose="02040503050406030204" pitchFamily="18" charset="0"/>
                                  </a:rPr>
                                  <m:t>⋱</m:t>
                                </m:r>
                              </m:e>
                              <m:e>
                                <m:r>
                                  <a:rPr lang="en-US" altLang="zh-CN" sz="2400" i="1" smtClean="0">
                                    <a:solidFill>
                                      <a:srgbClr val="000000"/>
                                    </a:solidFill>
                                    <a:latin typeface="Cambria Math" panose="02040503050406030204" pitchFamily="18" charset="0"/>
                                    <a:ea typeface="Cambria Math" panose="02040503050406030204" pitchFamily="18" charset="0"/>
                                  </a:rPr>
                                  <m:t>⋮</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ea typeface="Cambria Math" panose="02040503050406030204" pitchFamily="18" charset="0"/>
                                  </a:rPr>
                                  <m:t>⋯</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en-US" altLang="zh-CN" sz="2400" b="0" i="1" smtClean="0">
                                        <a:solidFill>
                                          <a:srgbClr val="000000"/>
                                        </a:solidFill>
                                        <a:latin typeface="Cambria Math" panose="02040503050406030204" pitchFamily="18" charset="0"/>
                                      </a:rPr>
                                      <m:t>𝑛</m:t>
                                    </m:r>
                                  </m:sub>
                                </m:sSub>
                              </m:e>
                            </m:mr>
                          </m:m>
                        </m:e>
                      </m:d>
                    </m:oMath>
                  </m:oMathPara>
                </a14:m>
                <a:endParaRPr lang="en-US" altLang="zh-CN" sz="2400" dirty="0"/>
              </a:p>
              <a:p>
                <a:pPr>
                  <a:lnSpc>
                    <a:spcPct val="100000"/>
                  </a:lnSpc>
                  <a:buNone/>
                </a:pP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𝒃</m:t>
                      </m:r>
                      <m:r>
                        <a:rPr lang="en-US" altLang="zh-CN" sz="2400" b="0" i="1" smtClean="0">
                          <a:solidFill>
                            <a:srgbClr val="000000"/>
                          </a:solidFill>
                          <a:latin typeface="Cambria Math" panose="02040503050406030204" pitchFamily="18" charset="0"/>
                        </a:rPr>
                        <m:t>=[</m:t>
                      </m:r>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ea typeface="Cambria Math" panose="02040503050406030204" pitchFamily="18" charset="0"/>
                              </a:rPr>
                              <m:t>⋯</m:t>
                            </m:r>
                          </m:e>
                          <m:e>
                            <m:r>
                              <a:rPr lang="en-US" altLang="zh-CN" sz="2400" b="0" i="1" smtClean="0">
                                <a:solidFill>
                                  <a:srgbClr val="000000"/>
                                </a:solidFill>
                                <a:latin typeface="Cambria Math" panose="02040503050406030204" pitchFamily="18" charset="0"/>
                              </a:rPr>
                              <m:t>1</m:t>
                            </m:r>
                          </m:e>
                        </m:mr>
                      </m:m>
                      <m:r>
                        <a:rPr lang="en-US" altLang="zh-CN" sz="2400" b="0" i="1" smtClean="0">
                          <a:solidFill>
                            <a:srgbClr val="000000"/>
                          </a:solidFill>
                          <a:latin typeface="Cambria Math" panose="02040503050406030204" pitchFamily="18" charset="0"/>
                        </a:rPr>
                        <m:t>]</m:t>
                      </m:r>
                    </m:oMath>
                  </m:oMathPara>
                </a14:m>
                <a:endParaRPr lang="en-US" altLang="zh-CN" sz="2400" dirty="0"/>
              </a:p>
              <a:p>
                <a:pPr>
                  <a:lnSpc>
                    <a:spcPct val="100000"/>
                  </a:lnSpc>
                  <a:buNone/>
                </a:pP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𝒄</m:t>
                      </m:r>
                      <m:r>
                        <a:rPr lang="en-US" altLang="zh-CN" sz="2400" b="1" i="1" smtClean="0">
                          <a:solidFill>
                            <a:srgbClr val="000000"/>
                          </a:solidFill>
                          <a:latin typeface="Cambria Math" panose="02040503050406030204" pitchFamily="18" charset="0"/>
                        </a:rPr>
                        <m:t>=[</m:t>
                      </m:r>
                      <m:m>
                        <m:mPr>
                          <m:mcs>
                            <m:mc>
                              <m:mcPr>
                                <m:count m:val="3"/>
                                <m:mcJc m:val="center"/>
                              </m:mcPr>
                            </m:mc>
                          </m:mcs>
                          <m:ctrlPr>
                            <a:rPr lang="en-US" altLang="zh-CN" sz="2400" b="1" i="1" smtClean="0">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e>
                          <m:e>
                            <m:r>
                              <a:rPr lang="en-US" altLang="zh-CN" sz="2400" i="1">
                                <a:solidFill>
                                  <a:srgbClr val="000000"/>
                                </a:solidFill>
                                <a:latin typeface="Cambria Math" panose="02040503050406030204" pitchFamily="18" charset="0"/>
                                <a:ea typeface="Cambria Math" panose="02040503050406030204" pitchFamily="18" charset="0"/>
                              </a:rPr>
                              <m:t>⋯</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en-US" altLang="zh-CN" sz="2400" b="0" i="1" smtClean="0">
                                    <a:solidFill>
                                      <a:srgbClr val="000000"/>
                                    </a:solidFill>
                                    <a:latin typeface="Cambria Math" panose="02040503050406030204" pitchFamily="18" charset="0"/>
                                  </a:rPr>
                                  <m:t>𝑛</m:t>
                                </m:r>
                              </m:sub>
                            </m:sSub>
                          </m:e>
                        </m:mr>
                      </m:m>
                      <m:r>
                        <a:rPr lang="en-US" altLang="zh-CN" sz="2400" b="1" i="1" smtClean="0">
                          <a:solidFill>
                            <a:srgbClr val="000000"/>
                          </a:solidFill>
                          <a:latin typeface="Cambria Math" panose="02040503050406030204" pitchFamily="18" charset="0"/>
                        </a:rPr>
                        <m:t>]</m:t>
                      </m:r>
                    </m:oMath>
                  </m:oMathPara>
                </a14:m>
                <a:endParaRPr lang="zh-CN" altLang="en-US" sz="2400" dirty="0"/>
              </a:p>
              <a:p>
                <a:pPr algn="r">
                  <a:lnSpc>
                    <a:spcPct val="100000"/>
                  </a:lnSpc>
                  <a:buNone/>
                </a:pPr>
                <a:endParaRPr lang="en-US" altLang="zh-CN" sz="2400" dirty="0"/>
              </a:p>
            </p:txBody>
          </p:sp>
        </mc:Choice>
        <mc:Fallback xmlns="">
          <p:sp>
            <p:nvSpPr>
              <p:cNvPr id="138243" name="Rectangle 3">
                <a:extLst>
                  <a:ext uri="{FF2B5EF4-FFF2-40B4-BE49-F238E27FC236}">
                    <a16:creationId xmlns:a16="http://schemas.microsoft.com/office/drawing/2014/main" id="{EE5CD319-C7BE-48E5-899C-7397696A16C7}"/>
                  </a:ext>
                </a:extLst>
              </p:cNvPr>
              <p:cNvSpPr>
                <a:spLocks noGrp="1" noRot="1" noChangeAspect="1" noMove="1" noResize="1" noEditPoints="1" noAdjustHandles="1" noChangeArrowheads="1" noChangeShapeType="1" noTextEdit="1"/>
              </p:cNvSpPr>
              <p:nvPr>
                <p:ph idx="1"/>
              </p:nvPr>
            </p:nvSpPr>
            <p:spPr>
              <a:xfrm>
                <a:off x="609600" y="838201"/>
                <a:ext cx="11125200" cy="5811970"/>
              </a:xfrm>
              <a:blipFill>
                <a:blip r:embed="rId2"/>
                <a:stretch>
                  <a:fillRect t="-839"/>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FFC9DD38-52AA-40C9-9540-5065BFDB166C}"/>
              </a:ext>
            </a:extLst>
          </p:cNvPr>
          <p:cNvSpPr>
            <a:spLocks noGrp="1"/>
          </p:cNvSpPr>
          <p:nvPr>
            <p:ph type="sldNum" sz="quarter" idx="12"/>
          </p:nvPr>
        </p:nvSpPr>
        <p:spPr/>
        <p:txBody>
          <a:bodyPr/>
          <a:lstStyle/>
          <a:p>
            <a:fld id="{8258AE32-0FB7-4BBA-B25B-40DAC06D6A7D}" type="slidenum">
              <a:rPr lang="en-US" altLang="zh-CN"/>
              <a:pPr/>
              <a:t>64</a:t>
            </a:fld>
            <a:endParaRPr lang="en-US" altLang="zh-CN"/>
          </a:p>
        </p:txBody>
      </p:sp>
      <p:sp>
        <p:nvSpPr>
          <p:cNvPr id="138245" name="Rectangle 5">
            <a:extLst>
              <a:ext uri="{FF2B5EF4-FFF2-40B4-BE49-F238E27FC236}">
                <a16:creationId xmlns:a16="http://schemas.microsoft.com/office/drawing/2014/main" id="{1EEFFE2E-8230-4306-8D71-5DE330B406FE}"/>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8247" name="Rectangle 7">
            <a:extLst>
              <a:ext uri="{FF2B5EF4-FFF2-40B4-BE49-F238E27FC236}">
                <a16:creationId xmlns:a16="http://schemas.microsoft.com/office/drawing/2014/main" id="{E40FC36E-281A-4376-B28D-A961E84C8DEE}"/>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 name="组合 1">
            <a:extLst>
              <a:ext uri="{FF2B5EF4-FFF2-40B4-BE49-F238E27FC236}">
                <a16:creationId xmlns:a16="http://schemas.microsoft.com/office/drawing/2014/main" id="{A61626E5-559E-4FA9-81D0-7B72570A0E52}"/>
              </a:ext>
            </a:extLst>
          </p:cNvPr>
          <p:cNvGrpSpPr/>
          <p:nvPr/>
        </p:nvGrpSpPr>
        <p:grpSpPr>
          <a:xfrm>
            <a:off x="1942139" y="609776"/>
            <a:ext cx="9502475" cy="5945521"/>
            <a:chOff x="1942139" y="609776"/>
            <a:chExt cx="9502475" cy="5945521"/>
          </a:xfrm>
        </p:grpSpPr>
        <p:pic>
          <p:nvPicPr>
            <p:cNvPr id="7" name="Picture 7" descr="1t24">
              <a:extLst>
                <a:ext uri="{FF2B5EF4-FFF2-40B4-BE49-F238E27FC236}">
                  <a16:creationId xmlns:a16="http://schemas.microsoft.com/office/drawing/2014/main" id="{8643DD85-7FFF-4C9B-9253-3B0B4381B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3" y="609776"/>
              <a:ext cx="5364481" cy="5945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a:extLst>
                <a:ext uri="{FF2B5EF4-FFF2-40B4-BE49-F238E27FC236}">
                  <a16:creationId xmlns:a16="http://schemas.microsoft.com/office/drawing/2014/main" id="{E0597E84-E9FB-49C7-94DC-56DB6DCDE0A0}"/>
                </a:ext>
              </a:extLst>
            </p:cNvPr>
            <p:cNvSpPr txBox="1">
              <a:spLocks noChangeArrowheads="1"/>
            </p:cNvSpPr>
            <p:nvPr/>
          </p:nvSpPr>
          <p:spPr bwMode="auto">
            <a:xfrm>
              <a:off x="1942139" y="5158025"/>
              <a:ext cx="312357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t>图</a:t>
              </a:r>
              <a:r>
                <a:rPr lang="en-US" altLang="zh-CN" sz="2000" dirty="0"/>
                <a:t>1-24 </a:t>
              </a:r>
              <a:r>
                <a:rPr lang="zh-CN" altLang="en-US" sz="2000" dirty="0"/>
                <a:t>对角线标准型</a:t>
              </a:r>
              <a:endParaRPr lang="en-US" altLang="zh-CN" sz="2000" dirty="0"/>
            </a:p>
            <a:p>
              <a:pPr>
                <a:spcBef>
                  <a:spcPct val="50000"/>
                </a:spcBef>
              </a:pPr>
              <a:r>
                <a:rPr lang="zh-CN" altLang="en-US" sz="2000" dirty="0"/>
                <a:t>状态变量图</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3363" name="Rectangle 3">
                <a:extLst>
                  <a:ext uri="{FF2B5EF4-FFF2-40B4-BE49-F238E27FC236}">
                    <a16:creationId xmlns:a16="http://schemas.microsoft.com/office/drawing/2014/main" id="{A9CD49CB-0AAD-469A-AA4B-4FD62DCDECAD}"/>
                  </a:ext>
                </a:extLst>
              </p:cNvPr>
              <p:cNvSpPr>
                <a:spLocks noGrp="1" noChangeArrowheads="1"/>
              </p:cNvSpPr>
              <p:nvPr>
                <p:ph idx="1"/>
              </p:nvPr>
            </p:nvSpPr>
            <p:spPr>
              <a:xfrm>
                <a:off x="609600" y="457201"/>
                <a:ext cx="11201400" cy="6192970"/>
              </a:xfrm>
            </p:spPr>
            <p:txBody>
              <a:bodyPr>
                <a:noAutofit/>
              </a:bodyPr>
              <a:lstStyle/>
              <a:p>
                <a:pPr>
                  <a:lnSpc>
                    <a:spcPct val="100000"/>
                  </a:lnSpc>
                  <a:buNone/>
                </a:pPr>
                <a:r>
                  <a:rPr lang="zh-CN" altLang="en-US" sz="2400" b="1" dirty="0"/>
                  <a:t>例</a:t>
                </a:r>
                <a:r>
                  <a:rPr lang="en-US" altLang="zh-CN" sz="2400" b="1" dirty="0"/>
                  <a:t>1-10</a:t>
                </a:r>
                <a:r>
                  <a:rPr lang="en-US" altLang="zh-CN" sz="2400" dirty="0"/>
                  <a:t>  </a:t>
                </a:r>
                <a:r>
                  <a:rPr lang="zh-CN" altLang="en-US" sz="2400" dirty="0"/>
                  <a:t>已知系统传递函数如下所示，试用并联法求其状态空间表达式。</a:t>
                </a:r>
                <a:endParaRPr lang="zh-CN" altLang="en-US" sz="2400" b="1" dirty="0"/>
              </a:p>
              <a:p>
                <a:pPr marL="0" indent="0">
                  <a:lnSpc>
                    <a:spcPct val="100000"/>
                  </a:lnSpc>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+6</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+11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+6</m:t>
                          </m:r>
                        </m:den>
                      </m:f>
                    </m:oMath>
                  </m:oMathPara>
                </a14:m>
                <a:endParaRPr lang="zh-CN" altLang="en-US" sz="2400" dirty="0"/>
              </a:p>
              <a:p>
                <a:pPr>
                  <a:lnSpc>
                    <a:spcPct val="100000"/>
                  </a:lnSpc>
                  <a:buFontTx/>
                  <a:buNone/>
                </a:pPr>
                <a:r>
                  <a:rPr lang="zh-CN" altLang="en-US" sz="2400" b="1" dirty="0"/>
                  <a:t>解</a:t>
                </a:r>
                <a:r>
                  <a:rPr lang="zh-CN" altLang="en-US" sz="2400" dirty="0"/>
                  <a:t> 由系统特征方程  </a:t>
                </a:r>
                <a14:m>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+6</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+11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+6=0</m:t>
                    </m:r>
                  </m:oMath>
                </a14:m>
                <a:endParaRPr lang="en-US" altLang="zh-CN" sz="2400" dirty="0"/>
              </a:p>
              <a:p>
                <a:pPr>
                  <a:lnSpc>
                    <a:spcPct val="100000"/>
                  </a:lnSpc>
                  <a:buNone/>
                </a:pPr>
                <a:r>
                  <a:rPr lang="zh-CN" altLang="en-US" sz="2400" dirty="0"/>
                  <a:t>求得系统特征根为</a:t>
                </a:r>
                <a:r>
                  <a:rPr lang="en-US" altLang="zh-CN" sz="2400" dirty="0"/>
                  <a:t>-1</a:t>
                </a:r>
                <a:r>
                  <a:rPr lang="zh-CN" altLang="en-US" sz="2400" dirty="0"/>
                  <a:t>，</a:t>
                </a:r>
                <a:r>
                  <a:rPr lang="en-US" altLang="zh-CN" sz="2400" dirty="0"/>
                  <a:t>-2</a:t>
                </a:r>
                <a:r>
                  <a:rPr lang="zh-CN" altLang="en-US" sz="2400" dirty="0"/>
                  <a:t>，</a:t>
                </a:r>
                <a:r>
                  <a:rPr lang="en-US" altLang="zh-CN" sz="2400" dirty="0"/>
                  <a:t>-3</a:t>
                </a:r>
                <a:r>
                  <a:rPr lang="zh-CN" altLang="en-US" sz="2400" dirty="0"/>
                  <a:t>，将传递函数分解成部分分式</a:t>
                </a:r>
              </a:p>
              <a:p>
                <a:pPr>
                  <a:lnSpc>
                    <a:spcPct val="100000"/>
                  </a:lnSpc>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1/2</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1/2</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+3</m:t>
                          </m:r>
                        </m:den>
                      </m:f>
                    </m:oMath>
                  </m:oMathPara>
                </a14:m>
                <a:endParaRPr lang="en-US" altLang="zh-CN" sz="2400" dirty="0"/>
              </a:p>
              <a:p>
                <a:pPr>
                  <a:lnSpc>
                    <a:spcPct val="100000"/>
                  </a:lnSpc>
                  <a:buNone/>
                </a:pPr>
                <a:r>
                  <a:rPr lang="zh-CN" altLang="en-US" sz="2400" dirty="0"/>
                  <a:t>根据式（</a:t>
                </a:r>
                <a:r>
                  <a:rPr lang="en-US" altLang="zh-CN" sz="2400" dirty="0"/>
                  <a:t>1-62</a:t>
                </a:r>
                <a:r>
                  <a:rPr lang="zh-CN" altLang="en-US" sz="2400" dirty="0"/>
                  <a:t>），得状态空间表达式为</a:t>
                </a:r>
                <a:endParaRPr lang="en-US" altLang="zh-CN" sz="2400" dirty="0"/>
              </a:p>
              <a:p>
                <a:pPr>
                  <a:lnSpc>
                    <a:spcPct val="100000"/>
                  </a:lnSpc>
                  <a:buNone/>
                </a:pPr>
                <a:r>
                  <a:rPr lang="zh-CN" altLang="en-US" sz="2400" dirty="0">
                    <a:solidFill>
                      <a:srgbClr val="000000"/>
                    </a:solidFill>
                  </a:rPr>
                  <a:t> </a:t>
                </a:r>
                <a:r>
                  <a:rPr lang="en-US" altLang="zh-CN"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−2</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−3</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1</m:t>
                              </m:r>
                            </m:e>
                          </m:mr>
                        </m:m>
                      </m:e>
                    </m:d>
                    <m:r>
                      <a:rPr lang="zh-CN" altLang="en-US" sz="2400" i="1">
                        <a:solidFill>
                          <a:srgbClr val="000000"/>
                        </a:solidFill>
                        <a:latin typeface="Cambria Math" panose="02040503050406030204" pitchFamily="18" charset="0"/>
                      </a:rPr>
                      <m:t>𝑢</m:t>
                    </m:r>
                  </m:oMath>
                </a14:m>
                <a:endParaRPr lang="en-US" altLang="zh-CN" sz="2400" dirty="0"/>
              </a:p>
              <a:p>
                <a:pPr>
                  <a:lnSpc>
                    <a:spcPct val="100000"/>
                  </a:lnSpc>
                  <a:buNone/>
                </a:pPr>
                <a:r>
                  <a:rPr lang="zh-CN" altLang="en-US" sz="2400" dirty="0">
                    <a:solidFill>
                      <a:srgbClr val="000000"/>
                    </a:solidFill>
                  </a:rPr>
                  <a:t>  </a:t>
                </a: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3"/>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e>
                              <m:r>
                                <a:rPr lang="zh-CN" altLang="en-US" sz="2400" i="1">
                                  <a:solidFill>
                                    <a:srgbClr val="000000"/>
                                  </a:solidFill>
                                  <a:latin typeface="Cambria Math" panose="02040503050406030204" pitchFamily="18" charset="0"/>
                                </a:rPr>
                                <m:t>−1</m:t>
                              </m:r>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mr>
                        </m:m>
                      </m:e>
                    </m:d>
                  </m:oMath>
                </a14:m>
                <a:endParaRPr lang="zh-CN" altLang="en-US" sz="2400" dirty="0"/>
              </a:p>
              <a:p>
                <a:pPr>
                  <a:lnSpc>
                    <a:spcPct val="100000"/>
                  </a:lnSpc>
                  <a:buNone/>
                </a:pPr>
                <a:endParaRPr lang="zh-CN" altLang="en-US" sz="2400" dirty="0"/>
              </a:p>
              <a:p>
                <a:pPr>
                  <a:lnSpc>
                    <a:spcPct val="100000"/>
                  </a:lnSpc>
                  <a:buNone/>
                </a:pPr>
                <a:endParaRPr lang="zh-CN" altLang="en-US" sz="2400" dirty="0"/>
              </a:p>
            </p:txBody>
          </p:sp>
        </mc:Choice>
        <mc:Fallback xmlns="">
          <p:sp>
            <p:nvSpPr>
              <p:cNvPr id="143363" name="Rectangle 3">
                <a:extLst>
                  <a:ext uri="{FF2B5EF4-FFF2-40B4-BE49-F238E27FC236}">
                    <a16:creationId xmlns:a16="http://schemas.microsoft.com/office/drawing/2014/main" id="{A9CD49CB-0AAD-469A-AA4B-4FD62DCDECAD}"/>
                  </a:ext>
                </a:extLst>
              </p:cNvPr>
              <p:cNvSpPr>
                <a:spLocks noGrp="1" noRot="1" noChangeAspect="1" noMove="1" noResize="1" noEditPoints="1" noAdjustHandles="1" noChangeArrowheads="1" noChangeShapeType="1" noTextEdit="1"/>
              </p:cNvSpPr>
              <p:nvPr>
                <p:ph idx="1"/>
              </p:nvPr>
            </p:nvSpPr>
            <p:spPr>
              <a:xfrm>
                <a:off x="609600" y="457201"/>
                <a:ext cx="11201400" cy="6192970"/>
              </a:xfrm>
              <a:blipFill>
                <a:blip r:embed="rId2"/>
                <a:stretch>
                  <a:fillRect t="-787"/>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A324B4CC-282E-4A77-B370-93DFAB0819DF}"/>
              </a:ext>
            </a:extLst>
          </p:cNvPr>
          <p:cNvSpPr>
            <a:spLocks noGrp="1"/>
          </p:cNvSpPr>
          <p:nvPr>
            <p:ph type="sldNum" sz="quarter" idx="12"/>
          </p:nvPr>
        </p:nvSpPr>
        <p:spPr/>
        <p:txBody>
          <a:bodyPr/>
          <a:lstStyle/>
          <a:p>
            <a:fld id="{19670236-2B33-4A20-AEBB-B28BE3BD01F0}" type="slidenum">
              <a:rPr lang="en-US" altLang="zh-CN"/>
              <a:pPr/>
              <a:t>65</a:t>
            </a:fld>
            <a:endParaRPr lang="en-US" altLang="zh-CN"/>
          </a:p>
        </p:txBody>
      </p:sp>
      <p:sp>
        <p:nvSpPr>
          <p:cNvPr id="143365" name="Rectangle 5">
            <a:extLst>
              <a:ext uri="{FF2B5EF4-FFF2-40B4-BE49-F238E27FC236}">
                <a16:creationId xmlns:a16="http://schemas.microsoft.com/office/drawing/2014/main" id="{6C5DC182-7100-4C7A-99A1-297A0D285A48}"/>
              </a:ext>
            </a:extLst>
          </p:cNvPr>
          <p:cNvSpPr>
            <a:spLocks noChangeArrowheads="1"/>
          </p:cNvSpPr>
          <p:nvPr/>
        </p:nvSpPr>
        <p:spPr bwMode="auto">
          <a:xfrm>
            <a:off x="6003635" y="28962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7" name="Rectangle 7">
            <a:extLst>
              <a:ext uri="{FF2B5EF4-FFF2-40B4-BE49-F238E27FC236}">
                <a16:creationId xmlns:a16="http://schemas.microsoft.com/office/drawing/2014/main" id="{1072F81F-4B1E-46EA-9F57-50C86207B6AA}"/>
              </a:ext>
            </a:extLst>
          </p:cNvPr>
          <p:cNvSpPr>
            <a:spLocks noChangeArrowheads="1"/>
          </p:cNvSpPr>
          <p:nvPr/>
        </p:nvSpPr>
        <p:spPr bwMode="auto">
          <a:xfrm>
            <a:off x="6003635" y="29915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ECEF5-FEB6-4B6F-9D3E-B845D0DBF3B5}"/>
              </a:ext>
            </a:extLst>
          </p:cNvPr>
          <p:cNvSpPr>
            <a:spLocks noGrp="1"/>
          </p:cNvSpPr>
          <p:nvPr>
            <p:ph type="title"/>
          </p:nvPr>
        </p:nvSpPr>
        <p:spPr/>
        <p:txBody>
          <a:bodyPr>
            <a:normAutofit/>
          </a:bodyPr>
          <a:lstStyle/>
          <a:p>
            <a:r>
              <a:rPr lang="en-US" altLang="zh-CN" dirty="0"/>
              <a:t>2</a:t>
            </a:r>
            <a:r>
              <a:rPr lang="zh-CN" altLang="en-US" dirty="0"/>
              <a:t>．传递函数有重极点时</a:t>
            </a:r>
          </a:p>
        </p:txBody>
      </p:sp>
      <mc:AlternateContent xmlns:mc="http://schemas.openxmlformats.org/markup-compatibility/2006" xmlns:a14="http://schemas.microsoft.com/office/drawing/2010/main">
        <mc:Choice Requires="a14">
          <p:sp>
            <p:nvSpPr>
              <p:cNvPr id="147459" name="Rectangle 3">
                <a:extLst>
                  <a:ext uri="{FF2B5EF4-FFF2-40B4-BE49-F238E27FC236}">
                    <a16:creationId xmlns:a16="http://schemas.microsoft.com/office/drawing/2014/main" id="{715DBCA6-B4ED-46F9-8AAC-3D60F231B396}"/>
                  </a:ext>
                </a:extLst>
              </p:cNvPr>
              <p:cNvSpPr>
                <a:spLocks noGrp="1" noChangeArrowheads="1"/>
              </p:cNvSpPr>
              <p:nvPr>
                <p:ph sz="quarter" idx="13"/>
              </p:nvPr>
            </p:nvSpPr>
            <p:spPr>
              <a:xfrm>
                <a:off x="913774" y="1600200"/>
                <a:ext cx="10897226" cy="5105400"/>
              </a:xfrm>
            </p:spPr>
            <p:txBody>
              <a:bodyPr>
                <a:normAutofit/>
              </a:bodyPr>
              <a:lstStyle/>
              <a:p>
                <a:pPr>
                  <a:lnSpc>
                    <a:spcPct val="110000"/>
                  </a:lnSpc>
                  <a:buNone/>
                </a:pPr>
                <a14:m>
                  <m:oMath xmlns:m="http://schemas.openxmlformats.org/officeDocument/2006/math">
                    <m:r>
                      <m:rPr>
                        <m:nor/>
                      </m:rPr>
                      <a:rPr lang="zh-CN" altLang="en-US" sz="2800" dirty="0" smtClean="0"/>
                      <m:t>假设</m:t>
                    </m:r>
                    <m:r>
                      <a:rPr lang="zh-CN" altLang="en-US" sz="2800" i="1" dirty="0" smtClean="0">
                        <a:latin typeface="Cambria Math" panose="02040503050406030204" pitchFamily="18" charset="0"/>
                      </a:rPr>
                      <m:t>：</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1</m:t>
                        </m:r>
                      </m:sub>
                    </m:sSub>
                  </m:oMath>
                </a14:m>
                <a:r>
                  <a:rPr lang="zh-CN" altLang="en-US" sz="2800" dirty="0"/>
                  <a:t>为</a:t>
                </a:r>
                <a14:m>
                  <m:oMath xmlns:m="http://schemas.openxmlformats.org/officeDocument/2006/math">
                    <m:r>
                      <a:rPr lang="zh-CN" altLang="en-US" sz="2800" i="1">
                        <a:solidFill>
                          <a:srgbClr val="000000"/>
                        </a:solidFill>
                        <a:latin typeface="Cambria Math" panose="02040503050406030204" pitchFamily="18" charset="0"/>
                      </a:rPr>
                      <m:t>𝑟</m:t>
                    </m:r>
                  </m:oMath>
                </a14:m>
                <a:r>
                  <a:rPr lang="zh-CN" altLang="en-US" sz="2800" dirty="0"/>
                  <a:t>重根，而其余</a:t>
                </a:r>
                <a14:m>
                  <m:oMath xmlns:m="http://schemas.openxmlformats.org/officeDocument/2006/math">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sub>
                    </m:sSub>
                  </m:oMath>
                </a14:m>
                <a:r>
                  <a:rPr lang="zh-CN" altLang="en-US" sz="2800" dirty="0"/>
                  <a:t>均为单根。</a:t>
                </a:r>
                <a:endParaRPr lang="en-US" altLang="zh-CN" sz="2800" dirty="0"/>
              </a:p>
              <a:p>
                <a:pPr>
                  <a:lnSpc>
                    <a:spcPct val="110000"/>
                  </a:lnSpc>
                  <a:buNone/>
                </a:pPr>
                <a:r>
                  <a:rPr lang="zh-CN" altLang="en-US" sz="2800" dirty="0"/>
                  <a:t>系统传递函数的部分分式展开式为</a:t>
                </a:r>
                <a:endParaRPr lang="en-US" altLang="zh-CN" sz="2800" dirty="0"/>
              </a:p>
              <a:p>
                <a:pPr>
                  <a:lnSpc>
                    <a:spcPct val="100000"/>
                  </a:lnSpc>
                  <a:buNone/>
                </a:pPr>
                <a:r>
                  <a:rPr lang="zh-CN" altLang="en-US" sz="2800" dirty="0">
                    <a:solidFill>
                      <a:srgbClr val="000000"/>
                    </a:solidFill>
                  </a:rPr>
                  <a:t>          </a:t>
                </a:r>
                <a:endParaRPr lang="en-US" altLang="zh-CN" sz="2800" dirty="0">
                  <a:solidFill>
                    <a:srgbClr val="000000"/>
                  </a:solidFill>
                </a:endParaRPr>
              </a:p>
              <a:p>
                <a:pPr>
                  <a:lnSpc>
                    <a:spcPct val="100000"/>
                  </a:lnSpc>
                  <a:buNone/>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𝑌</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num>
                        <m:den>
                          <m:r>
                            <a:rPr lang="zh-CN" altLang="en-US" sz="2800" i="1">
                              <a:solidFill>
                                <a:srgbClr val="000000"/>
                              </a:solidFill>
                              <a:latin typeface="Cambria Math" panose="02040503050406030204" pitchFamily="18" charset="0"/>
                            </a:rPr>
                            <m:t>𝑈</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0</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𝑏</m:t>
                              </m:r>
                            </m:e>
                            <m:sub>
                              <m:r>
                                <a:rPr lang="zh-CN" altLang="en-US" sz="2800" i="1">
                                  <a:solidFill>
                                    <a:srgbClr val="000000"/>
                                  </a:solidFill>
                                  <a:latin typeface="Cambria Math" panose="02040503050406030204" pitchFamily="18" charset="0"/>
                                </a:rPr>
                                <m:t>𝑛</m:t>
                              </m:r>
                            </m:sub>
                          </m:sSub>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𝑟</m:t>
                              </m:r>
                            </m:sup>
                          </m:s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den>
                      </m:f>
                    </m:oMath>
                  </m:oMathPara>
                </a14:m>
                <a:endParaRPr lang="en-US" altLang="zh-CN" sz="2800" i="1" dirty="0">
                  <a:solidFill>
                    <a:srgbClr val="000000"/>
                  </a:solidFill>
                  <a:latin typeface="Cambria Math" panose="02040503050406030204" pitchFamily="18" charset="0"/>
                </a:endParaRPr>
              </a:p>
              <a:p>
                <a:pPr algn="r">
                  <a:lnSpc>
                    <a:spcPct val="100000"/>
                  </a:lnSpc>
                  <a:buNone/>
                </a:pPr>
                <a14:m>
                  <m:oMath xmlns:m="http://schemas.openxmlformats.org/officeDocument/2006/math">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𝑐</m:t>
                            </m:r>
                          </m:e>
                          <m:sub>
                            <m:r>
                              <a:rPr lang="zh-CN" altLang="en-US" sz="3200" i="1">
                                <a:solidFill>
                                  <a:srgbClr val="000000"/>
                                </a:solidFill>
                                <a:latin typeface="Cambria Math" panose="02040503050406030204" pitchFamily="18" charset="0"/>
                              </a:rPr>
                              <m:t>11</m:t>
                            </m:r>
                          </m:sub>
                        </m:sSub>
                      </m:num>
                      <m:den>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𝑝</m:t>
                            </m:r>
                          </m:e>
                          <m:sub>
                            <m:r>
                              <a:rPr lang="zh-CN" altLang="en-US" sz="3200" i="1">
                                <a:solidFill>
                                  <a:srgbClr val="000000"/>
                                </a:solidFill>
                                <a:latin typeface="Cambria Math" panose="02040503050406030204" pitchFamily="18" charset="0"/>
                              </a:rPr>
                              <m:t>1</m:t>
                            </m:r>
                          </m:sub>
                        </m:sSub>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m:t>
                            </m:r>
                          </m:e>
                          <m:sup>
                            <m:r>
                              <a:rPr lang="zh-CN" altLang="en-US" sz="3200" i="1">
                                <a:solidFill>
                                  <a:srgbClr val="000000"/>
                                </a:solidFill>
                                <a:latin typeface="Cambria Math" panose="02040503050406030204" pitchFamily="18" charset="0"/>
                              </a:rPr>
                              <m:t>𝑟</m:t>
                            </m:r>
                          </m:sup>
                        </m:sSup>
                      </m:den>
                    </m:f>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𝑐</m:t>
                            </m:r>
                          </m:e>
                          <m:sub>
                            <m:r>
                              <a:rPr lang="zh-CN" altLang="en-US" sz="3200" i="1">
                                <a:solidFill>
                                  <a:srgbClr val="000000"/>
                                </a:solidFill>
                                <a:latin typeface="Cambria Math" panose="02040503050406030204" pitchFamily="18" charset="0"/>
                              </a:rPr>
                              <m:t>12</m:t>
                            </m:r>
                          </m:sub>
                        </m:sSub>
                      </m:num>
                      <m:den>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𝑝</m:t>
                            </m:r>
                          </m:e>
                          <m:sub>
                            <m:r>
                              <a:rPr lang="zh-CN" altLang="en-US" sz="3200" i="1">
                                <a:solidFill>
                                  <a:srgbClr val="000000"/>
                                </a:solidFill>
                                <a:latin typeface="Cambria Math" panose="02040503050406030204" pitchFamily="18" charset="0"/>
                              </a:rPr>
                              <m:t>1</m:t>
                            </m:r>
                          </m:sub>
                        </m:sSub>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m:t>
                            </m:r>
                          </m:e>
                          <m:sup>
                            <m:r>
                              <a:rPr lang="zh-CN" altLang="en-US" sz="3200" i="1">
                                <a:solidFill>
                                  <a:srgbClr val="000000"/>
                                </a:solidFill>
                                <a:latin typeface="Cambria Math" panose="02040503050406030204" pitchFamily="18" charset="0"/>
                              </a:rPr>
                              <m:t>𝑟</m:t>
                            </m:r>
                            <m:r>
                              <a:rPr lang="zh-CN" altLang="en-US" sz="3200" i="1">
                                <a:solidFill>
                                  <a:srgbClr val="000000"/>
                                </a:solidFill>
                                <a:latin typeface="Cambria Math" panose="02040503050406030204" pitchFamily="18" charset="0"/>
                              </a:rPr>
                              <m:t>−1</m:t>
                            </m:r>
                          </m:sup>
                        </m:sSup>
                      </m:den>
                    </m:f>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𝑐</m:t>
                            </m:r>
                          </m:e>
                          <m:sub>
                            <m:r>
                              <a:rPr lang="zh-CN" altLang="en-US" sz="3200" i="1">
                                <a:solidFill>
                                  <a:srgbClr val="000000"/>
                                </a:solidFill>
                                <a:latin typeface="Cambria Math" panose="02040503050406030204" pitchFamily="18" charset="0"/>
                              </a:rPr>
                              <m:t>1</m:t>
                            </m:r>
                            <m:r>
                              <a:rPr lang="zh-CN" altLang="en-US" sz="3200" i="1">
                                <a:solidFill>
                                  <a:srgbClr val="000000"/>
                                </a:solidFill>
                                <a:latin typeface="Cambria Math" panose="02040503050406030204" pitchFamily="18" charset="0"/>
                              </a:rPr>
                              <m:t>𝑟</m:t>
                            </m:r>
                          </m:sub>
                        </m:sSub>
                      </m:num>
                      <m:den>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𝑝</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m:t>
                        </m:r>
                      </m:den>
                    </m:f>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𝑐</m:t>
                            </m:r>
                          </m:e>
                          <m:sub>
                            <m:r>
                              <a:rPr lang="zh-CN" altLang="en-US" sz="3200" i="1">
                                <a:solidFill>
                                  <a:srgbClr val="000000"/>
                                </a:solidFill>
                                <a:latin typeface="Cambria Math" panose="02040503050406030204" pitchFamily="18" charset="0"/>
                              </a:rPr>
                              <m:t>𝑟</m:t>
                            </m:r>
                            <m:r>
                              <a:rPr lang="zh-CN" altLang="en-US" sz="3200" i="1">
                                <a:solidFill>
                                  <a:srgbClr val="000000"/>
                                </a:solidFill>
                                <a:latin typeface="Cambria Math" panose="02040503050406030204" pitchFamily="18" charset="0"/>
                              </a:rPr>
                              <m:t>+1</m:t>
                            </m:r>
                          </m:sub>
                        </m:sSub>
                      </m:num>
                      <m:den>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𝑝</m:t>
                            </m:r>
                          </m:e>
                          <m:sub>
                            <m:r>
                              <a:rPr lang="zh-CN" altLang="en-US" sz="3200" i="1">
                                <a:solidFill>
                                  <a:srgbClr val="000000"/>
                                </a:solidFill>
                                <a:latin typeface="Cambria Math" panose="02040503050406030204" pitchFamily="18" charset="0"/>
                              </a:rPr>
                              <m:t>𝑟</m:t>
                            </m:r>
                            <m:r>
                              <a:rPr lang="zh-CN" altLang="en-US" sz="3200" i="1">
                                <a:solidFill>
                                  <a:srgbClr val="000000"/>
                                </a:solidFill>
                                <a:latin typeface="Cambria Math" panose="02040503050406030204" pitchFamily="18" charset="0"/>
                              </a:rPr>
                              <m:t>+1</m:t>
                            </m:r>
                          </m:sub>
                        </m:sSub>
                      </m:den>
                    </m:f>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𝑐</m:t>
                            </m:r>
                          </m:e>
                          <m:sub>
                            <m:r>
                              <a:rPr lang="zh-CN" altLang="en-US" sz="3200" i="1">
                                <a:solidFill>
                                  <a:srgbClr val="000000"/>
                                </a:solidFill>
                                <a:latin typeface="Cambria Math" panose="02040503050406030204" pitchFamily="18" charset="0"/>
                              </a:rPr>
                              <m:t>𝑛</m:t>
                            </m:r>
                          </m:sub>
                        </m:sSub>
                      </m:num>
                      <m:den>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𝑝</m:t>
                            </m:r>
                          </m:e>
                          <m:sub>
                            <m:r>
                              <a:rPr lang="zh-CN" altLang="en-US" sz="3200" i="1">
                                <a:solidFill>
                                  <a:srgbClr val="000000"/>
                                </a:solidFill>
                                <a:latin typeface="Cambria Math" panose="02040503050406030204" pitchFamily="18" charset="0"/>
                              </a:rPr>
                              <m:t>𝑛</m:t>
                            </m:r>
                          </m:sub>
                        </m:sSub>
                      </m:den>
                    </m:f>
                  </m:oMath>
                </a14:m>
                <a:r>
                  <a:rPr lang="zh-CN" altLang="en-US" sz="2800" dirty="0"/>
                  <a:t>  </a:t>
                </a:r>
                <a:r>
                  <a:rPr lang="en-US" altLang="zh-CN" sz="4800" dirty="0"/>
                  <a:t> </a:t>
                </a:r>
                <a:r>
                  <a:rPr lang="en-US" altLang="zh-CN" dirty="0"/>
                  <a:t>(1-64)</a:t>
                </a:r>
                <a:endParaRPr lang="en-US" altLang="zh-CN" sz="2800" dirty="0"/>
              </a:p>
            </p:txBody>
          </p:sp>
        </mc:Choice>
        <mc:Fallback xmlns="">
          <p:sp>
            <p:nvSpPr>
              <p:cNvPr id="147459" name="Rectangle 3">
                <a:extLst>
                  <a:ext uri="{FF2B5EF4-FFF2-40B4-BE49-F238E27FC236}">
                    <a16:creationId xmlns:a16="http://schemas.microsoft.com/office/drawing/2014/main" id="{715DBCA6-B4ED-46F9-8AAC-3D60F231B396}"/>
                  </a:ext>
                </a:extLst>
              </p:cNvPr>
              <p:cNvSpPr>
                <a:spLocks noGrp="1" noRot="1" noChangeAspect="1" noMove="1" noResize="1" noEditPoints="1" noAdjustHandles="1" noChangeArrowheads="1" noChangeShapeType="1" noTextEdit="1"/>
              </p:cNvSpPr>
              <p:nvPr>
                <p:ph sz="quarter" idx="13"/>
              </p:nvPr>
            </p:nvSpPr>
            <p:spPr>
              <a:xfrm>
                <a:off x="913774" y="1600200"/>
                <a:ext cx="10897226" cy="5105400"/>
              </a:xfrm>
              <a:blipFill>
                <a:blip r:embed="rId2"/>
                <a:stretch>
                  <a:fillRect l="-1174" t="-1075" r="-839"/>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65014CFC-73D6-466D-9D4C-5648BD83C755}"/>
              </a:ext>
            </a:extLst>
          </p:cNvPr>
          <p:cNvSpPr>
            <a:spLocks noGrp="1"/>
          </p:cNvSpPr>
          <p:nvPr>
            <p:ph type="sldNum" sz="quarter" idx="12"/>
          </p:nvPr>
        </p:nvSpPr>
        <p:spPr/>
        <p:txBody>
          <a:bodyPr/>
          <a:lstStyle/>
          <a:p>
            <a:fld id="{88DAB58C-1EE1-4AC6-A94D-C369373DB680}" type="slidenum">
              <a:rPr lang="en-US" altLang="zh-CN"/>
              <a:pPr/>
              <a:t>66</a:t>
            </a:fld>
            <a:endParaRPr lang="en-US" altLang="zh-CN"/>
          </a:p>
        </p:txBody>
      </p:sp>
      <p:sp>
        <p:nvSpPr>
          <p:cNvPr id="147461" name="Rectangle 5">
            <a:extLst>
              <a:ext uri="{FF2B5EF4-FFF2-40B4-BE49-F238E27FC236}">
                <a16:creationId xmlns:a16="http://schemas.microsoft.com/office/drawing/2014/main" id="{5B7DFB86-2A9D-42A6-8DAF-76418CA14191}"/>
              </a:ext>
            </a:extLst>
          </p:cNvPr>
          <p:cNvSpPr>
            <a:spLocks noChangeArrowheads="1"/>
          </p:cNvSpPr>
          <p:nvPr/>
        </p:nvSpPr>
        <p:spPr bwMode="auto">
          <a:xfrm>
            <a:off x="6003635" y="29915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7463" name="Rectangle 7">
            <a:extLst>
              <a:ext uri="{FF2B5EF4-FFF2-40B4-BE49-F238E27FC236}">
                <a16:creationId xmlns:a16="http://schemas.microsoft.com/office/drawing/2014/main" id="{13719733-2D47-4266-A88E-66725458D0E5}"/>
              </a:ext>
            </a:extLst>
          </p:cNvPr>
          <p:cNvSpPr>
            <a:spLocks noChangeArrowheads="1"/>
          </p:cNvSpPr>
          <p:nvPr/>
        </p:nvSpPr>
        <p:spPr bwMode="auto">
          <a:xfrm>
            <a:off x="6003635" y="26914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8483" name="Rectangle 3">
                <a:extLst>
                  <a:ext uri="{FF2B5EF4-FFF2-40B4-BE49-F238E27FC236}">
                    <a16:creationId xmlns:a16="http://schemas.microsoft.com/office/drawing/2014/main" id="{57E1D5E8-703A-4BFF-9C81-58810F55A44B}"/>
                  </a:ext>
                </a:extLst>
              </p:cNvPr>
              <p:cNvSpPr>
                <a:spLocks noGrp="1" noChangeArrowheads="1"/>
              </p:cNvSpPr>
              <p:nvPr>
                <p:ph idx="1"/>
              </p:nvPr>
            </p:nvSpPr>
            <p:spPr>
              <a:xfrm>
                <a:off x="609599" y="914401"/>
                <a:ext cx="11355389" cy="5211763"/>
              </a:xfrm>
            </p:spPr>
            <p:txBody>
              <a:bodyPr>
                <a:normAutofit/>
              </a:bodyPr>
              <a:lstStyle/>
              <a:p>
                <a:pPr>
                  <a:lnSpc>
                    <a:spcPct val="110000"/>
                  </a:lnSpc>
                </a:pPr>
                <a:r>
                  <a:rPr lang="zh-CN" altLang="en-US" sz="2800" dirty="0"/>
                  <a:t>对于</a:t>
                </a:r>
                <a14:m>
                  <m:oMath xmlns:m="http://schemas.openxmlformats.org/officeDocument/2006/math">
                    <m:r>
                      <a:rPr lang="zh-CN" altLang="en-US" sz="2800" i="1">
                        <a:solidFill>
                          <a:srgbClr val="000000"/>
                        </a:solidFill>
                        <a:latin typeface="Cambria Math" panose="02040503050406030204" pitchFamily="18" charset="0"/>
                      </a:rPr>
                      <m:t>𝑟</m:t>
                    </m:r>
                  </m:oMath>
                </a14:m>
                <a:r>
                  <a:rPr lang="zh-CN" altLang="en-US" sz="2800" dirty="0"/>
                  <a:t>重根极点</a:t>
                </a:r>
                <a14:m>
                  <m:oMath xmlns:m="http://schemas.openxmlformats.org/officeDocument/2006/math">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i="1">
                            <a:solidFill>
                              <a:srgbClr val="000000"/>
                            </a:solidFill>
                            <a:latin typeface="Cambria Math" panose="02040503050406030204" pitchFamily="18" charset="0"/>
                          </a:rPr>
                          <m:t>1</m:t>
                        </m:r>
                      </m:sub>
                    </m:sSub>
                    <m:r>
                      <a:rPr lang="en-US" altLang="zh-CN" sz="2800" i="1">
                        <a:solidFill>
                          <a:srgbClr val="000000"/>
                        </a:solidFill>
                        <a:latin typeface="Cambria Math" panose="02040503050406030204" pitchFamily="18" charset="0"/>
                      </a:rPr>
                      <m:t> </m:t>
                    </m:r>
                  </m:oMath>
                </a14:m>
                <a:r>
                  <a:rPr lang="zh-CN" altLang="en-US" sz="2800" dirty="0"/>
                  <a:t>，对应部分分式的系数</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𝑗</m:t>
                        </m:r>
                      </m:sub>
                    </m:sSub>
                    <m:r>
                      <a:rPr lang="zh-CN" altLang="en-US" sz="2800" i="1">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𝑗</m:t>
                    </m:r>
                    <m:r>
                      <a:rPr lang="en-US" altLang="zh-CN" sz="2800" b="0" i="1" smtClean="0">
                        <a:solidFill>
                          <a:srgbClr val="000000"/>
                        </a:solidFill>
                        <a:latin typeface="Cambria Math" panose="02040503050406030204" pitchFamily="18" charset="0"/>
                      </a:rPr>
                      <m:t>=1,2,…,</m:t>
                    </m:r>
                    <m:r>
                      <a:rPr lang="en-US" altLang="zh-CN" sz="2800" b="0" i="1" smtClean="0">
                        <a:solidFill>
                          <a:srgbClr val="000000"/>
                        </a:solidFill>
                        <a:latin typeface="Cambria Math" panose="02040503050406030204" pitchFamily="18" charset="0"/>
                      </a:rPr>
                      <m:t>𝑟</m:t>
                    </m:r>
                    <m:r>
                      <a:rPr lang="en-US" altLang="zh-CN" sz="2800" b="0" i="1" smtClean="0">
                        <a:solidFill>
                          <a:srgbClr val="000000"/>
                        </a:solidFill>
                        <a:latin typeface="Cambria Math" panose="02040503050406030204" pitchFamily="18" charset="0"/>
                      </a:rPr>
                      <m:t>)</m:t>
                    </m:r>
                  </m:oMath>
                </a14:m>
                <a:r>
                  <a:rPr lang="zh-CN" altLang="en-US" sz="2800" dirty="0"/>
                  <a:t>按下式计算：</a:t>
                </a:r>
              </a:p>
              <a:p>
                <a:pPr algn="r">
                  <a:lnSpc>
                    <a:spcPct val="100000"/>
                  </a:lnSpc>
                  <a:buNone/>
                </a:pP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𝑗</m:t>
                        </m:r>
                      </m:sub>
                    </m:sSub>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limLow>
                          <m:limLowPr>
                            <m:ctrlPr>
                              <a:rPr lang="zh-CN" altLang="en-US" sz="2800" i="1">
                                <a:solidFill>
                                  <a:srgbClr val="000000"/>
                                </a:solidFill>
                                <a:latin typeface="Cambria Math" panose="02040503050406030204" pitchFamily="18" charset="0"/>
                              </a:rPr>
                            </m:ctrlPr>
                          </m:limLowPr>
                          <m:e>
                            <m:r>
                              <m:rPr>
                                <m:sty m:val="p"/>
                              </m:rPr>
                              <a:rPr lang="zh-CN" altLang="en-US" sz="2800" cap="none" smtClean="0">
                                <a:solidFill>
                                  <a:srgbClr val="000000"/>
                                </a:solidFill>
                                <a:latin typeface="Cambria Math" panose="02040503050406030204" pitchFamily="18" charset="0"/>
                              </a:rPr>
                              <m:t>lim</m:t>
                            </m:r>
                          </m:e>
                          <m:lim>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lim>
                        </m:limLow>
                      </m:fName>
                      <m:e>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−1)!</m:t>
                            </m:r>
                          </m:den>
                        </m:f>
                      </m:e>
                    </m:func>
                    <m:f>
                      <m:fPr>
                        <m:ctrlPr>
                          <a:rPr lang="zh-CN" altLang="en-US" sz="2800" i="1">
                            <a:solidFill>
                              <a:srgbClr val="000000"/>
                            </a:solidFill>
                            <a:latin typeface="Cambria Math" panose="02040503050406030204" pitchFamily="18" charset="0"/>
                          </a:rPr>
                        </m:ctrlPr>
                      </m:fPr>
                      <m:num>
                        <m:func>
                          <m:funcPr>
                            <m:ctrlPr>
                              <a:rPr lang="zh-CN" altLang="en-US" sz="2800" i="1">
                                <a:solidFill>
                                  <a:srgbClr val="000000"/>
                                </a:solidFill>
                                <a:latin typeface="Cambria Math" panose="02040503050406030204" pitchFamily="18" charset="0"/>
                              </a:rPr>
                            </m:ctrlPr>
                          </m:funcPr>
                          <m:fName>
                            <m:sSup>
                              <m:sSupPr>
                                <m:ctrlPr>
                                  <a:rPr lang="zh-CN" altLang="en-US" sz="2800" i="1">
                                    <a:solidFill>
                                      <a:srgbClr val="000000"/>
                                    </a:solidFill>
                                    <a:latin typeface="Cambria Math" panose="02040503050406030204" pitchFamily="18" charset="0"/>
                                  </a:rPr>
                                </m:ctrlPr>
                              </m:sSupPr>
                              <m:e>
                                <m:r>
                                  <m:rPr>
                                    <m:sty m:val="p"/>
                                  </m:rPr>
                                  <a:rPr lang="zh-CN" altLang="en-US" sz="2800" cap="none" smtClean="0">
                                    <a:solidFill>
                                      <a:srgbClr val="000000"/>
                                    </a:solidFill>
                                    <a:latin typeface="Cambria Math" panose="02040503050406030204" pitchFamily="18" charset="0"/>
                                  </a:rPr>
                                  <m:t>d</m:t>
                                </m:r>
                              </m:e>
                              <m: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−1)</m:t>
                                </m:r>
                              </m:sup>
                            </m:sSup>
                          </m:fName>
                          <m:e/>
                        </m:func>
                      </m:num>
                      <m:den>
                        <m:func>
                          <m:funcPr>
                            <m:ctrlPr>
                              <a:rPr lang="zh-CN" altLang="en-US" sz="2800" i="1">
                                <a:solidFill>
                                  <a:srgbClr val="000000"/>
                                </a:solidFill>
                                <a:latin typeface="Cambria Math" panose="02040503050406030204" pitchFamily="18" charset="0"/>
                              </a:rPr>
                            </m:ctrlPr>
                          </m:funcPr>
                          <m:fName>
                            <m:r>
                              <m:rPr>
                                <m:sty m:val="p"/>
                              </m:rPr>
                              <a:rPr lang="zh-CN" altLang="en-US" sz="2800" cap="none" smtClean="0">
                                <a:solidFill>
                                  <a:srgbClr val="000000"/>
                                </a:solidFill>
                                <a:latin typeface="Cambria Math" panose="02040503050406030204" pitchFamily="18" charset="0"/>
                              </a:rPr>
                              <m:t>d</m:t>
                            </m:r>
                          </m:fName>
                          <m:e>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𝑠</m:t>
                                </m:r>
                              </m:e>
                              <m: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−1)</m:t>
                                </m:r>
                              </m:sup>
                            </m:sSup>
                          </m:e>
                        </m:func>
                      </m:den>
                    </m:f>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𝑟</m:t>
                        </m:r>
                      </m:sup>
                    </m:sSup>
                    <m:r>
                      <a:rPr lang="zh-CN" altLang="en-US" sz="2800" i="1">
                        <a:solidFill>
                          <a:srgbClr val="000000"/>
                        </a:solidFill>
                        <a:latin typeface="Cambria Math" panose="02040503050406030204" pitchFamily="18" charset="0"/>
                      </a:rPr>
                      <m:t>𝐺</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oMath>
                </a14:m>
                <a:r>
                  <a:rPr lang="zh-CN" altLang="en-US" sz="2800" dirty="0"/>
                  <a:t>  </a:t>
                </a:r>
                <a:r>
                  <a:rPr lang="en-US" altLang="zh-CN" sz="2400" dirty="0"/>
                  <a:t>		</a:t>
                </a:r>
                <a:r>
                  <a:rPr lang="zh-CN" altLang="en-US" sz="2400" dirty="0"/>
                  <a:t>         </a:t>
                </a:r>
                <a:r>
                  <a:rPr lang="en-US" altLang="zh-CN" sz="2400" dirty="0"/>
                  <a:t>(1-65)</a:t>
                </a:r>
              </a:p>
              <a:p>
                <a:pPr>
                  <a:lnSpc>
                    <a:spcPct val="110000"/>
                  </a:lnSpc>
                </a:pPr>
                <a:endParaRPr lang="en-US" altLang="zh-CN" sz="2400" dirty="0"/>
              </a:p>
              <a:p>
                <a:pPr>
                  <a:lnSpc>
                    <a:spcPct val="110000"/>
                  </a:lnSpc>
                </a:pPr>
                <a:r>
                  <a:rPr lang="en-US" altLang="zh-CN" sz="3000" dirty="0"/>
                  <a:t>  </a:t>
                </a:r>
                <a:r>
                  <a:rPr lang="zh-CN" altLang="en-US" sz="2800" dirty="0"/>
                  <a:t>对于单极点</a:t>
                </a:r>
                <a14:m>
                  <m:oMath xmlns:m="http://schemas.openxmlformats.org/officeDocument/2006/math">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𝑖</m:t>
                        </m:r>
                      </m:sub>
                    </m:sSub>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𝑟</m:t>
                    </m:r>
                    <m:r>
                      <a:rPr lang="en-US" altLang="zh-CN" sz="2800" b="0" i="1"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𝑟</m:t>
                    </m:r>
                    <m:r>
                      <a:rPr lang="en-US" altLang="zh-CN" sz="2800" b="0" i="1" smtClean="0">
                        <a:solidFill>
                          <a:srgbClr val="000000"/>
                        </a:solidFill>
                        <a:latin typeface="Cambria Math" panose="02040503050406030204" pitchFamily="18" charset="0"/>
                      </a:rPr>
                      <m:t>+2,…,</m:t>
                    </m:r>
                    <m:r>
                      <a:rPr lang="en-US" altLang="zh-CN" sz="2800" b="0" i="1" smtClean="0">
                        <a:solidFill>
                          <a:srgbClr val="000000"/>
                        </a:solidFill>
                        <a:latin typeface="Cambria Math" panose="02040503050406030204" pitchFamily="18" charset="0"/>
                      </a:rPr>
                      <m:t>𝑛</m:t>
                    </m:r>
                    <m:r>
                      <a:rPr lang="en-US" altLang="zh-CN" sz="2800" b="0" i="1" smtClean="0">
                        <a:solidFill>
                          <a:srgbClr val="000000"/>
                        </a:solidFill>
                        <a:latin typeface="Cambria Math" panose="02040503050406030204" pitchFamily="18" charset="0"/>
                      </a:rPr>
                      <m:t>) </m:t>
                    </m:r>
                  </m:oMath>
                </a14:m>
                <a:r>
                  <a:rPr lang="zh-CN" altLang="en-US" sz="2800" dirty="0"/>
                  <a:t>部分分式的系数按下式求取：</a:t>
                </a:r>
                <a:endParaRPr lang="en-US" altLang="zh-CN" sz="2800" dirty="0"/>
              </a:p>
              <a:p>
                <a:pPr>
                  <a:lnSpc>
                    <a:spcPct val="110000"/>
                  </a:lnSpc>
                </a:pPr>
                <a:endParaRPr lang="zh-CN" altLang="en-US" sz="3000" dirty="0"/>
              </a:p>
              <a:p>
                <a:pPr marL="0" lvl="0" indent="0" algn="r" fontAlgn="base">
                  <a:lnSpc>
                    <a:spcPct val="100000"/>
                  </a:lnSpc>
                  <a:spcBef>
                    <a:spcPct val="0"/>
                  </a:spcBef>
                  <a:spcAft>
                    <a:spcPct val="0"/>
                  </a:spcAft>
                  <a:buClrTx/>
                  <a:buNone/>
                </a:pPr>
                <a14:m>
                  <m:oMath xmlns:m="http://schemas.openxmlformats.org/officeDocument/2006/math">
                    <m:sSub>
                      <m:sSubPr>
                        <m:ctrlPr>
                          <a:rPr lang="zh-CN" altLang="en-US" sz="2800" i="1" cap="none">
                            <a:solidFill>
                              <a:srgbClr val="000000"/>
                            </a:solidFill>
                            <a:latin typeface="Cambria Math" panose="02040503050406030204" pitchFamily="18" charset="0"/>
                          </a:rPr>
                        </m:ctrlPr>
                      </m:sSubPr>
                      <m:e>
                        <m:r>
                          <a:rPr lang="zh-CN" altLang="en-US" sz="2800" i="1" cap="none">
                            <a:solidFill>
                              <a:srgbClr val="000000"/>
                            </a:solidFill>
                            <a:latin typeface="Cambria Math" panose="02040503050406030204" pitchFamily="18" charset="0"/>
                          </a:rPr>
                          <m:t>𝑐</m:t>
                        </m:r>
                      </m:e>
                      <m:sub>
                        <m:r>
                          <a:rPr lang="zh-CN" altLang="en-US" sz="2800" i="1" cap="none">
                            <a:solidFill>
                              <a:srgbClr val="000000"/>
                            </a:solidFill>
                            <a:latin typeface="Cambria Math" panose="02040503050406030204" pitchFamily="18" charset="0"/>
                          </a:rPr>
                          <m:t>𝑖</m:t>
                        </m:r>
                      </m:sub>
                    </m:sSub>
                    <m:r>
                      <a:rPr lang="zh-CN" altLang="en-US" sz="2800" i="1" cap="none">
                        <a:solidFill>
                          <a:srgbClr val="000000"/>
                        </a:solidFill>
                        <a:latin typeface="Cambria Math" panose="02040503050406030204" pitchFamily="18" charset="0"/>
                      </a:rPr>
                      <m:t>=</m:t>
                    </m:r>
                    <m:func>
                      <m:funcPr>
                        <m:ctrlPr>
                          <a:rPr lang="zh-CN" altLang="en-US" sz="2800" i="1" cap="none">
                            <a:solidFill>
                              <a:srgbClr val="000000"/>
                            </a:solidFill>
                            <a:latin typeface="Cambria Math" panose="02040503050406030204" pitchFamily="18" charset="0"/>
                          </a:rPr>
                        </m:ctrlPr>
                      </m:funcPr>
                      <m:fName>
                        <m:limLow>
                          <m:limLowPr>
                            <m:ctrlPr>
                              <a:rPr lang="zh-CN" altLang="en-US" sz="2800" i="1" cap="none">
                                <a:solidFill>
                                  <a:srgbClr val="000000"/>
                                </a:solidFill>
                                <a:latin typeface="Cambria Math" panose="02040503050406030204" pitchFamily="18" charset="0"/>
                              </a:rPr>
                            </m:ctrlPr>
                          </m:limLowPr>
                          <m:e>
                            <m:r>
                              <m:rPr>
                                <m:sty m:val="p"/>
                              </m:rPr>
                              <a:rPr lang="zh-CN" altLang="en-US" sz="2800" cap="none">
                                <a:solidFill>
                                  <a:srgbClr val="000000"/>
                                </a:solidFill>
                                <a:latin typeface="Cambria Math" panose="02040503050406030204" pitchFamily="18" charset="0"/>
                              </a:rPr>
                              <m:t>lim</m:t>
                            </m:r>
                          </m:e>
                          <m:lim>
                            <m:r>
                              <a:rPr lang="zh-CN" altLang="en-US" sz="2800" i="1" cap="none">
                                <a:solidFill>
                                  <a:srgbClr val="000000"/>
                                </a:solidFill>
                                <a:latin typeface="Cambria Math" panose="02040503050406030204" pitchFamily="18" charset="0"/>
                              </a:rPr>
                              <m:t>𝑠</m:t>
                            </m:r>
                            <m:r>
                              <a:rPr lang="zh-CN" altLang="en-US" sz="2800" i="1" cap="none">
                                <a:solidFill>
                                  <a:srgbClr val="000000"/>
                                </a:solidFill>
                                <a:latin typeface="Cambria Math" panose="02040503050406030204" pitchFamily="18" charset="0"/>
                              </a:rPr>
                              <m:t>→−</m:t>
                            </m:r>
                            <m:sSub>
                              <m:sSubPr>
                                <m:ctrlPr>
                                  <a:rPr lang="zh-CN" altLang="en-US" sz="2800" i="1" cap="none">
                                    <a:solidFill>
                                      <a:srgbClr val="000000"/>
                                    </a:solidFill>
                                    <a:latin typeface="Cambria Math" panose="02040503050406030204" pitchFamily="18" charset="0"/>
                                  </a:rPr>
                                </m:ctrlPr>
                              </m:sSubPr>
                              <m:e>
                                <m:r>
                                  <a:rPr lang="zh-CN" altLang="en-US" sz="2800" i="1" cap="none">
                                    <a:solidFill>
                                      <a:srgbClr val="000000"/>
                                    </a:solidFill>
                                    <a:latin typeface="Cambria Math" panose="02040503050406030204" pitchFamily="18" charset="0"/>
                                  </a:rPr>
                                  <m:t>𝑝</m:t>
                                </m:r>
                              </m:e>
                              <m:sub>
                                <m:r>
                                  <a:rPr lang="zh-CN" altLang="en-US" sz="2800" i="1" cap="none">
                                    <a:solidFill>
                                      <a:srgbClr val="000000"/>
                                    </a:solidFill>
                                    <a:latin typeface="Cambria Math" panose="02040503050406030204" pitchFamily="18" charset="0"/>
                                  </a:rPr>
                                  <m:t>𝑖</m:t>
                                </m:r>
                              </m:sub>
                            </m:sSub>
                          </m:lim>
                        </m:limLow>
                      </m:fName>
                      <m:e>
                        <m:r>
                          <a:rPr lang="zh-CN" altLang="en-US" sz="2800" i="1" cap="none">
                            <a:solidFill>
                              <a:srgbClr val="000000"/>
                            </a:solidFill>
                            <a:latin typeface="Cambria Math" panose="02040503050406030204" pitchFamily="18" charset="0"/>
                          </a:rPr>
                          <m:t>(</m:t>
                        </m:r>
                      </m:e>
                    </m:func>
                    <m:r>
                      <a:rPr lang="zh-CN" altLang="en-US" sz="2800" i="1" cap="none">
                        <a:solidFill>
                          <a:srgbClr val="000000"/>
                        </a:solidFill>
                        <a:latin typeface="Cambria Math" panose="02040503050406030204" pitchFamily="18" charset="0"/>
                      </a:rPr>
                      <m:t>𝑠</m:t>
                    </m:r>
                    <m:r>
                      <a:rPr lang="zh-CN" altLang="en-US" sz="2800" i="1" cap="none">
                        <a:solidFill>
                          <a:srgbClr val="000000"/>
                        </a:solidFill>
                        <a:latin typeface="Cambria Math" panose="02040503050406030204" pitchFamily="18" charset="0"/>
                      </a:rPr>
                      <m:t>+</m:t>
                    </m:r>
                    <m:sSub>
                      <m:sSubPr>
                        <m:ctrlPr>
                          <a:rPr lang="zh-CN" altLang="en-US" sz="2800" i="1" cap="none">
                            <a:solidFill>
                              <a:srgbClr val="000000"/>
                            </a:solidFill>
                            <a:latin typeface="Cambria Math" panose="02040503050406030204" pitchFamily="18" charset="0"/>
                          </a:rPr>
                        </m:ctrlPr>
                      </m:sSubPr>
                      <m:e>
                        <m:r>
                          <a:rPr lang="zh-CN" altLang="en-US" sz="2800" i="1" cap="none">
                            <a:solidFill>
                              <a:srgbClr val="000000"/>
                            </a:solidFill>
                            <a:latin typeface="Cambria Math" panose="02040503050406030204" pitchFamily="18" charset="0"/>
                          </a:rPr>
                          <m:t>𝑝</m:t>
                        </m:r>
                      </m:e>
                      <m:sub>
                        <m:r>
                          <a:rPr lang="zh-CN" altLang="en-US" sz="2800" i="1" cap="none">
                            <a:solidFill>
                              <a:srgbClr val="000000"/>
                            </a:solidFill>
                            <a:latin typeface="Cambria Math" panose="02040503050406030204" pitchFamily="18" charset="0"/>
                          </a:rPr>
                          <m:t>𝑖</m:t>
                        </m:r>
                      </m:sub>
                    </m:sSub>
                    <m:r>
                      <a:rPr lang="zh-CN" altLang="en-US" sz="2800" i="1" cap="none">
                        <a:solidFill>
                          <a:srgbClr val="000000"/>
                        </a:solidFill>
                        <a:latin typeface="Cambria Math" panose="02040503050406030204" pitchFamily="18" charset="0"/>
                      </a:rPr>
                      <m:t>)</m:t>
                    </m:r>
                    <m:r>
                      <a:rPr lang="zh-CN" altLang="en-US" sz="2800" i="1" cap="none">
                        <a:solidFill>
                          <a:srgbClr val="000000"/>
                        </a:solidFill>
                        <a:latin typeface="Cambria Math" panose="02040503050406030204" pitchFamily="18" charset="0"/>
                      </a:rPr>
                      <m:t>𝐺</m:t>
                    </m:r>
                    <m:r>
                      <a:rPr lang="zh-CN" altLang="en-US" sz="2800" i="1" cap="none">
                        <a:solidFill>
                          <a:srgbClr val="000000"/>
                        </a:solidFill>
                        <a:latin typeface="Cambria Math" panose="02040503050406030204" pitchFamily="18" charset="0"/>
                      </a:rPr>
                      <m:t>(</m:t>
                    </m:r>
                    <m:r>
                      <a:rPr lang="zh-CN" altLang="en-US" sz="2800" i="1" cap="none">
                        <a:solidFill>
                          <a:srgbClr val="000000"/>
                        </a:solidFill>
                        <a:latin typeface="Cambria Math" panose="02040503050406030204" pitchFamily="18" charset="0"/>
                      </a:rPr>
                      <m:t>𝑠</m:t>
                    </m:r>
                    <m:r>
                      <a:rPr lang="zh-CN" altLang="en-US" sz="2800" i="1" cap="none">
                        <a:solidFill>
                          <a:srgbClr val="000000"/>
                        </a:solidFill>
                        <a:latin typeface="Cambria Math" panose="02040503050406030204" pitchFamily="18" charset="0"/>
                      </a:rPr>
                      <m:t>)</m:t>
                    </m:r>
                  </m:oMath>
                </a14:m>
                <a:r>
                  <a:rPr lang="zh-CN" altLang="en-US" sz="2800" dirty="0"/>
                  <a:t>                                 </a:t>
                </a:r>
                <a:r>
                  <a:rPr lang="en-US" altLang="zh-CN" sz="2400" dirty="0"/>
                  <a:t>(1-66)</a:t>
                </a:r>
              </a:p>
            </p:txBody>
          </p:sp>
        </mc:Choice>
        <mc:Fallback xmlns="">
          <p:sp>
            <p:nvSpPr>
              <p:cNvPr id="148483" name="Rectangle 3">
                <a:extLst>
                  <a:ext uri="{FF2B5EF4-FFF2-40B4-BE49-F238E27FC236}">
                    <a16:creationId xmlns:a16="http://schemas.microsoft.com/office/drawing/2014/main" id="{57E1D5E8-703A-4BFF-9C81-58810F55A44B}"/>
                  </a:ext>
                </a:extLst>
              </p:cNvPr>
              <p:cNvSpPr>
                <a:spLocks noGrp="1" noRot="1" noChangeAspect="1" noMove="1" noResize="1" noEditPoints="1" noAdjustHandles="1" noChangeArrowheads="1" noChangeShapeType="1" noTextEdit="1"/>
              </p:cNvSpPr>
              <p:nvPr>
                <p:ph idx="1"/>
              </p:nvPr>
            </p:nvSpPr>
            <p:spPr>
              <a:xfrm>
                <a:off x="609599" y="914401"/>
                <a:ext cx="11355389" cy="5211763"/>
              </a:xfrm>
              <a:blipFill>
                <a:blip r:embed="rId2"/>
                <a:stretch>
                  <a:fillRect l="-1074" t="-585" r="-805"/>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6366D50A-FAFE-4227-84B7-577B9703D32C}"/>
              </a:ext>
            </a:extLst>
          </p:cNvPr>
          <p:cNvSpPr>
            <a:spLocks noGrp="1"/>
          </p:cNvSpPr>
          <p:nvPr>
            <p:ph type="sldNum" sz="quarter" idx="12"/>
          </p:nvPr>
        </p:nvSpPr>
        <p:spPr/>
        <p:txBody>
          <a:bodyPr/>
          <a:lstStyle/>
          <a:p>
            <a:fld id="{C09949E7-2924-422A-AF57-5727BE008A2D}" type="slidenum">
              <a:rPr lang="en-US" altLang="zh-CN"/>
              <a:pPr/>
              <a:t>67</a:t>
            </a:fld>
            <a:endParaRPr lang="en-US" altLang="zh-CN"/>
          </a:p>
        </p:txBody>
      </p:sp>
      <p:sp>
        <p:nvSpPr>
          <p:cNvPr id="148485" name="Rectangle 5">
            <a:extLst>
              <a:ext uri="{FF2B5EF4-FFF2-40B4-BE49-F238E27FC236}">
                <a16:creationId xmlns:a16="http://schemas.microsoft.com/office/drawing/2014/main" id="{AB3AD1F1-F921-4C88-B162-49A7EBAF3D36}"/>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8487" name="Rectangle 7">
            <a:extLst>
              <a:ext uri="{FF2B5EF4-FFF2-40B4-BE49-F238E27FC236}">
                <a16:creationId xmlns:a16="http://schemas.microsoft.com/office/drawing/2014/main" id="{30DFCA9E-33D3-4A22-9C60-AA237CAE0EB4}"/>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8489" name="Rectangle 9">
            <a:extLst>
              <a:ext uri="{FF2B5EF4-FFF2-40B4-BE49-F238E27FC236}">
                <a16:creationId xmlns:a16="http://schemas.microsoft.com/office/drawing/2014/main" id="{CCB7A5E8-31DD-4E8D-9D7F-15D3695FFB6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a:extLst>
              <a:ext uri="{FF2B5EF4-FFF2-40B4-BE49-F238E27FC236}">
                <a16:creationId xmlns:a16="http://schemas.microsoft.com/office/drawing/2014/main" id="{3154C0A6-4F45-49C4-8DCA-1FAE3F79DDC6}"/>
              </a:ext>
            </a:extLst>
          </p:cNvPr>
          <p:cNvSpPr>
            <a:spLocks noGrp="1" noChangeArrowheads="1"/>
          </p:cNvSpPr>
          <p:nvPr>
            <p:ph idx="1"/>
          </p:nvPr>
        </p:nvSpPr>
        <p:spPr>
          <a:xfrm>
            <a:off x="762000" y="533400"/>
            <a:ext cx="8229600" cy="5364163"/>
          </a:xfrm>
        </p:spPr>
        <p:txBody>
          <a:bodyPr/>
          <a:lstStyle/>
          <a:p>
            <a:pPr>
              <a:buFontTx/>
              <a:buNone/>
            </a:pPr>
            <a:r>
              <a:rPr lang="en-US" altLang="zh-CN" dirty="0"/>
              <a:t>  </a:t>
            </a:r>
            <a:r>
              <a:rPr lang="zh-CN" altLang="en-US" sz="2800" dirty="0"/>
              <a:t>选状态变量的拉氏变换为</a:t>
            </a:r>
          </a:p>
        </p:txBody>
      </p:sp>
      <p:sp>
        <p:nvSpPr>
          <p:cNvPr id="6" name="灯片编号占位符 5">
            <a:extLst>
              <a:ext uri="{FF2B5EF4-FFF2-40B4-BE49-F238E27FC236}">
                <a16:creationId xmlns:a16="http://schemas.microsoft.com/office/drawing/2014/main" id="{22DDD14A-3D0A-47E1-A119-5DC04294E88A}"/>
              </a:ext>
            </a:extLst>
          </p:cNvPr>
          <p:cNvSpPr>
            <a:spLocks noGrp="1"/>
          </p:cNvSpPr>
          <p:nvPr>
            <p:ph type="sldNum" sz="quarter" idx="12"/>
          </p:nvPr>
        </p:nvSpPr>
        <p:spPr/>
        <p:txBody>
          <a:bodyPr/>
          <a:lstStyle/>
          <a:p>
            <a:fld id="{B0D63477-1EC3-4DB9-82E9-EFC69EDA84EF}" type="slidenum">
              <a:rPr lang="en-US" altLang="zh-CN"/>
              <a:pPr/>
              <a:t>68</a:t>
            </a:fld>
            <a:endParaRPr lang="en-US" altLang="zh-CN"/>
          </a:p>
        </p:txBody>
      </p:sp>
      <p:sp>
        <p:nvSpPr>
          <p:cNvPr id="149509" name="Rectangle 5">
            <a:extLst>
              <a:ext uri="{FF2B5EF4-FFF2-40B4-BE49-F238E27FC236}">
                <a16:creationId xmlns:a16="http://schemas.microsoft.com/office/drawing/2014/main" id="{00BEEC37-B98F-428D-97AA-D52B5AE03FF0}"/>
              </a:ext>
            </a:extLst>
          </p:cNvPr>
          <p:cNvSpPr>
            <a:spLocks noChangeArrowheads="1"/>
          </p:cNvSpPr>
          <p:nvPr/>
        </p:nvSpPr>
        <p:spPr bwMode="auto">
          <a:xfrm>
            <a:off x="6003635" y="18818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49508" name="Object 4">
                <a:extLst>
                  <a:ext uri="{FF2B5EF4-FFF2-40B4-BE49-F238E27FC236}">
                    <a16:creationId xmlns:a16="http://schemas.microsoft.com/office/drawing/2014/main" id="{3C61BDDD-9E8C-4B58-9547-F0CA0D33CE3C}"/>
                  </a:ext>
                </a:extLst>
              </p:cNvPr>
              <p:cNvSpPr txBox="1"/>
              <p:nvPr/>
            </p:nvSpPr>
            <p:spPr bwMode="auto">
              <a:xfrm>
                <a:off x="1617511" y="1234281"/>
                <a:ext cx="4114800" cy="39624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smtClean="0">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smtClean="0">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𝑋</m:t>
                                  </m:r>
                                </m:e>
                                <m:sub>
                                  <m:r>
                                    <a:rPr lang="zh-CN" altLang="en-US" sz="2000" i="1">
                                      <a:solidFill>
                                        <a:srgbClr val="C00000"/>
                                      </a:solidFill>
                                      <a:latin typeface="Cambria Math" panose="02040503050406030204" pitchFamily="18" charset="0"/>
                                    </a:rPr>
                                    <m:t>1</m:t>
                                  </m:r>
                                </m:sub>
                              </m:sSub>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f>
                                <m:fPr>
                                  <m:ctrlPr>
                                    <a:rPr lang="zh-CN" altLang="en-US" sz="2000" i="1">
                                      <a:solidFill>
                                        <a:srgbClr val="C00000"/>
                                      </a:solidFill>
                                      <a:latin typeface="Cambria Math" panose="02040503050406030204" pitchFamily="18" charset="0"/>
                                    </a:rPr>
                                  </m:ctrlPr>
                                </m:fPr>
                                <m:num>
                                  <m:r>
                                    <a:rPr lang="zh-CN" altLang="en-US" sz="2000" i="1">
                                      <a:solidFill>
                                        <a:srgbClr val="C00000"/>
                                      </a:solidFill>
                                      <a:latin typeface="Cambria Math" panose="02040503050406030204" pitchFamily="18" charset="0"/>
                                    </a:rPr>
                                    <m:t>1</m:t>
                                  </m:r>
                                </m:num>
                                <m:den>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𝑝</m:t>
                                      </m:r>
                                    </m:e>
                                    <m:sub>
                                      <m:r>
                                        <a:rPr lang="zh-CN" altLang="en-US" sz="2000" i="1">
                                          <a:solidFill>
                                            <a:srgbClr val="C00000"/>
                                          </a:solidFill>
                                          <a:latin typeface="Cambria Math" panose="02040503050406030204" pitchFamily="18" charset="0"/>
                                        </a:rPr>
                                        <m:t>1</m:t>
                                      </m:r>
                                    </m:sub>
                                  </m:sSub>
                                  <m:sSup>
                                    <m:sSupPr>
                                      <m:ctrlPr>
                                        <a:rPr lang="zh-CN" altLang="en-US" sz="2000" i="1">
                                          <a:solidFill>
                                            <a:srgbClr val="C00000"/>
                                          </a:solidFill>
                                          <a:latin typeface="Cambria Math" panose="02040503050406030204" pitchFamily="18" charset="0"/>
                                        </a:rPr>
                                      </m:ctrlPr>
                                    </m:sSupPr>
                                    <m:e>
                                      <m:r>
                                        <a:rPr lang="zh-CN" altLang="en-US" sz="2000" i="1">
                                          <a:solidFill>
                                            <a:srgbClr val="C00000"/>
                                          </a:solidFill>
                                          <a:latin typeface="Cambria Math" panose="02040503050406030204" pitchFamily="18" charset="0"/>
                                        </a:rPr>
                                        <m:t>)</m:t>
                                      </m:r>
                                    </m:e>
                                    <m:sup>
                                      <m:r>
                                        <a:rPr lang="zh-CN" altLang="en-US" sz="2000" i="1">
                                          <a:solidFill>
                                            <a:srgbClr val="C00000"/>
                                          </a:solidFill>
                                          <a:latin typeface="Cambria Math" panose="02040503050406030204" pitchFamily="18" charset="0"/>
                                        </a:rPr>
                                        <m:t>𝑟</m:t>
                                      </m:r>
                                    </m:sup>
                                  </m:sSup>
                                </m:den>
                              </m:f>
                              <m:r>
                                <a:rPr lang="zh-CN" altLang="en-US" sz="2000" i="1">
                                  <a:solidFill>
                                    <a:srgbClr val="C00000"/>
                                  </a:solidFill>
                                  <a:latin typeface="Cambria Math" panose="02040503050406030204" pitchFamily="18" charset="0"/>
                                </a:rPr>
                                <m:t>𝑈</m:t>
                              </m:r>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smtClean="0">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𝑋</m:t>
                                  </m:r>
                                </m:e>
                                <m:sub>
                                  <m:r>
                                    <a:rPr lang="zh-CN" altLang="en-US" sz="2000" i="1">
                                      <a:solidFill>
                                        <a:srgbClr val="C00000"/>
                                      </a:solidFill>
                                      <a:latin typeface="Cambria Math" panose="02040503050406030204" pitchFamily="18" charset="0"/>
                                    </a:rPr>
                                    <m:t>2</m:t>
                                  </m:r>
                                </m:sub>
                              </m:sSub>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f>
                                <m:fPr>
                                  <m:ctrlPr>
                                    <a:rPr lang="zh-CN" altLang="en-US" sz="2000" i="1">
                                      <a:solidFill>
                                        <a:srgbClr val="C00000"/>
                                      </a:solidFill>
                                      <a:latin typeface="Cambria Math" panose="02040503050406030204" pitchFamily="18" charset="0"/>
                                    </a:rPr>
                                  </m:ctrlPr>
                                </m:fPr>
                                <m:num>
                                  <m:r>
                                    <a:rPr lang="zh-CN" altLang="en-US" sz="2000" i="1">
                                      <a:solidFill>
                                        <a:srgbClr val="C00000"/>
                                      </a:solidFill>
                                      <a:latin typeface="Cambria Math" panose="02040503050406030204" pitchFamily="18" charset="0"/>
                                    </a:rPr>
                                    <m:t>1</m:t>
                                  </m:r>
                                </m:num>
                                <m:den>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𝑝</m:t>
                                      </m:r>
                                    </m:e>
                                    <m:sub>
                                      <m:r>
                                        <a:rPr lang="zh-CN" altLang="en-US" sz="2000" i="1">
                                          <a:solidFill>
                                            <a:srgbClr val="C00000"/>
                                          </a:solidFill>
                                          <a:latin typeface="Cambria Math" panose="02040503050406030204" pitchFamily="18" charset="0"/>
                                        </a:rPr>
                                        <m:t>1</m:t>
                                      </m:r>
                                    </m:sub>
                                  </m:sSub>
                                  <m:sSup>
                                    <m:sSupPr>
                                      <m:ctrlPr>
                                        <a:rPr lang="zh-CN" altLang="en-US" sz="2000" i="1">
                                          <a:solidFill>
                                            <a:srgbClr val="C00000"/>
                                          </a:solidFill>
                                          <a:latin typeface="Cambria Math" panose="02040503050406030204" pitchFamily="18" charset="0"/>
                                        </a:rPr>
                                      </m:ctrlPr>
                                    </m:sSupPr>
                                    <m:e>
                                      <m:r>
                                        <a:rPr lang="zh-CN" altLang="en-US" sz="2000" i="1">
                                          <a:solidFill>
                                            <a:srgbClr val="C00000"/>
                                          </a:solidFill>
                                          <a:latin typeface="Cambria Math" panose="02040503050406030204" pitchFamily="18" charset="0"/>
                                        </a:rPr>
                                        <m:t>)</m:t>
                                      </m:r>
                                    </m:e>
                                    <m:sup>
                                      <m:r>
                                        <a:rPr lang="zh-CN" altLang="en-US" sz="2000" i="1">
                                          <a:solidFill>
                                            <a:srgbClr val="C00000"/>
                                          </a:solidFill>
                                          <a:latin typeface="Cambria Math" panose="02040503050406030204" pitchFamily="18" charset="0"/>
                                        </a:rPr>
                                        <m:t>𝑟</m:t>
                                      </m:r>
                                      <m:r>
                                        <a:rPr lang="zh-CN" altLang="en-US" sz="2000" i="1">
                                          <a:solidFill>
                                            <a:srgbClr val="C00000"/>
                                          </a:solidFill>
                                          <a:latin typeface="Cambria Math" panose="02040503050406030204" pitchFamily="18" charset="0"/>
                                        </a:rPr>
                                        <m:t>−1</m:t>
                                      </m:r>
                                    </m:sup>
                                  </m:sSup>
                                </m:den>
                              </m:f>
                              <m:r>
                                <a:rPr lang="zh-CN" altLang="en-US" sz="2000" i="1">
                                  <a:solidFill>
                                    <a:srgbClr val="C00000"/>
                                  </a:solidFill>
                                  <a:latin typeface="Cambria Math" panose="02040503050406030204" pitchFamily="18" charset="0"/>
                                </a:rPr>
                                <m:t>𝑈</m:t>
                              </m:r>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sSub>
                                <m:sSubPr>
                                  <m:ctrlPr>
                                    <a:rPr lang="zh-CN" altLang="en-US" sz="2000" i="1" smtClean="0">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𝑋</m:t>
                                  </m:r>
                                </m:e>
                                <m:sub>
                                  <m:r>
                                    <a:rPr lang="zh-CN" altLang="en-US" sz="2000" i="1">
                                      <a:solidFill>
                                        <a:srgbClr val="C00000"/>
                                      </a:solidFill>
                                      <a:latin typeface="Cambria Math" panose="02040503050406030204" pitchFamily="18" charset="0"/>
                                    </a:rPr>
                                    <m:t>𝑟</m:t>
                                  </m:r>
                                  <m:r>
                                    <a:rPr lang="zh-CN" altLang="en-US" sz="2000" i="1">
                                      <a:solidFill>
                                        <a:srgbClr val="C00000"/>
                                      </a:solidFill>
                                      <a:latin typeface="Cambria Math" panose="02040503050406030204" pitchFamily="18" charset="0"/>
                                    </a:rPr>
                                    <m:t>−1</m:t>
                                  </m:r>
                                </m:sub>
                              </m:sSub>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f>
                                <m:fPr>
                                  <m:ctrlPr>
                                    <a:rPr lang="zh-CN" altLang="en-US" sz="2000" i="1">
                                      <a:solidFill>
                                        <a:srgbClr val="C00000"/>
                                      </a:solidFill>
                                      <a:latin typeface="Cambria Math" panose="02040503050406030204" pitchFamily="18" charset="0"/>
                                    </a:rPr>
                                  </m:ctrlPr>
                                </m:fPr>
                                <m:num>
                                  <m:r>
                                    <a:rPr lang="zh-CN" altLang="en-US" sz="2000" i="1">
                                      <a:solidFill>
                                        <a:srgbClr val="C00000"/>
                                      </a:solidFill>
                                      <a:latin typeface="Cambria Math" panose="02040503050406030204" pitchFamily="18" charset="0"/>
                                    </a:rPr>
                                    <m:t>1</m:t>
                                  </m:r>
                                </m:num>
                                <m:den>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𝑝</m:t>
                                      </m:r>
                                    </m:e>
                                    <m:sub>
                                      <m:r>
                                        <a:rPr lang="zh-CN" altLang="en-US" sz="2000" i="1">
                                          <a:solidFill>
                                            <a:srgbClr val="C00000"/>
                                          </a:solidFill>
                                          <a:latin typeface="Cambria Math" panose="02040503050406030204" pitchFamily="18" charset="0"/>
                                        </a:rPr>
                                        <m:t>1</m:t>
                                      </m:r>
                                    </m:sub>
                                  </m:sSub>
                                  <m:sSup>
                                    <m:sSupPr>
                                      <m:ctrlPr>
                                        <a:rPr lang="zh-CN" altLang="en-US" sz="2000" i="1">
                                          <a:solidFill>
                                            <a:srgbClr val="C00000"/>
                                          </a:solidFill>
                                          <a:latin typeface="Cambria Math" panose="02040503050406030204" pitchFamily="18" charset="0"/>
                                        </a:rPr>
                                      </m:ctrlPr>
                                    </m:sSupPr>
                                    <m:e>
                                      <m:r>
                                        <a:rPr lang="zh-CN" altLang="en-US" sz="2000" i="1">
                                          <a:solidFill>
                                            <a:srgbClr val="C00000"/>
                                          </a:solidFill>
                                          <a:latin typeface="Cambria Math" panose="02040503050406030204" pitchFamily="18" charset="0"/>
                                        </a:rPr>
                                        <m:t>)</m:t>
                                      </m:r>
                                    </m:e>
                                    <m:sup>
                                      <m:r>
                                        <a:rPr lang="en-US" altLang="zh-CN" sz="2000" b="0" i="1" smtClean="0">
                                          <a:solidFill>
                                            <a:srgbClr val="C00000"/>
                                          </a:solidFill>
                                          <a:latin typeface="Cambria Math" panose="02040503050406030204" pitchFamily="18" charset="0"/>
                                        </a:rPr>
                                        <m:t>2</m:t>
                                      </m:r>
                                    </m:sup>
                                  </m:sSup>
                                </m:den>
                              </m:f>
                              <m:r>
                                <a:rPr lang="zh-CN" altLang="en-US" sz="2000" i="1">
                                  <a:solidFill>
                                    <a:srgbClr val="C00000"/>
                                  </a:solidFill>
                                  <a:latin typeface="Cambria Math" panose="02040503050406030204" pitchFamily="18" charset="0"/>
                                </a:rPr>
                                <m:t>𝑈</m:t>
                              </m:r>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smtClean="0">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𝑋</m:t>
                                  </m:r>
                                </m:e>
                                <m:sub>
                                  <m:r>
                                    <a:rPr lang="zh-CN" altLang="en-US" sz="2000" i="1">
                                      <a:solidFill>
                                        <a:srgbClr val="C00000"/>
                                      </a:solidFill>
                                      <a:latin typeface="Cambria Math" panose="02040503050406030204" pitchFamily="18" charset="0"/>
                                    </a:rPr>
                                    <m:t>𝑟</m:t>
                                  </m:r>
                                </m:sub>
                              </m:sSub>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f>
                                <m:fPr>
                                  <m:ctrlPr>
                                    <a:rPr lang="zh-CN" altLang="en-US" sz="2000" i="1">
                                      <a:solidFill>
                                        <a:srgbClr val="C00000"/>
                                      </a:solidFill>
                                      <a:latin typeface="Cambria Math" panose="02040503050406030204" pitchFamily="18" charset="0"/>
                                    </a:rPr>
                                  </m:ctrlPr>
                                </m:fPr>
                                <m:num>
                                  <m:r>
                                    <a:rPr lang="zh-CN" altLang="en-US" sz="2000" i="1">
                                      <a:solidFill>
                                        <a:srgbClr val="C00000"/>
                                      </a:solidFill>
                                      <a:latin typeface="Cambria Math" panose="02040503050406030204" pitchFamily="18" charset="0"/>
                                    </a:rPr>
                                    <m:t>1</m:t>
                                  </m:r>
                                </m:num>
                                <m:den>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𝑝</m:t>
                                      </m:r>
                                    </m:e>
                                    <m:sub>
                                      <m:r>
                                        <a:rPr lang="zh-CN" altLang="en-US" sz="2000" i="1">
                                          <a:solidFill>
                                            <a:srgbClr val="C00000"/>
                                          </a:solidFill>
                                          <a:latin typeface="Cambria Math" panose="02040503050406030204" pitchFamily="18" charset="0"/>
                                        </a:rPr>
                                        <m:t>1</m:t>
                                      </m:r>
                                    </m:sub>
                                  </m:sSub>
                                  <m:r>
                                    <a:rPr lang="zh-CN" altLang="en-US" sz="2000" i="1">
                                      <a:solidFill>
                                        <a:srgbClr val="C00000"/>
                                      </a:solidFill>
                                      <a:latin typeface="Cambria Math" panose="02040503050406030204" pitchFamily="18" charset="0"/>
                                    </a:rPr>
                                    <m:t>)</m:t>
                                  </m:r>
                                </m:den>
                              </m:f>
                              <m:r>
                                <a:rPr lang="zh-CN" altLang="en-US" sz="2000" i="1">
                                  <a:solidFill>
                                    <a:srgbClr val="C00000"/>
                                  </a:solidFill>
                                  <a:latin typeface="Cambria Math" panose="02040503050406030204" pitchFamily="18" charset="0"/>
                                </a:rPr>
                                <m:t>𝑈</m:t>
                              </m:r>
                              <m: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𝑠</m:t>
                              </m:r>
                              <m:r>
                                <a:rPr lang="zh-CN" altLang="en-US" sz="2000" i="1">
                                  <a:solidFill>
                                    <a:srgbClr val="C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𝑛</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qArr>
                        </m:e>
                      </m:d>
                    </m:oMath>
                  </m:oMathPara>
                </a14:m>
                <a:endParaRPr lang="zh-CN" altLang="en-US" sz="2000" dirty="0"/>
              </a:p>
            </p:txBody>
          </p:sp>
        </mc:Choice>
        <mc:Fallback xmlns="">
          <p:sp>
            <p:nvSpPr>
              <p:cNvPr id="149508" name="Object 4">
                <a:extLst>
                  <a:ext uri="{FF2B5EF4-FFF2-40B4-BE49-F238E27FC236}">
                    <a16:creationId xmlns:a16="http://schemas.microsoft.com/office/drawing/2014/main" id="{3C61BDDD-9E8C-4B58-9547-F0CA0D33CE3C}"/>
                  </a:ext>
                </a:extLst>
              </p:cNvPr>
              <p:cNvSpPr txBox="1">
                <a:spLocks noRot="1" noChangeAspect="1" noMove="1" noResize="1" noEditPoints="1" noAdjustHandles="1" noChangeArrowheads="1" noChangeShapeType="1" noTextEdit="1"/>
              </p:cNvSpPr>
              <p:nvPr/>
            </p:nvSpPr>
            <p:spPr bwMode="auto">
              <a:xfrm>
                <a:off x="1617511" y="1234281"/>
                <a:ext cx="4114800" cy="3962400"/>
              </a:xfrm>
              <a:prstGeom prst="rect">
                <a:avLst/>
              </a:prstGeom>
              <a:blipFill>
                <a:blip r:embed="rId2"/>
                <a:stretch>
                  <a:fillRect b="-15077"/>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C821947F-3B89-41AD-8678-A8616E25DBBA}"/>
              </a:ext>
            </a:extLst>
          </p:cNvPr>
          <p:cNvSpPr/>
          <p:nvPr/>
        </p:nvSpPr>
        <p:spPr>
          <a:xfrm>
            <a:off x="6310380" y="1600200"/>
            <a:ext cx="619080" cy="523220"/>
          </a:xfrm>
          <a:prstGeom prst="rect">
            <a:avLst/>
          </a:prstGeom>
        </p:spPr>
        <p:txBody>
          <a:bodyPr wrap="none">
            <a:spAutoFit/>
          </a:bodyPr>
          <a:lstStyle/>
          <a:p>
            <a:r>
              <a:rPr lang="en-US" altLang="zh-CN" sz="2000" cap="all" dirty="0">
                <a:solidFill>
                  <a:prstClr val="black"/>
                </a:solidFill>
                <a:latin typeface="微软雅黑 Light" panose="020B0502040204020203" pitchFamily="34" charset="-122"/>
                <a:ea typeface="微软雅黑 Light" panose="020B0502040204020203" pitchFamily="34" charset="-122"/>
              </a:rPr>
              <a:t> </a:t>
            </a:r>
            <a:r>
              <a:rPr lang="zh-CN" altLang="en-US" sz="2800" cap="all" dirty="0">
                <a:solidFill>
                  <a:prstClr val="black"/>
                </a:solidFill>
                <a:latin typeface="微软雅黑 Light" panose="020B0502040204020203" pitchFamily="34" charset="-122"/>
                <a:ea typeface="微软雅黑 Light" panose="020B0502040204020203" pitchFamily="34" charset="-122"/>
              </a:rPr>
              <a:t>则</a:t>
            </a:r>
            <a:endParaRPr lang="zh-CN" altLang="en-US" dirty="0"/>
          </a:p>
        </p:txBody>
      </p:sp>
      <mc:AlternateContent xmlns:mc="http://schemas.openxmlformats.org/markup-compatibility/2006" xmlns:a14="http://schemas.microsoft.com/office/drawing/2010/main">
        <mc:Choice Requires="a14">
          <p:sp>
            <p:nvSpPr>
              <p:cNvPr id="11" name="Object 4">
                <a:extLst>
                  <a:ext uri="{FF2B5EF4-FFF2-40B4-BE49-F238E27FC236}">
                    <a16:creationId xmlns:a16="http://schemas.microsoft.com/office/drawing/2014/main" id="{59E15E9E-D9BA-4CF0-9833-5B64187766A6}"/>
                  </a:ext>
                </a:extLst>
              </p:cNvPr>
              <p:cNvSpPr txBox="1"/>
              <p:nvPr/>
            </p:nvSpPr>
            <p:spPr bwMode="auto">
              <a:xfrm>
                <a:off x="7572175" y="1104900"/>
                <a:ext cx="3748149" cy="46482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𝑛</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qArr>
                        </m:e>
                      </m:d>
                    </m:oMath>
                  </m:oMathPara>
                </a14:m>
                <a:endParaRPr lang="zh-CN" altLang="en-US" sz="2000" dirty="0"/>
              </a:p>
            </p:txBody>
          </p:sp>
        </mc:Choice>
        <mc:Fallback xmlns="">
          <p:sp>
            <p:nvSpPr>
              <p:cNvPr id="11" name="Object 4">
                <a:extLst>
                  <a:ext uri="{FF2B5EF4-FFF2-40B4-BE49-F238E27FC236}">
                    <a16:creationId xmlns:a16="http://schemas.microsoft.com/office/drawing/2014/main" id="{59E15E9E-D9BA-4CF0-9833-5B64187766A6}"/>
                  </a:ext>
                </a:extLst>
              </p:cNvPr>
              <p:cNvSpPr txBox="1">
                <a:spLocks noRot="1" noChangeAspect="1" noMove="1" noResize="1" noEditPoints="1" noAdjustHandles="1" noChangeArrowheads="1" noChangeShapeType="1" noTextEdit="1"/>
              </p:cNvSpPr>
              <p:nvPr/>
            </p:nvSpPr>
            <p:spPr bwMode="auto">
              <a:xfrm>
                <a:off x="7572175" y="1104900"/>
                <a:ext cx="3748149" cy="464820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0531" name="Rectangle 3">
                <a:extLst>
                  <a:ext uri="{FF2B5EF4-FFF2-40B4-BE49-F238E27FC236}">
                    <a16:creationId xmlns:a16="http://schemas.microsoft.com/office/drawing/2014/main" id="{75375D39-75EF-44DC-A45C-024E4F4886EE}"/>
                  </a:ext>
                </a:extLst>
              </p:cNvPr>
              <p:cNvSpPr>
                <a:spLocks noGrp="1" noChangeArrowheads="1"/>
              </p:cNvSpPr>
              <p:nvPr>
                <p:ph idx="1"/>
              </p:nvPr>
            </p:nvSpPr>
            <p:spPr>
              <a:xfrm>
                <a:off x="990600" y="547554"/>
                <a:ext cx="5197766" cy="5364163"/>
              </a:xfrm>
            </p:spPr>
            <p:txBody>
              <a:bodyPr>
                <a:normAutofit fontScale="92500"/>
              </a:bodyPr>
              <a:lstStyle/>
              <a:p>
                <a:pPr>
                  <a:buFontTx/>
                  <a:buNone/>
                </a:pPr>
                <a:r>
                  <a:rPr lang="zh-CN" altLang="en-US" sz="2800" dirty="0"/>
                  <a:t>取拉氏反变换，可得状态方程为</a:t>
                </a:r>
              </a:p>
              <a:p>
                <a:pPr marL="0" indent="0">
                  <a:buNone/>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3</m:t>
                                  </m:r>
                                </m:sub>
                              </m:sSub>
                            </m:e>
                            <m:e>
                              <m:r>
                                <a:rPr lang="zh-CN" altLang="en-US" sz="2800" i="1">
                                  <a:solidFill>
                                    <a:srgbClr val="000000"/>
                                  </a:solidFill>
                                  <a:latin typeface="Cambria Math" panose="02040503050406030204" pitchFamily="18" charset="0"/>
                                </a:rPr>
                                <m:t>&amp;⋮</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sub>
                              </m:sSub>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𝑢</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𝑢</m:t>
                              </m:r>
                            </m:e>
                            <m:e>
                              <m:r>
                                <a:rPr lang="zh-CN" altLang="en-US" sz="2800" i="1">
                                  <a:solidFill>
                                    <a:srgbClr val="000000"/>
                                  </a:solidFill>
                                  <a:latin typeface="Cambria Math" panose="02040503050406030204" pitchFamily="18" charset="0"/>
                                </a:rPr>
                                <m:t>&amp;</m:t>
                              </m:r>
                              <m:r>
                                <m:rPr>
                                  <m:nor/>
                                </m:rPr>
                                <a:rPr lang="zh-CN" altLang="en-US" sz="280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𝑢</m:t>
                              </m:r>
                            </m:e>
                          </m:eqArr>
                        </m:e>
                      </m:d>
                    </m:oMath>
                  </m:oMathPara>
                </a14:m>
                <a:endParaRPr lang="zh-CN" altLang="en-US" sz="1800" dirty="0"/>
              </a:p>
              <a:p>
                <a:pPr algn="r">
                  <a:buFontTx/>
                  <a:buNone/>
                </a:pPr>
                <a:r>
                  <a:rPr lang="en-US" altLang="zh-CN" sz="2800" dirty="0"/>
                  <a:t>(1-67)</a:t>
                </a:r>
              </a:p>
            </p:txBody>
          </p:sp>
        </mc:Choice>
        <mc:Fallback xmlns="">
          <p:sp>
            <p:nvSpPr>
              <p:cNvPr id="150531" name="Rectangle 3">
                <a:extLst>
                  <a:ext uri="{FF2B5EF4-FFF2-40B4-BE49-F238E27FC236}">
                    <a16:creationId xmlns:a16="http://schemas.microsoft.com/office/drawing/2014/main" id="{75375D39-75EF-44DC-A45C-024E4F4886EE}"/>
                  </a:ext>
                </a:extLst>
              </p:cNvPr>
              <p:cNvSpPr>
                <a:spLocks noGrp="1" noRot="1" noChangeAspect="1" noMove="1" noResize="1" noEditPoints="1" noAdjustHandles="1" noChangeArrowheads="1" noChangeShapeType="1" noTextEdit="1"/>
              </p:cNvSpPr>
              <p:nvPr>
                <p:ph idx="1"/>
              </p:nvPr>
            </p:nvSpPr>
            <p:spPr>
              <a:xfrm>
                <a:off x="990600" y="547554"/>
                <a:ext cx="5197766" cy="5364163"/>
              </a:xfrm>
              <a:blipFill>
                <a:blip r:embed="rId2"/>
                <a:stretch>
                  <a:fillRect t="-227" r="-1995"/>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CB2B950D-B4F1-4B7A-86D9-7EF0A33AF97C}"/>
              </a:ext>
            </a:extLst>
          </p:cNvPr>
          <p:cNvSpPr>
            <a:spLocks noGrp="1"/>
          </p:cNvSpPr>
          <p:nvPr>
            <p:ph type="sldNum" sz="quarter" idx="12"/>
          </p:nvPr>
        </p:nvSpPr>
        <p:spPr/>
        <p:txBody>
          <a:bodyPr/>
          <a:lstStyle/>
          <a:p>
            <a:fld id="{22A41420-D1A8-49CD-A24F-73552C66946C}" type="slidenum">
              <a:rPr lang="en-US" altLang="zh-CN"/>
              <a:pPr/>
              <a:t>69</a:t>
            </a:fld>
            <a:endParaRPr lang="en-US" altLang="zh-CN"/>
          </a:p>
        </p:txBody>
      </p:sp>
      <p:sp>
        <p:nvSpPr>
          <p:cNvPr id="150533" name="Rectangle 5">
            <a:extLst>
              <a:ext uri="{FF2B5EF4-FFF2-40B4-BE49-F238E27FC236}">
                <a16:creationId xmlns:a16="http://schemas.microsoft.com/office/drawing/2014/main" id="{17F2A955-5ED7-40EC-9B8F-74C512E818C4}"/>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箭头: 左 3">
            <a:extLst>
              <a:ext uri="{FF2B5EF4-FFF2-40B4-BE49-F238E27FC236}">
                <a16:creationId xmlns:a16="http://schemas.microsoft.com/office/drawing/2014/main" id="{7F811297-C3E0-4C52-899B-6E4848146BF2}"/>
              </a:ext>
            </a:extLst>
          </p:cNvPr>
          <p:cNvSpPr/>
          <p:nvPr/>
        </p:nvSpPr>
        <p:spPr>
          <a:xfrm>
            <a:off x="5472051" y="3581400"/>
            <a:ext cx="1690749" cy="762000"/>
          </a:xfrm>
          <a:prstGeom prst="leftArrow">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869568CE-7B52-4CCA-B957-012EFE169FD7}"/>
                  </a:ext>
                </a:extLst>
              </p:cNvPr>
              <p:cNvSpPr txBox="1"/>
              <p:nvPr/>
            </p:nvSpPr>
            <p:spPr bwMode="auto">
              <a:xfrm>
                <a:off x="7572175" y="1104900"/>
                <a:ext cx="3748149" cy="46482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𝑟</m:t>
                                      </m:r>
                                      <m:r>
                                        <a:rPr lang="zh-CN" altLang="en-US" sz="2000" i="1">
                                          <a:solidFill>
                                            <a:srgbClr val="000000"/>
                                          </a:solidFill>
                                          <a:latin typeface="Cambria Math" panose="02040503050406030204" pitchFamily="18" charset="0"/>
                                        </a:rPr>
                                        <m:t>+1</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&amp;⋮</m:t>
                              </m:r>
                            </m:e>
                            <m:e>
                              <m:r>
                                <a:rPr lang="zh-CN" altLang="en-US" sz="2000" i="1">
                                  <a:solidFill>
                                    <a:srgbClr val="000000"/>
                                  </a:solidFill>
                                  <a:latin typeface="Cambria Math" panose="02040503050406030204" pitchFamily="18" charset="0"/>
                                </a:rPr>
                                <m:t>&amp;</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𝑛</m:t>
                                      </m:r>
                                    </m:sub>
                                  </m:sSub>
                                </m:den>
                              </m:f>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e>
                          </m:eqArr>
                        </m:e>
                      </m:d>
                    </m:oMath>
                  </m:oMathPara>
                </a14:m>
                <a:endParaRPr lang="zh-CN" altLang="en-US" sz="2000" dirty="0"/>
              </a:p>
            </p:txBody>
          </p:sp>
        </mc:Choice>
        <mc:Fallback xmlns="">
          <p:sp>
            <p:nvSpPr>
              <p:cNvPr id="8" name="Object 4">
                <a:extLst>
                  <a:ext uri="{FF2B5EF4-FFF2-40B4-BE49-F238E27FC236}">
                    <a16:creationId xmlns:a16="http://schemas.microsoft.com/office/drawing/2014/main" id="{869568CE-7B52-4CCA-B957-012EFE169FD7}"/>
                  </a:ext>
                </a:extLst>
              </p:cNvPr>
              <p:cNvSpPr txBox="1">
                <a:spLocks noRot="1" noChangeAspect="1" noMove="1" noResize="1" noEditPoints="1" noAdjustHandles="1" noChangeArrowheads="1" noChangeShapeType="1" noTextEdit="1"/>
              </p:cNvSpPr>
              <p:nvPr/>
            </p:nvSpPr>
            <p:spPr bwMode="auto">
              <a:xfrm>
                <a:off x="7572175" y="1104900"/>
                <a:ext cx="3748149" cy="464820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0531">
                                            <p:txEl>
                                              <p:pRg st="0" end="0"/>
                                            </p:txEl>
                                          </p:spTgt>
                                        </p:tgtEl>
                                        <p:attrNameLst>
                                          <p:attrName>style.visibility</p:attrName>
                                        </p:attrNameLst>
                                      </p:cBhvr>
                                      <p:to>
                                        <p:strVal val="visible"/>
                                      </p:to>
                                    </p:set>
                                    <p:animEffect transition="in" filter="wipe(right)">
                                      <p:cBhvr>
                                        <p:cTn id="12" dur="500"/>
                                        <p:tgtEl>
                                          <p:spTgt spid="1505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50531">
                                            <p:txEl>
                                              <p:pRg st="1" end="1"/>
                                            </p:txEl>
                                          </p:spTgt>
                                        </p:tgtEl>
                                        <p:attrNameLst>
                                          <p:attrName>style.visibility</p:attrName>
                                        </p:attrNameLst>
                                      </p:cBhvr>
                                      <p:to>
                                        <p:strVal val="visible"/>
                                      </p:to>
                                    </p:set>
                                    <p:animEffect transition="in" filter="wipe(right)">
                                      <p:cBhvr>
                                        <p:cTn id="17" dur="500"/>
                                        <p:tgtEl>
                                          <p:spTgt spid="150531">
                                            <p:txEl>
                                              <p:pRg st="1" end="1"/>
                                            </p:txEl>
                                          </p:spTgt>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50531">
                                            <p:txEl>
                                              <p:pRg st="2" end="2"/>
                                            </p:txEl>
                                          </p:spTgt>
                                        </p:tgtEl>
                                        <p:attrNameLst>
                                          <p:attrName>style.visibility</p:attrName>
                                        </p:attrNameLst>
                                      </p:cBhvr>
                                      <p:to>
                                        <p:strVal val="visible"/>
                                      </p:to>
                                    </p:set>
                                    <p:animEffect transition="in" filter="wipe(right)">
                                      <p:cBhvr>
                                        <p:cTn id="21" dur="500"/>
                                        <p:tgtEl>
                                          <p:spTgt spid="150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uiExpand="1" build="p"/>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1F647-7B76-4485-B6CC-587EB34B3203}"/>
              </a:ext>
            </a:extLst>
          </p:cNvPr>
          <p:cNvSpPr>
            <a:spLocks noGrp="1"/>
          </p:cNvSpPr>
          <p:nvPr>
            <p:ph type="title"/>
          </p:nvPr>
        </p:nvSpPr>
        <p:spPr>
          <a:xfrm>
            <a:off x="870288" y="533400"/>
            <a:ext cx="10364451" cy="676883"/>
          </a:xfrm>
        </p:spPr>
        <p:txBody>
          <a:bodyPr>
            <a:normAutofit/>
          </a:bodyPr>
          <a:lstStyle/>
          <a:p>
            <a:r>
              <a:rPr lang="en-US" altLang="zh-CN" sz="3600" dirty="0"/>
              <a:t>1.1.1  </a:t>
            </a:r>
            <a:r>
              <a:rPr lang="zh-CN" altLang="en-US" sz="3600" dirty="0"/>
              <a:t>控制系统中状态的基本概念</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493D841-EDB7-4642-9F36-68DF00AE4FE0}"/>
                  </a:ext>
                </a:extLst>
              </p:cNvPr>
              <p:cNvSpPr>
                <a:spLocks noGrp="1"/>
              </p:cNvSpPr>
              <p:nvPr>
                <p:ph sz="quarter" idx="13"/>
              </p:nvPr>
            </p:nvSpPr>
            <p:spPr>
              <a:xfrm>
                <a:off x="609600" y="1600200"/>
                <a:ext cx="11049000" cy="5105400"/>
              </a:xfrm>
            </p:spPr>
            <p:txBody>
              <a:bodyPr>
                <a:noAutofit/>
              </a:bodyPr>
              <a:lstStyle/>
              <a:p>
                <a:pPr marL="0" indent="0">
                  <a:buNone/>
                </a:pPr>
                <a:r>
                  <a:rPr lang="en-US" altLang="zh-CN" b="1" dirty="0"/>
                  <a:t>1</a:t>
                </a:r>
                <a:r>
                  <a:rPr lang="zh-CN" altLang="en-US" b="1" dirty="0"/>
                  <a:t>．系统的状态和状态变量</a:t>
                </a:r>
                <a:endParaRPr lang="zh-CN" altLang="en-US" dirty="0"/>
              </a:p>
              <a:p>
                <a:pPr marL="457200" lvl="1" indent="0">
                  <a:buNone/>
                </a:pPr>
                <a:r>
                  <a:rPr lang="zh-CN" altLang="en-US" sz="2400" dirty="0"/>
                  <a:t>控制系统的</a:t>
                </a:r>
                <a:r>
                  <a:rPr lang="zh-CN" altLang="en-US" sz="2400" dirty="0">
                    <a:solidFill>
                      <a:srgbClr val="C00000"/>
                    </a:solidFill>
                  </a:rPr>
                  <a:t>状态</a:t>
                </a:r>
                <a:r>
                  <a:rPr lang="zh-CN" altLang="en-US" sz="2400" dirty="0"/>
                  <a:t>是指能完全描述系统时域行为的一个最小变量组。</a:t>
                </a:r>
              </a:p>
              <a:p>
                <a:pPr marL="457200" lvl="1" indent="0">
                  <a:buNone/>
                </a:pPr>
                <a:r>
                  <a:rPr lang="zh-CN" altLang="en-US" sz="2400" dirty="0">
                    <a:solidFill>
                      <a:srgbClr val="C00000"/>
                    </a:solidFill>
                  </a:rPr>
                  <a:t>状态变量</a:t>
                </a:r>
                <a:r>
                  <a:rPr lang="zh-CN" altLang="en-US" sz="2400" dirty="0"/>
                  <a:t>是构成系统状态的变量，是指能完全描述系统行为的最小变量组中的每个变量。</a:t>
                </a:r>
                <a:endParaRPr lang="en-US" altLang="zh-CN" sz="2400" dirty="0"/>
              </a:p>
              <a:p>
                <a:pPr marL="0">
                  <a:buNone/>
                </a:pPr>
                <a:r>
                  <a:rPr lang="en-US" altLang="zh-CN" b="1" dirty="0"/>
                  <a:t>2</a:t>
                </a:r>
                <a:r>
                  <a:rPr lang="zh-CN" altLang="en-US" b="1" dirty="0"/>
                  <a:t>．状态向量</a:t>
                </a:r>
              </a:p>
              <a:p>
                <a:pPr marL="0">
                  <a:buNone/>
                </a:pPr>
                <a:r>
                  <a:rPr lang="zh-CN" altLang="en-US" b="1" dirty="0"/>
                  <a:t>         </a:t>
                </a:r>
                <a:r>
                  <a:rPr lang="zh-CN" altLang="en-US" dirty="0"/>
                  <a:t>设系统的状态变量为</a:t>
                </a:r>
                <a14:m>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r>
                          <a:rPr lang="zh-CN" altLang="en-US">
                            <a:latin typeface="Cambria Math" panose="02040503050406030204" pitchFamily="18" charset="0"/>
                          </a:rPr>
                          <m:t>(</m:t>
                        </m:r>
                        <m:r>
                          <a:rPr lang="zh-CN" altLang="en-US" i="1">
                            <a:latin typeface="Cambria Math" panose="02040503050406030204" pitchFamily="18" charset="0"/>
                          </a:rPr>
                          <m:t>𝑡</m:t>
                        </m:r>
                      </m:e>
                    </m:d>
                  </m:oMath>
                </a14:m>
                <a:r>
                  <a:rPr lang="zh-CN" altLang="en-US" dirty="0"/>
                  <a:t>，那么用它们作为分量所构成的向量．就称为状态向量，记作</a:t>
                </a:r>
              </a:p>
              <a:p>
                <a:pPr marL="0" algn="r">
                  <a:lnSpc>
                    <a:spcPct val="100000"/>
                  </a:lnSpc>
                  <a:buNone/>
                </a:pP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mr>
                        </m:m>
                      </m:e>
                    </m:d>
                  </m:oMath>
                </a14:m>
                <a:r>
                  <a:rPr lang="zh-CN" altLang="en-US" b="1" dirty="0"/>
                  <a:t>                                              </a:t>
                </a:r>
                <a:r>
                  <a:rPr lang="en-US" altLang="zh-CN" dirty="0">
                    <a:latin typeface="Times New Roman" panose="02020603050405020304" pitchFamily="18" charset="0"/>
                    <a:cs typeface="Times New Roman" panose="02020603050405020304" pitchFamily="18" charset="0"/>
                  </a:rPr>
                  <a:t>(1-1)</a:t>
                </a:r>
              </a:p>
            </p:txBody>
          </p:sp>
        </mc:Choice>
        <mc:Fallback xmlns="">
          <p:sp>
            <p:nvSpPr>
              <p:cNvPr id="5" name="内容占位符 4">
                <a:extLst>
                  <a:ext uri="{FF2B5EF4-FFF2-40B4-BE49-F238E27FC236}">
                    <a16:creationId xmlns:a16="http://schemas.microsoft.com/office/drawing/2014/main" id="{7493D841-EDB7-4642-9F36-68DF00AE4FE0}"/>
                  </a:ext>
                </a:extLst>
              </p:cNvPr>
              <p:cNvSpPr>
                <a:spLocks noGrp="1" noRot="1" noChangeAspect="1" noMove="1" noResize="1" noEditPoints="1" noAdjustHandles="1" noChangeArrowheads="1" noChangeShapeType="1" noTextEdit="1"/>
              </p:cNvSpPr>
              <p:nvPr>
                <p:ph sz="quarter" idx="13"/>
              </p:nvPr>
            </p:nvSpPr>
            <p:spPr>
              <a:xfrm>
                <a:off x="609600" y="1600200"/>
                <a:ext cx="11049000" cy="5105400"/>
              </a:xfrm>
              <a:blipFill>
                <a:blip r:embed="rId2"/>
                <a:stretch>
                  <a:fillRect l="-827" t="-239" r="-77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FE47915-BEA8-466A-B84C-5E00D7484A82}"/>
              </a:ext>
            </a:extLst>
          </p:cNvPr>
          <p:cNvSpPr>
            <a:spLocks noGrp="1"/>
          </p:cNvSpPr>
          <p:nvPr>
            <p:ph type="sldNum" sz="quarter" idx="12"/>
          </p:nvPr>
        </p:nvSpPr>
        <p:spPr/>
        <p:txBody>
          <a:bodyPr/>
          <a:lstStyle/>
          <a:p>
            <a:fld id="{9F4D5EFB-00F6-4977-9E78-BACB74A06223}" type="slidenum">
              <a:rPr lang="en-US" altLang="zh-CN"/>
              <a:pPr/>
              <a:t>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advTm="73463">
        <p:fade/>
      </p:transition>
    </mc:Choice>
    <mc:Fallback xmlns="">
      <p:transition spd="med" advTm="73463">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1555" name="Rectangle 3">
                <a:extLst>
                  <a:ext uri="{FF2B5EF4-FFF2-40B4-BE49-F238E27FC236}">
                    <a16:creationId xmlns:a16="http://schemas.microsoft.com/office/drawing/2014/main" id="{519F4355-2D0B-41D4-B4C7-E1A920BC5E2E}"/>
                  </a:ext>
                </a:extLst>
              </p:cNvPr>
              <p:cNvSpPr>
                <a:spLocks noGrp="1" noChangeArrowheads="1"/>
              </p:cNvSpPr>
              <p:nvPr>
                <p:ph idx="1"/>
              </p:nvPr>
            </p:nvSpPr>
            <p:spPr>
              <a:xfrm>
                <a:off x="1143000" y="685800"/>
                <a:ext cx="10515600" cy="5715000"/>
              </a:xfrm>
            </p:spPr>
            <p:txBody>
              <a:bodyPr>
                <a:normAutofit/>
              </a:bodyPr>
              <a:lstStyle/>
              <a:p>
                <a:pPr>
                  <a:buFontTx/>
                  <a:buNone/>
                </a:pPr>
                <a:r>
                  <a:rPr lang="zh-CN" altLang="en-US" sz="2800" dirty="0"/>
                  <a:t>输出方程的拉氏变换式为</a:t>
                </a:r>
                <a:r>
                  <a:rPr lang="en-US" altLang="zh-CN" sz="2800" dirty="0"/>
                  <a:t>(1-68)</a:t>
                </a:r>
              </a:p>
              <a:p>
                <a:pPr>
                  <a:buNone/>
                </a:pPr>
                <a:endParaRPr lang="en-US" altLang="zh-CN" sz="2400" i="1" dirty="0">
                  <a:solidFill>
                    <a:srgbClr val="000000"/>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𝑟</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m:oMathPara>
                </a14:m>
                <a:endParaRPr lang="zh-CN" altLang="en-US" sz="2400" dirty="0"/>
              </a:p>
              <a:p>
                <a:pPr>
                  <a:buFontTx/>
                  <a:buNone/>
                </a:pPr>
                <a:endParaRPr lang="en-US" altLang="zh-CN" dirty="0"/>
              </a:p>
              <a:p>
                <a:pPr>
                  <a:buFontTx/>
                  <a:buNone/>
                </a:pPr>
                <a:r>
                  <a:rPr lang="zh-CN" altLang="en-US" sz="2800" dirty="0"/>
                  <a:t>由拉氏反变换得系统输出方程为</a:t>
                </a:r>
                <a:endParaRPr lang="en-US" altLang="zh-CN" sz="2800" dirty="0"/>
              </a:p>
              <a:p>
                <a:pPr>
                  <a:buNone/>
                </a:pPr>
                <a14:m>
                  <m:oMathPara xmlns:m="http://schemas.openxmlformats.org/officeDocument/2006/math">
                    <m:oMathParaPr>
                      <m:jc m:val="centerGroup"/>
                    </m:oMathParaPr>
                    <m:oMath xmlns:m="http://schemas.openxmlformats.org/officeDocument/2006/math">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𝑟</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𝑟</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𝑛</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𝑛</m:t>
                          </m:r>
                        </m:sub>
                      </m:sSub>
                    </m:oMath>
                  </m:oMathPara>
                </a14:m>
                <a:endParaRPr lang="en-US" altLang="zh-CN" sz="2800" dirty="0"/>
              </a:p>
              <a:p>
                <a:pPr>
                  <a:buNone/>
                </a:pPr>
                <a:r>
                  <a:rPr lang="zh-CN" altLang="en-US" sz="2800" dirty="0"/>
                  <a:t>写成向量方程形式为</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𝒃</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𝒄𝒙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sz="2800" dirty="0"/>
              </a:p>
            </p:txBody>
          </p:sp>
        </mc:Choice>
        <mc:Fallback xmlns="">
          <p:sp>
            <p:nvSpPr>
              <p:cNvPr id="151555" name="Rectangle 3">
                <a:extLst>
                  <a:ext uri="{FF2B5EF4-FFF2-40B4-BE49-F238E27FC236}">
                    <a16:creationId xmlns:a16="http://schemas.microsoft.com/office/drawing/2014/main" id="{519F4355-2D0B-41D4-B4C7-E1A920BC5E2E}"/>
                  </a:ext>
                </a:extLst>
              </p:cNvPr>
              <p:cNvSpPr>
                <a:spLocks noGrp="1" noRot="1" noChangeAspect="1" noMove="1" noResize="1" noEditPoints="1" noAdjustHandles="1" noChangeArrowheads="1" noChangeShapeType="1" noTextEdit="1"/>
              </p:cNvSpPr>
              <p:nvPr>
                <p:ph idx="1"/>
              </p:nvPr>
            </p:nvSpPr>
            <p:spPr>
              <a:xfrm>
                <a:off x="1143000" y="685800"/>
                <a:ext cx="10515600" cy="5715000"/>
              </a:xfrm>
              <a:blipFill>
                <a:blip r:embed="rId2"/>
                <a:stretch>
                  <a:fillRect t="-427"/>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FC09442D-DD37-4B7A-ADC6-32A55FCFF7AA}"/>
              </a:ext>
            </a:extLst>
          </p:cNvPr>
          <p:cNvSpPr>
            <a:spLocks noGrp="1"/>
          </p:cNvSpPr>
          <p:nvPr>
            <p:ph type="sldNum" sz="quarter" idx="12"/>
          </p:nvPr>
        </p:nvSpPr>
        <p:spPr/>
        <p:txBody>
          <a:bodyPr/>
          <a:lstStyle/>
          <a:p>
            <a:fld id="{05DCC26A-0A13-467B-BC37-924C4B81C12F}" type="slidenum">
              <a:rPr lang="en-US" altLang="zh-CN"/>
              <a:pPr/>
              <a:t>70</a:t>
            </a:fld>
            <a:endParaRPr lang="en-US" altLang="zh-CN"/>
          </a:p>
        </p:txBody>
      </p:sp>
      <p:sp>
        <p:nvSpPr>
          <p:cNvPr id="151557" name="Rectangle 5">
            <a:extLst>
              <a:ext uri="{FF2B5EF4-FFF2-40B4-BE49-F238E27FC236}">
                <a16:creationId xmlns:a16="http://schemas.microsoft.com/office/drawing/2014/main" id="{588F9922-1370-4169-BF6B-80E080A37EED}"/>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F719DE92-6B65-4969-92F8-29441EA8F8E6}"/>
              </a:ext>
            </a:extLst>
          </p:cNvPr>
          <p:cNvSpPr>
            <a:spLocks noGrp="1"/>
          </p:cNvSpPr>
          <p:nvPr>
            <p:ph type="sldNum" sz="quarter" idx="12"/>
          </p:nvPr>
        </p:nvSpPr>
        <p:spPr/>
        <p:txBody>
          <a:bodyPr/>
          <a:lstStyle/>
          <a:p>
            <a:fld id="{5CAC0925-BF2C-4E99-B84A-1FE8AD4B5FBB}" type="slidenum">
              <a:rPr lang="en-US" altLang="zh-CN"/>
              <a:pPr/>
              <a:t>71</a:t>
            </a:fld>
            <a:endParaRPr lang="en-US" altLang="zh-CN"/>
          </a:p>
        </p:txBody>
      </p:sp>
      <p:sp>
        <p:nvSpPr>
          <p:cNvPr id="152582" name="Rectangle 6">
            <a:extLst>
              <a:ext uri="{FF2B5EF4-FFF2-40B4-BE49-F238E27FC236}">
                <a16:creationId xmlns:a16="http://schemas.microsoft.com/office/drawing/2014/main" id="{AFB7494B-CEAF-40B5-82C0-B67F4DA06AE1}"/>
              </a:ext>
            </a:extLst>
          </p:cNvPr>
          <p:cNvSpPr>
            <a:spLocks noChangeArrowheads="1"/>
          </p:cNvSpPr>
          <p:nvPr/>
        </p:nvSpPr>
        <p:spPr bwMode="auto">
          <a:xfrm>
            <a:off x="6003635" y="13246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2583" name="Rectangle 7">
            <a:extLst>
              <a:ext uri="{FF2B5EF4-FFF2-40B4-BE49-F238E27FC236}">
                <a16:creationId xmlns:a16="http://schemas.microsoft.com/office/drawing/2014/main" id="{CFC3A2B7-5D29-484D-BD41-06F0CA0C7762}"/>
              </a:ext>
            </a:extLst>
          </p:cNvPr>
          <p:cNvSpPr>
            <a:spLocks noChangeArrowheads="1"/>
          </p:cNvSpPr>
          <p:nvPr/>
        </p:nvSpPr>
        <p:spPr bwMode="auto">
          <a:xfrm>
            <a:off x="5698835" y="38678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A6E1FB90-18C6-4978-AA63-D50C39EEA0A4}"/>
                  </a:ext>
                </a:extLst>
              </p:cNvPr>
              <p:cNvSpPr>
                <a:spLocks noGrp="1"/>
              </p:cNvSpPr>
              <p:nvPr>
                <p:ph idx="1"/>
              </p:nvPr>
            </p:nvSpPr>
            <p:spPr>
              <a:xfrm>
                <a:off x="913775" y="533400"/>
                <a:ext cx="10364452" cy="6019800"/>
              </a:xfrm>
            </p:spPr>
            <p:txBody>
              <a:bodyPr>
                <a:normAutofit/>
              </a:bodyPr>
              <a:lstStyle/>
              <a:p>
                <a:pPr marL="0" indent="0">
                  <a:buNone/>
                </a:pPr>
                <a:r>
                  <a:rPr lang="zh-CN" altLang="en-US" sz="2400" b="1" dirty="0">
                    <a:solidFill>
                      <a:srgbClr val="000000"/>
                    </a:solidFill>
                  </a:rPr>
                  <a:t>其中</a:t>
                </a:r>
                <a:endParaRPr lang="en-US" altLang="zh-CN" sz="2400" b="1" dirty="0">
                  <a:solidFill>
                    <a:srgbClr val="00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400" b="1" i="1" smtClean="0">
                          <a:solidFill>
                            <a:srgbClr val="000000"/>
                          </a:solidFill>
                          <a:latin typeface="Cambria Math" panose="02040503050406030204" pitchFamily="18" charset="0"/>
                        </a:rPr>
                        <m:t>𝑨</m:t>
                      </m:r>
                      <m:r>
                        <a:rPr lang="en-US" altLang="zh-CN" sz="2400">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m>
                                  <m:mPr>
                                    <m:plcHide m:val="on"/>
                                    <m:mcs>
                                      <m:mc>
                                        <m:mcPr>
                                          <m:count m:val="5"/>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m:t>
                                      </m:r>
                                    </m:e>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sub>
                                      </m:sSub>
                                    </m:e>
                                  </m:mr>
                                </m:m>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0</m:t>
                                </m:r>
                              </m:e>
                              <m:e>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e>
                                    <m:e/>
                                    <m:e>
                                      <m:r>
                                        <a:rPr lang="zh-CN" altLang="en-US" sz="2400" i="1">
                                          <a:solidFill>
                                            <a:srgbClr val="000000"/>
                                          </a:solidFill>
                                          <a:latin typeface="Cambria Math" panose="02040503050406030204" pitchFamily="18" charset="0"/>
                                        </a:rPr>
                                        <m:t>0</m:t>
                                      </m:r>
                                    </m:e>
                                  </m:mr>
                                  <m:mr>
                                    <m:e/>
                                    <m:e>
                                      <m:r>
                                        <a:rPr lang="zh-CN" altLang="en-US" sz="2400" i="1">
                                          <a:solidFill>
                                            <a:srgbClr val="000000"/>
                                          </a:solidFill>
                                          <a:latin typeface="Cambria Math" panose="02040503050406030204" pitchFamily="18" charset="0"/>
                                        </a:rPr>
                                        <m:t>⋱</m:t>
                                      </m:r>
                                    </m:e>
                                    <m:e/>
                                  </m:mr>
                                  <m:mr>
                                    <m:e>
                                      <m:r>
                                        <a:rPr lang="zh-CN" altLang="en-US" sz="2400" i="1">
                                          <a:solidFill>
                                            <a:srgbClr val="000000"/>
                                          </a:solidFill>
                                          <a:latin typeface="Cambria Math" panose="02040503050406030204" pitchFamily="18" charset="0"/>
                                        </a:rPr>
                                        <m:t>0</m:t>
                                      </m:r>
                                    </m:e>
                                    <m:e/>
                                    <m:e>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sub>
                                      </m:sSub>
                                    </m:e>
                                  </m:mr>
                                </m:m>
                              </m:e>
                            </m:mr>
                          </m:m>
                        </m:e>
                      </m:d>
                      <m:r>
                        <a:rPr lang="en-US" altLang="zh-CN" sz="2400" i="1">
                          <a:solidFill>
                            <a:srgbClr val="000000"/>
                          </a:solidFill>
                          <a:latin typeface="Cambria Math" panose="02040503050406030204" pitchFamily="18" charset="0"/>
                        </a:rPr>
                        <m:t>,  </m:t>
                      </m:r>
                      <m:r>
                        <a:rPr lang="en-US" altLang="zh-CN" sz="2400" b="1" i="1">
                          <a:solidFill>
                            <a:srgbClr val="000000"/>
                          </a:solidFill>
                          <a:latin typeface="Cambria Math" panose="02040503050406030204" pitchFamily="18" charset="0"/>
                        </a:rPr>
                        <m:t>𝒃</m:t>
                      </m:r>
                      <m:r>
                        <a:rPr lang="en-US" altLang="zh-CN" sz="2400" b="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&amp;1</m:t>
                              </m:r>
                            </m:e>
                            <m:e>
                              <m:r>
                                <a:rPr lang="zh-CN" altLang="en-US" sz="2400" i="1">
                                  <a:solidFill>
                                    <a:srgbClr val="000000"/>
                                  </a:solidFill>
                                  <a:latin typeface="Cambria Math" panose="02040503050406030204" pitchFamily="18" charset="0"/>
                                </a:rPr>
                                <m:t>&amp;1</m:t>
                              </m:r>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&amp;1</m:t>
                              </m:r>
                            </m:e>
                          </m:eqArr>
                        </m:e>
                      </m:d>
                    </m:oMath>
                  </m:oMathPara>
                </a14:m>
                <a:endParaRPr lang="zh-CN" altLang="en-US" sz="2400" dirty="0"/>
              </a:p>
              <a:p>
                <a:pPr marL="0" indent="0">
                  <a:buNone/>
                </a:pPr>
                <a:endParaRPr lang="en-US" altLang="zh-CN" sz="2400" b="1" i="0" dirty="0">
                  <a:solidFill>
                    <a:srgbClr val="00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sz="2400" b="1" i="0" smtClean="0">
                          <a:solidFill>
                            <a:srgbClr val="000000"/>
                          </a:solidFill>
                          <a:latin typeface="Cambria Math" panose="02040503050406030204" pitchFamily="18" charset="0"/>
                        </a:rPr>
                        <m:t>𝐜</m:t>
                      </m:r>
                      <m:r>
                        <a:rPr lang="zh-CN" altLang="en-US" sz="2400" i="1">
                          <a:solidFill>
                            <a:srgbClr val="000000"/>
                          </a:solidFill>
                          <a:latin typeface="Cambria Math" panose="02040503050406030204" pitchFamily="18" charset="0"/>
                        </a:rPr>
                        <m:t>=[</m:t>
                      </m:r>
                      <m:m>
                        <m:mPr>
                          <m:plcHide m:val="on"/>
                          <m:mcs>
                            <m:mc>
                              <m:mcPr>
                                <m:count m:val="8"/>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12</m:t>
                                </m:r>
                              </m:sub>
                            </m:sSub>
                          </m:e>
                          <m:e>
                            <m:r>
                              <a:rPr lang="zh-CN" altLang="en-US" sz="2400" i="1">
                                <a:solidFill>
                                  <a:srgbClr val="000000"/>
                                </a:solidFill>
                                <a:latin typeface="Cambria Math" panose="02040503050406030204" pitchFamily="18" charset="0"/>
                              </a:rPr>
                              <m:t>⋯</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𝑟</m:t>
                                </m:r>
                              </m:sub>
                            </m:sSub>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𝑛</m:t>
                                </m:r>
                              </m:sub>
                            </m:sSub>
                          </m:e>
                        </m:mr>
                      </m:m>
                      <m:r>
                        <a:rPr lang="zh-CN" altLang="en-US" sz="2400" i="1">
                          <a:solidFill>
                            <a:srgbClr val="000000"/>
                          </a:solidFill>
                          <a:latin typeface="Cambria Math" panose="02040503050406030204" pitchFamily="18" charset="0"/>
                        </a:rPr>
                        <m:t>]</m:t>
                      </m:r>
                    </m:oMath>
                  </m:oMathPara>
                </a14:m>
                <a:endParaRPr lang="en-US" altLang="zh-CN" sz="2400" dirty="0"/>
              </a:p>
              <a:p>
                <a:pPr marL="0" indent="0">
                  <a:buNone/>
                </a:pPr>
                <a:r>
                  <a:rPr lang="zh-CN" altLang="en-US" sz="2400" dirty="0"/>
                  <a:t>系统矩阵</a:t>
                </a:r>
                <a14:m>
                  <m:oMath xmlns:m="http://schemas.openxmlformats.org/officeDocument/2006/math">
                    <m:r>
                      <a:rPr lang="en-US" altLang="zh-CN" sz="2400" b="1" i="1">
                        <a:solidFill>
                          <a:srgbClr val="000000"/>
                        </a:solidFill>
                        <a:latin typeface="Cambria Math" panose="02040503050406030204" pitchFamily="18" charset="0"/>
                      </a:rPr>
                      <m:t>𝑨</m:t>
                    </m:r>
                  </m:oMath>
                </a14:m>
                <a:r>
                  <a:rPr lang="zh-CN" altLang="en-US" sz="2400" dirty="0"/>
                  <a:t>为约当（</a:t>
                </a:r>
                <a:r>
                  <a:rPr lang="en-US" altLang="zh-CN" sz="2400" dirty="0" err="1"/>
                  <a:t>Jondan</a:t>
                </a:r>
                <a:r>
                  <a:rPr lang="zh-CN" altLang="en-US" sz="2400" dirty="0"/>
                  <a:t>）型，称为约当标准型。</a:t>
                </a:r>
              </a:p>
            </p:txBody>
          </p:sp>
        </mc:Choice>
        <mc:Fallback xmlns="">
          <p:sp>
            <p:nvSpPr>
              <p:cNvPr id="9" name="内容占位符 8">
                <a:extLst>
                  <a:ext uri="{FF2B5EF4-FFF2-40B4-BE49-F238E27FC236}">
                    <a16:creationId xmlns:a16="http://schemas.microsoft.com/office/drawing/2014/main" id="{A6E1FB90-18C6-4978-AA63-D50C39EEA0A4}"/>
                  </a:ext>
                </a:extLst>
              </p:cNvPr>
              <p:cNvSpPr>
                <a:spLocks noGrp="1" noRot="1" noChangeAspect="1" noMove="1" noResize="1" noEditPoints="1" noAdjustHandles="1" noChangeArrowheads="1" noChangeShapeType="1" noTextEdit="1"/>
              </p:cNvSpPr>
              <p:nvPr>
                <p:ph idx="1"/>
              </p:nvPr>
            </p:nvSpPr>
            <p:spPr>
              <a:xfrm>
                <a:off x="913775" y="533400"/>
                <a:ext cx="10364452" cy="6019800"/>
              </a:xfrm>
              <a:blipFill>
                <a:blip r:embed="rId2"/>
                <a:stretch>
                  <a:fillRect l="-941" t="-203"/>
                </a:stretch>
              </a:blipFill>
            </p:spPr>
            <p:txBody>
              <a:bodyPr/>
              <a:lstStyle/>
              <a:p>
                <a:r>
                  <a:rPr lang="zh-CN" altLang="en-US">
                    <a:noFill/>
                  </a:rPr>
                  <a:t> </a:t>
                </a:r>
              </a:p>
            </p:txBody>
          </p:sp>
        </mc:Fallback>
      </mc:AlternateContent>
      <p:cxnSp>
        <p:nvCxnSpPr>
          <p:cNvPr id="3" name="直接连接符 2">
            <a:extLst>
              <a:ext uri="{FF2B5EF4-FFF2-40B4-BE49-F238E27FC236}">
                <a16:creationId xmlns:a16="http://schemas.microsoft.com/office/drawing/2014/main" id="{9CA4D15B-5BDC-4AC3-A7A3-9408DF6F7603}"/>
              </a:ext>
            </a:extLst>
          </p:cNvPr>
          <p:cNvCxnSpPr/>
          <p:nvPr/>
        </p:nvCxnSpPr>
        <p:spPr>
          <a:xfrm>
            <a:off x="1752600" y="3429000"/>
            <a:ext cx="5867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AFC619DC-BA47-40E5-97A8-D81A06C3DB9F}"/>
              </a:ext>
            </a:extLst>
          </p:cNvPr>
          <p:cNvCxnSpPr/>
          <p:nvPr/>
        </p:nvCxnSpPr>
        <p:spPr>
          <a:xfrm>
            <a:off x="5334000" y="1600200"/>
            <a:ext cx="0" cy="2913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28498B8-EDAE-4109-B7B9-D004C6A27AF3}"/>
              </a:ext>
            </a:extLst>
          </p:cNvPr>
          <p:cNvCxnSpPr>
            <a:cxnSpLocks/>
          </p:cNvCxnSpPr>
          <p:nvPr/>
        </p:nvCxnSpPr>
        <p:spPr>
          <a:xfrm>
            <a:off x="9067800" y="3416166"/>
            <a:ext cx="381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D8988BD-DF70-44BA-AAFB-EFFEED59ED3B}"/>
                  </a:ext>
                </a:extLst>
              </p:cNvPr>
              <p:cNvSpPr>
                <a:spLocks noGrp="1"/>
              </p:cNvSpPr>
              <p:nvPr>
                <p:ph sz="quarter" idx="13"/>
              </p:nvPr>
            </p:nvSpPr>
            <p:spPr>
              <a:xfrm>
                <a:off x="533400" y="1600200"/>
                <a:ext cx="10744200" cy="5105400"/>
              </a:xfrm>
            </p:spPr>
            <p:txBody>
              <a:bodyPr/>
              <a:lstStyle/>
              <a:p>
                <a14:m>
                  <m:oMath xmlns:m="http://schemas.openxmlformats.org/officeDocument/2006/math">
                    <m:r>
                      <a:rPr lang="en-US" altLang="zh-CN" b="0" i="1" smtClean="0">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个</m:t>
                    </m:r>
                    <m:r>
                      <a:rPr lang="zh-CN" altLang="en-US" i="1" smtClean="0">
                        <a:solidFill>
                          <a:srgbClr val="000000"/>
                        </a:solidFill>
                        <a:latin typeface="Cambria Math" panose="02040503050406030204" pitchFamily="18" charset="0"/>
                      </a:rPr>
                      <m:t>单根</m:t>
                    </m:r>
                    <m:r>
                      <a:rPr lang="zh-CN" altLang="en-US" i="1">
                        <a:solidFill>
                          <a:srgbClr val="000000"/>
                        </a:solidFill>
                        <a:latin typeface="Cambria Math" panose="02040503050406030204" pitchFamily="18" charset="0"/>
                      </a:rPr>
                      <m:t>点：</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cap="none" smtClean="0">
                            <a:solidFill>
                              <a:srgbClr val="000000"/>
                            </a:solidFill>
                            <a:latin typeface="Cambria Math" panose="02040503050406030204" pitchFamily="18" charset="0"/>
                          </a:rPr>
                        </m:ctrlPr>
                      </m:sSubPr>
                      <m:e>
                        <m:r>
                          <a:rPr lang="zh-CN" altLang="en-US" i="1" cap="none">
                            <a:solidFill>
                              <a:srgbClr val="000000"/>
                            </a:solidFill>
                            <a:latin typeface="Cambria Math" panose="02040503050406030204" pitchFamily="18" charset="0"/>
                          </a:rPr>
                          <m:t>𝑝</m:t>
                        </m:r>
                      </m:e>
                      <m:sub>
                        <m:r>
                          <a:rPr lang="en-US" altLang="zh-CN" i="1" cap="none">
                            <a:solidFill>
                              <a:srgbClr val="000000"/>
                            </a:solidFill>
                            <a:latin typeface="Cambria Math" panose="02040503050406030204" pitchFamily="18" charset="0"/>
                          </a:rPr>
                          <m:t>𝑘</m:t>
                        </m:r>
                      </m:sub>
                    </m:sSub>
                  </m:oMath>
                </a14:m>
                <a:endParaRPr lang="en-US" altLang="zh-CN" i="1" cap="none" dirty="0"/>
              </a:p>
              <a:p>
                <a:r>
                  <a:rPr lang="zh-CN" altLang="en-US" cap="none" dirty="0"/>
                  <a:t>重根点：</a:t>
                </a:r>
                <a:r>
                  <a:rPr lang="zh-CN" altLang="en-US" dirty="0">
                    <a:solidFill>
                      <a:srgbClr val="000000"/>
                    </a:solidFill>
                  </a:rPr>
                  <a:t> </a:t>
                </a:r>
                <a:endParaRPr lang="en-US" altLang="zh-CN" dirty="0">
                  <a:solidFill>
                    <a:srgbClr val="000000"/>
                  </a:solidFill>
                </a:endParaRPr>
              </a:p>
              <a:p>
                <a:pPr>
                  <a:buNone/>
                </a:pP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zh-CN" altLang="en-US" i="1" cap="none">
                            <a:solidFill>
                              <a:srgbClr val="000000"/>
                            </a:solidFill>
                            <a:latin typeface="Cambria Math" panose="02040503050406030204" pitchFamily="18" charset="0"/>
                          </a:rPr>
                          <m:t>𝑝</m:t>
                        </m:r>
                      </m:e>
                      <m:sub>
                        <m:r>
                          <a:rPr lang="en-US" altLang="zh-CN" i="1" cap="none">
                            <a:solidFill>
                              <a:srgbClr val="000000"/>
                            </a:solidFill>
                            <a:latin typeface="Cambria Math" panose="02040503050406030204" pitchFamily="18" charset="0"/>
                          </a:rPr>
                          <m:t>𝑘</m:t>
                        </m:r>
                        <m:r>
                          <a:rPr lang="en-US" altLang="zh-CN" i="1" cap="none">
                            <a:solidFill>
                              <a:srgbClr val="000000"/>
                            </a:solidFill>
                            <a:latin typeface="Cambria Math" panose="02040503050406030204" pitchFamily="18" charset="0"/>
                          </a:rPr>
                          <m:t>+1</m:t>
                        </m:r>
                      </m:sub>
                    </m:sSub>
                  </m:oMath>
                </a14:m>
                <a:r>
                  <a:rPr lang="zh-CN" altLang="en-US" dirty="0">
                    <a:solidFill>
                      <a:srgbClr val="000000"/>
                    </a:solidFill>
                  </a:rPr>
                  <a:t>为 </a:t>
                </a:r>
                <a14:m>
                  <m:oMath xmlns:m="http://schemas.openxmlformats.org/officeDocument/2006/math">
                    <m:sSub>
                      <m:sSubPr>
                        <m:ctrlPr>
                          <a:rPr lang="zh-CN" altLang="en-US" i="1" cap="none">
                            <a:solidFill>
                              <a:srgbClr val="000000"/>
                            </a:solidFill>
                            <a:latin typeface="Cambria Math" panose="02040503050406030204" pitchFamily="18" charset="0"/>
                          </a:rPr>
                        </m:ctrlPr>
                      </m:sSubPr>
                      <m:e>
                        <m:r>
                          <a:rPr lang="en-US" altLang="zh-CN" i="1" cap="none" smtClean="0">
                            <a:solidFill>
                              <a:srgbClr val="000000"/>
                            </a:solidFill>
                            <a:latin typeface="Cambria Math" panose="02040503050406030204" pitchFamily="18" charset="0"/>
                          </a:rPr>
                          <m:t>𝑙</m:t>
                        </m:r>
                      </m:e>
                      <m:sub>
                        <m:r>
                          <a:rPr lang="en-US" altLang="zh-CN" i="1" cap="none">
                            <a:solidFill>
                              <a:srgbClr val="000000"/>
                            </a:solidFill>
                            <a:latin typeface="Cambria Math" panose="02040503050406030204" pitchFamily="18" charset="0"/>
                          </a:rPr>
                          <m:t>1</m:t>
                        </m:r>
                      </m:sub>
                    </m:sSub>
                  </m:oMath>
                </a14:m>
                <a:r>
                  <a:rPr lang="zh-CN" altLang="en-US" dirty="0">
                    <a:solidFill>
                      <a:srgbClr val="000000"/>
                    </a:solidFill>
                  </a:rPr>
                  <a:t>重极点</a:t>
                </a:r>
                <a:endParaRPr lang="en-US" altLang="zh-CN" dirty="0">
                  <a:solidFill>
                    <a:srgbClr val="000000"/>
                  </a:solidFill>
                </a:endParaRPr>
              </a:p>
              <a:p>
                <a:pPr>
                  <a:buNone/>
                </a:pP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zh-CN" altLang="en-US" i="1" cap="none">
                            <a:solidFill>
                              <a:srgbClr val="000000"/>
                            </a:solidFill>
                            <a:latin typeface="Cambria Math" panose="02040503050406030204" pitchFamily="18" charset="0"/>
                          </a:rPr>
                          <m:t>𝑝</m:t>
                        </m:r>
                      </m:e>
                      <m:sub>
                        <m:r>
                          <a:rPr lang="en-US" altLang="zh-CN" i="1" cap="none">
                            <a:solidFill>
                              <a:srgbClr val="000000"/>
                            </a:solidFill>
                            <a:latin typeface="Cambria Math" panose="02040503050406030204" pitchFamily="18" charset="0"/>
                          </a:rPr>
                          <m:t>𝑘</m:t>
                        </m:r>
                        <m:r>
                          <a:rPr lang="en-US" altLang="zh-CN" i="1" cap="none">
                            <a:solidFill>
                              <a:srgbClr val="000000"/>
                            </a:solidFill>
                            <a:latin typeface="Cambria Math" panose="02040503050406030204" pitchFamily="18" charset="0"/>
                          </a:rPr>
                          <m:t>+2</m:t>
                        </m:r>
                      </m:sub>
                    </m:sSub>
                  </m:oMath>
                </a14:m>
                <a:r>
                  <a:rPr lang="zh-CN" altLang="en-US" dirty="0">
                    <a:solidFill>
                      <a:srgbClr val="000000"/>
                    </a:solidFill>
                  </a:rPr>
                  <a:t>为 </a:t>
                </a:r>
                <a14:m>
                  <m:oMath xmlns:m="http://schemas.openxmlformats.org/officeDocument/2006/math">
                    <m:sSub>
                      <m:sSubPr>
                        <m:ctrlPr>
                          <a:rPr lang="zh-CN" altLang="en-US" i="1" cap="none">
                            <a:solidFill>
                              <a:srgbClr val="000000"/>
                            </a:solidFill>
                            <a:latin typeface="Cambria Math" panose="02040503050406030204" pitchFamily="18" charset="0"/>
                          </a:rPr>
                        </m:ctrlPr>
                      </m:sSubPr>
                      <m:e>
                        <m:r>
                          <a:rPr lang="en-US" altLang="zh-CN" i="1" cap="none">
                            <a:solidFill>
                              <a:srgbClr val="000000"/>
                            </a:solidFill>
                            <a:latin typeface="Cambria Math" panose="02040503050406030204" pitchFamily="18" charset="0"/>
                          </a:rPr>
                          <m:t>𝑙</m:t>
                        </m:r>
                      </m:e>
                      <m:sub>
                        <m:r>
                          <a:rPr lang="en-US" altLang="zh-CN" b="0" i="1" cap="none" smtClean="0">
                            <a:solidFill>
                              <a:srgbClr val="000000"/>
                            </a:solidFill>
                            <a:latin typeface="Cambria Math" panose="02040503050406030204" pitchFamily="18" charset="0"/>
                          </a:rPr>
                          <m:t>2</m:t>
                        </m:r>
                      </m:sub>
                    </m:sSub>
                  </m:oMath>
                </a14:m>
                <a:r>
                  <a:rPr lang="zh-CN" altLang="en-US" dirty="0">
                    <a:solidFill>
                      <a:srgbClr val="000000"/>
                    </a:solidFill>
                  </a:rPr>
                  <a:t>重极点</a:t>
                </a:r>
                <a:endParaRPr lang="en-US" altLang="zh-CN" cap="none" dirty="0"/>
              </a:p>
              <a:p>
                <a:pPr>
                  <a:buNone/>
                </a:pPr>
                <a:r>
                  <a:rPr lang="en-US" altLang="zh-CN" i="1" dirty="0">
                    <a:solidFill>
                      <a:srgbClr val="000000"/>
                    </a:solidFill>
                    <a:latin typeface="Cambria Math" panose="02040503050406030204" pitchFamily="18" charset="0"/>
                  </a:rPr>
                  <a:t>…</a:t>
                </a:r>
              </a:p>
              <a:p>
                <a:pPr>
                  <a:buNone/>
                </a:pP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zh-CN" altLang="en-US" i="1" cap="none">
                            <a:solidFill>
                              <a:srgbClr val="000000"/>
                            </a:solidFill>
                            <a:latin typeface="Cambria Math" panose="02040503050406030204" pitchFamily="18" charset="0"/>
                          </a:rPr>
                          <m:t>𝑝</m:t>
                        </m:r>
                      </m:e>
                      <m:sub>
                        <m:r>
                          <a:rPr lang="en-US" altLang="zh-CN" i="1" cap="none">
                            <a:solidFill>
                              <a:srgbClr val="000000"/>
                            </a:solidFill>
                            <a:latin typeface="Cambria Math" panose="02040503050406030204" pitchFamily="18" charset="0"/>
                          </a:rPr>
                          <m:t>𝑘</m:t>
                        </m:r>
                        <m:r>
                          <a:rPr lang="en-US" altLang="zh-CN" i="1" cap="none">
                            <a:solidFill>
                              <a:srgbClr val="000000"/>
                            </a:solidFill>
                            <a:latin typeface="Cambria Math" panose="02040503050406030204" pitchFamily="18" charset="0"/>
                          </a:rPr>
                          <m:t>+</m:t>
                        </m:r>
                        <m:r>
                          <a:rPr lang="en-US" altLang="zh-CN" i="1" cap="none">
                            <a:solidFill>
                              <a:srgbClr val="000000"/>
                            </a:solidFill>
                            <a:latin typeface="Cambria Math" panose="02040503050406030204" pitchFamily="18" charset="0"/>
                          </a:rPr>
                          <m:t>𝑚</m:t>
                        </m:r>
                      </m:sub>
                    </m:sSub>
                  </m:oMath>
                </a14:m>
                <a:r>
                  <a:rPr lang="zh-CN" altLang="en-US" dirty="0">
                    <a:solidFill>
                      <a:srgbClr val="000000"/>
                    </a:solidFill>
                  </a:rPr>
                  <a:t>为 </a:t>
                </a:r>
                <a14:m>
                  <m:oMath xmlns:m="http://schemas.openxmlformats.org/officeDocument/2006/math">
                    <m:sSub>
                      <m:sSubPr>
                        <m:ctrlPr>
                          <a:rPr lang="zh-CN" altLang="en-US" i="1" cap="none">
                            <a:solidFill>
                              <a:srgbClr val="000000"/>
                            </a:solidFill>
                            <a:latin typeface="Cambria Math" panose="02040503050406030204" pitchFamily="18" charset="0"/>
                          </a:rPr>
                        </m:ctrlPr>
                      </m:sSubPr>
                      <m:e>
                        <m:r>
                          <a:rPr lang="en-US" altLang="zh-CN" i="1" cap="none">
                            <a:solidFill>
                              <a:srgbClr val="000000"/>
                            </a:solidFill>
                            <a:latin typeface="Cambria Math" panose="02040503050406030204" pitchFamily="18" charset="0"/>
                          </a:rPr>
                          <m:t>𝑙</m:t>
                        </m:r>
                      </m:e>
                      <m:sub>
                        <m:r>
                          <a:rPr lang="en-US" altLang="zh-CN" b="0" i="1" cap="none" smtClean="0">
                            <a:solidFill>
                              <a:srgbClr val="000000"/>
                            </a:solidFill>
                            <a:latin typeface="Cambria Math" panose="02040503050406030204" pitchFamily="18" charset="0"/>
                          </a:rPr>
                          <m:t>𝑚</m:t>
                        </m:r>
                      </m:sub>
                    </m:sSub>
                  </m:oMath>
                </a14:m>
                <a:r>
                  <a:rPr lang="zh-CN" altLang="en-US" dirty="0">
                    <a:solidFill>
                      <a:srgbClr val="000000"/>
                    </a:solidFill>
                  </a:rPr>
                  <a:t>重极点</a:t>
                </a:r>
                <a:endParaRPr lang="en-US" altLang="zh-CN" dirty="0">
                  <a:solidFill>
                    <a:srgbClr val="000000"/>
                  </a:solidFill>
                </a:endParaRPr>
              </a:p>
              <a:p>
                <a:pPr>
                  <a:buNone/>
                </a:pPr>
                <a14:m>
                  <m:oMathPara xmlns:m="http://schemas.openxmlformats.org/officeDocument/2006/math">
                    <m:oMathParaPr>
                      <m:jc m:val="left"/>
                    </m:oMathParaPr>
                    <m:oMath xmlns:m="http://schemas.openxmlformats.org/officeDocument/2006/math">
                      <m:r>
                        <a:rPr lang="en-US" altLang="zh-CN" b="0" i="1" cap="none" smtClean="0">
                          <a:solidFill>
                            <a:srgbClr val="000000"/>
                          </a:solidFill>
                          <a:latin typeface="Cambria Math" panose="02040503050406030204" pitchFamily="18" charset="0"/>
                        </a:rPr>
                        <m:t>𝑘</m:t>
                      </m:r>
                      <m:r>
                        <a:rPr lang="en-US" altLang="zh-CN" b="0" i="1" cap="none" smtClean="0">
                          <a:solidFill>
                            <a:srgbClr val="000000"/>
                          </a:solidFill>
                          <a:latin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en-US" altLang="zh-CN" i="1" cap="none">
                              <a:solidFill>
                                <a:srgbClr val="000000"/>
                              </a:solidFill>
                              <a:latin typeface="Cambria Math" panose="02040503050406030204" pitchFamily="18" charset="0"/>
                            </a:rPr>
                            <m:t>𝑙</m:t>
                          </m:r>
                        </m:e>
                        <m:sub>
                          <m:r>
                            <a:rPr lang="en-US" altLang="zh-CN" i="1" cap="none">
                              <a:solidFill>
                                <a:srgbClr val="000000"/>
                              </a:solidFill>
                              <a:latin typeface="Cambria Math" panose="02040503050406030204" pitchFamily="18" charset="0"/>
                            </a:rPr>
                            <m:t>1</m:t>
                          </m:r>
                        </m:sub>
                      </m:sSub>
                      <m:r>
                        <a:rPr lang="en-US" altLang="zh-CN" b="0" i="1" cap="none" smtClean="0">
                          <a:solidFill>
                            <a:srgbClr val="000000"/>
                          </a:solidFill>
                          <a:latin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en-US" altLang="zh-CN" i="1" cap="none">
                              <a:solidFill>
                                <a:srgbClr val="000000"/>
                              </a:solidFill>
                              <a:latin typeface="Cambria Math" panose="02040503050406030204" pitchFamily="18" charset="0"/>
                            </a:rPr>
                            <m:t>𝑙</m:t>
                          </m:r>
                        </m:e>
                        <m:sub>
                          <m:r>
                            <a:rPr lang="en-US" altLang="zh-CN" i="1" cap="none">
                              <a:solidFill>
                                <a:srgbClr val="000000"/>
                              </a:solidFill>
                              <a:latin typeface="Cambria Math" panose="02040503050406030204" pitchFamily="18" charset="0"/>
                            </a:rPr>
                            <m:t>2</m:t>
                          </m:r>
                        </m:sub>
                      </m:sSub>
                      <m:r>
                        <a:rPr lang="en-US" altLang="zh-CN" b="0" i="1" cap="none" smtClean="0">
                          <a:solidFill>
                            <a:srgbClr val="000000"/>
                          </a:solidFill>
                          <a:latin typeface="Cambria Math" panose="02040503050406030204" pitchFamily="18" charset="0"/>
                        </a:rPr>
                        <m:t>+</m:t>
                      </m:r>
                      <m:r>
                        <a:rPr lang="en-US" altLang="zh-CN" b="0" i="1" cap="none" smtClean="0">
                          <a:solidFill>
                            <a:srgbClr val="000000"/>
                          </a:solidFill>
                          <a:latin typeface="Cambria Math" panose="02040503050406030204" pitchFamily="18" charset="0"/>
                          <a:ea typeface="Cambria Math" panose="02040503050406030204" pitchFamily="18" charset="0"/>
                        </a:rPr>
                        <m:t>⋯+</m:t>
                      </m:r>
                      <m:sSub>
                        <m:sSubPr>
                          <m:ctrlPr>
                            <a:rPr lang="zh-CN" altLang="en-US" i="1" cap="none">
                              <a:solidFill>
                                <a:srgbClr val="000000"/>
                              </a:solidFill>
                              <a:latin typeface="Cambria Math" panose="02040503050406030204" pitchFamily="18" charset="0"/>
                            </a:rPr>
                          </m:ctrlPr>
                        </m:sSubPr>
                        <m:e>
                          <m:r>
                            <a:rPr lang="en-US" altLang="zh-CN" i="1" cap="none">
                              <a:solidFill>
                                <a:srgbClr val="000000"/>
                              </a:solidFill>
                              <a:latin typeface="Cambria Math" panose="02040503050406030204" pitchFamily="18" charset="0"/>
                            </a:rPr>
                            <m:t>𝑙</m:t>
                          </m:r>
                        </m:e>
                        <m:sub>
                          <m:r>
                            <a:rPr lang="en-US" altLang="zh-CN" i="1" cap="none">
                              <a:solidFill>
                                <a:srgbClr val="000000"/>
                              </a:solidFill>
                              <a:latin typeface="Cambria Math" panose="02040503050406030204" pitchFamily="18" charset="0"/>
                            </a:rPr>
                            <m:t>𝑚</m:t>
                          </m:r>
                        </m:sub>
                      </m:sSub>
                      <m:r>
                        <a:rPr lang="en-US" altLang="zh-CN" b="0" i="1" cap="none" smtClean="0">
                          <a:solidFill>
                            <a:srgbClr val="000000"/>
                          </a:solidFill>
                          <a:latin typeface="Cambria Math" panose="02040503050406030204" pitchFamily="18" charset="0"/>
                        </a:rPr>
                        <m:t>=</m:t>
                      </m:r>
                      <m:r>
                        <a:rPr lang="en-US" altLang="zh-CN" b="0" i="1" cap="none" smtClean="0">
                          <a:solidFill>
                            <a:srgbClr val="000000"/>
                          </a:solidFill>
                          <a:latin typeface="Cambria Math" panose="02040503050406030204" pitchFamily="18" charset="0"/>
                        </a:rPr>
                        <m:t>𝑛</m:t>
                      </m:r>
                    </m:oMath>
                  </m:oMathPara>
                </a14:m>
                <a:endParaRPr lang="zh-CN" altLang="en-US" cap="none" dirty="0"/>
              </a:p>
            </p:txBody>
          </p:sp>
        </mc:Choice>
        <mc:Fallback xmlns="">
          <p:sp>
            <p:nvSpPr>
              <p:cNvPr id="4" name="内容占位符 3">
                <a:extLst>
                  <a:ext uri="{FF2B5EF4-FFF2-40B4-BE49-F238E27FC236}">
                    <a16:creationId xmlns:a16="http://schemas.microsoft.com/office/drawing/2014/main" id="{DD8988BD-DF70-44BA-AAFB-EFFEED59ED3B}"/>
                  </a:ext>
                </a:extLst>
              </p:cNvPr>
              <p:cNvSpPr>
                <a:spLocks noGrp="1" noRot="1" noChangeAspect="1" noMove="1" noResize="1" noEditPoints="1" noAdjustHandles="1" noChangeArrowheads="1" noChangeShapeType="1" noTextEdit="1"/>
              </p:cNvSpPr>
              <p:nvPr>
                <p:ph sz="quarter" idx="13"/>
              </p:nvPr>
            </p:nvSpPr>
            <p:spPr>
              <a:xfrm>
                <a:off x="533400" y="1600200"/>
                <a:ext cx="10744200" cy="5105400"/>
              </a:xfrm>
              <a:blipFill>
                <a:blip r:embed="rId3"/>
                <a:stretch>
                  <a:fillRect/>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829A0425-3D3A-4EF2-9507-6AF566DBDDFC}"/>
              </a:ext>
            </a:extLst>
          </p:cNvPr>
          <p:cNvSpPr>
            <a:spLocks noGrp="1"/>
          </p:cNvSpPr>
          <p:nvPr>
            <p:ph type="title"/>
          </p:nvPr>
        </p:nvSpPr>
        <p:spPr/>
        <p:txBody>
          <a:bodyPr/>
          <a:lstStyle/>
          <a:p>
            <a:r>
              <a:rPr lang="zh-CN" altLang="en-US" dirty="0"/>
              <a:t>约当标准型的状态空间表达式的信号流图</a:t>
            </a:r>
          </a:p>
        </p:txBody>
      </p:sp>
      <p:sp>
        <p:nvSpPr>
          <p:cNvPr id="6" name="灯片编号占位符 5">
            <a:extLst>
              <a:ext uri="{FF2B5EF4-FFF2-40B4-BE49-F238E27FC236}">
                <a16:creationId xmlns:a16="http://schemas.microsoft.com/office/drawing/2014/main" id="{48616FC1-F4B9-4C85-A1F6-53C52E3C4C14}"/>
              </a:ext>
            </a:extLst>
          </p:cNvPr>
          <p:cNvSpPr>
            <a:spLocks noGrp="1"/>
          </p:cNvSpPr>
          <p:nvPr>
            <p:ph type="sldNum" sz="quarter" idx="12"/>
          </p:nvPr>
        </p:nvSpPr>
        <p:spPr/>
        <p:txBody>
          <a:bodyPr/>
          <a:lstStyle/>
          <a:p>
            <a:fld id="{360256BD-586E-428F-9684-D7FB31DB9DA7}" type="slidenum">
              <a:rPr lang="en-US" altLang="zh-CN"/>
              <a:pPr/>
              <a:t>72</a:t>
            </a:fld>
            <a:endParaRPr lang="en-US" altLang="zh-CN"/>
          </a:p>
        </p:txBody>
      </p:sp>
      <p:sp>
        <p:nvSpPr>
          <p:cNvPr id="155653" name="Rectangle 5">
            <a:extLst>
              <a:ext uri="{FF2B5EF4-FFF2-40B4-BE49-F238E27FC236}">
                <a16:creationId xmlns:a16="http://schemas.microsoft.com/office/drawing/2014/main" id="{3B99DE93-DD55-49F3-BF97-B7F8E8EB5D5F}"/>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a:extLst>
              <a:ext uri="{FF2B5EF4-FFF2-40B4-BE49-F238E27FC236}">
                <a16:creationId xmlns:a16="http://schemas.microsoft.com/office/drawing/2014/main" id="{17A7F6B7-D6EA-4225-9517-7349A679C204}"/>
              </a:ext>
            </a:extLst>
          </p:cNvPr>
          <p:cNvGrpSpPr/>
          <p:nvPr/>
        </p:nvGrpSpPr>
        <p:grpSpPr>
          <a:xfrm>
            <a:off x="4262928" y="1879127"/>
            <a:ext cx="7960354" cy="4978873"/>
            <a:chOff x="1821192" y="1482920"/>
            <a:chExt cx="7960354" cy="4978873"/>
          </a:xfrm>
        </p:grpSpPr>
        <p:sp>
          <p:nvSpPr>
            <p:cNvPr id="155654" name="Text Box 6">
              <a:extLst>
                <a:ext uri="{FF2B5EF4-FFF2-40B4-BE49-F238E27FC236}">
                  <a16:creationId xmlns:a16="http://schemas.microsoft.com/office/drawing/2014/main" id="{36B2E2D7-92E8-4C04-B24E-4C20B7AED07E}"/>
                </a:ext>
              </a:extLst>
            </p:cNvPr>
            <p:cNvSpPr txBox="1">
              <a:spLocks noChangeArrowheads="1"/>
            </p:cNvSpPr>
            <p:nvPr/>
          </p:nvSpPr>
          <p:spPr bwMode="auto">
            <a:xfrm>
              <a:off x="3346450" y="6061683"/>
              <a:ext cx="495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1-25 </a:t>
              </a:r>
              <a:r>
                <a:rPr lang="zh-CN" altLang="en-US" sz="2000" dirty="0"/>
                <a:t>约当标准型状态变量图 </a:t>
              </a:r>
            </a:p>
          </p:txBody>
        </p:sp>
        <p:graphicFrame>
          <p:nvGraphicFramePr>
            <p:cNvPr id="10" name="Object 4">
              <a:extLst>
                <a:ext uri="{FF2B5EF4-FFF2-40B4-BE49-F238E27FC236}">
                  <a16:creationId xmlns:a16="http://schemas.microsoft.com/office/drawing/2014/main" id="{593136D3-2BC1-4EC8-AC81-1E486E9E8CBD}"/>
                </a:ext>
              </a:extLst>
            </p:cNvPr>
            <p:cNvGraphicFramePr>
              <a:graphicFrameLocks noChangeAspect="1"/>
            </p:cNvGraphicFramePr>
            <p:nvPr>
              <p:extLst>
                <p:ext uri="{D42A27DB-BD31-4B8C-83A1-F6EECF244321}">
                  <p14:modId xmlns:p14="http://schemas.microsoft.com/office/powerpoint/2010/main" val="3918552708"/>
                </p:ext>
              </p:extLst>
            </p:nvPr>
          </p:nvGraphicFramePr>
          <p:xfrm>
            <a:off x="1821192" y="1482920"/>
            <a:ext cx="7960354" cy="4486080"/>
          </p:xfrm>
          <a:graphic>
            <a:graphicData uri="http://schemas.openxmlformats.org/presentationml/2006/ole">
              <mc:AlternateContent xmlns:mc="http://schemas.openxmlformats.org/markup-compatibility/2006">
                <mc:Choice xmlns:v="urn:schemas-microsoft-com:vml" Requires="v">
                  <p:oleObj spid="_x0000_s155728" r:id="rId4" imgW="8293303" imgH="4673498" progId="Visio.Drawing.11">
                    <p:embed/>
                  </p:oleObj>
                </mc:Choice>
                <mc:Fallback>
                  <p:oleObj r:id="rId4" imgW="8293303" imgH="4673498" progId="Visio.Drawing.11">
                    <p:embed/>
                    <p:pic>
                      <p:nvPicPr>
                        <p:cNvPr id="9" name="Object 4">
                          <a:extLst>
                            <a:ext uri="{FF2B5EF4-FFF2-40B4-BE49-F238E27FC236}">
                              <a16:creationId xmlns:a16="http://schemas.microsoft.com/office/drawing/2014/main" id="{69FAD482-E515-4974-8BA7-A4E1C0B81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1192" y="1482920"/>
                          <a:ext cx="7960354" cy="4486080"/>
                        </a:xfrm>
                        <a:prstGeom prst="rect">
                          <a:avLst/>
                        </a:prstGeom>
                        <a:noFill/>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6675" name="Rectangle 3">
                <a:extLst>
                  <a:ext uri="{FF2B5EF4-FFF2-40B4-BE49-F238E27FC236}">
                    <a16:creationId xmlns:a16="http://schemas.microsoft.com/office/drawing/2014/main" id="{188A8F0E-AC64-4245-996E-28469738A983}"/>
                  </a:ext>
                </a:extLst>
              </p:cNvPr>
              <p:cNvSpPr>
                <a:spLocks noGrp="1" noChangeArrowheads="1"/>
              </p:cNvSpPr>
              <p:nvPr>
                <p:ph idx="1"/>
              </p:nvPr>
            </p:nvSpPr>
            <p:spPr>
              <a:xfrm>
                <a:off x="533400" y="381000"/>
                <a:ext cx="11049000" cy="6019799"/>
              </a:xfrm>
            </p:spPr>
            <p:txBody>
              <a:bodyPr>
                <a:noAutofit/>
              </a:bodyPr>
              <a:lstStyle/>
              <a:p>
                <a:pPr>
                  <a:buNone/>
                </a:pPr>
                <a:r>
                  <a:rPr lang="en-US" altLang="zh-CN" sz="2400" dirty="0"/>
                  <a:t> </a:t>
                </a:r>
                <a:r>
                  <a:rPr lang="zh-CN" altLang="en-US" sz="2400" b="1" dirty="0"/>
                  <a:t>例</a:t>
                </a:r>
                <a:r>
                  <a:rPr lang="en-US" altLang="zh-CN" sz="2400" b="1" dirty="0"/>
                  <a:t>1-11 </a:t>
                </a:r>
                <a:r>
                  <a:rPr lang="zh-CN" altLang="en-US" sz="2400" dirty="0"/>
                  <a:t>已知系统传递函数如下所示，试用部分分式法求其状态空间表达式。</a:t>
                </a:r>
                <a:endParaRPr lang="zh-CN" altLang="en-US" sz="2400" b="1" dirty="0"/>
              </a:p>
              <a:p>
                <a:pPr algn="r">
                  <a:buNone/>
                </a:pP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5</m:t>
                        </m:r>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+4</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+5</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oMath>
                </a14:m>
                <a:r>
                  <a:rPr lang="zh-CN" altLang="en-US" sz="2400" dirty="0"/>
                  <a:t>                              </a:t>
                </a:r>
                <a:r>
                  <a:rPr lang="en-US" altLang="zh-CN" sz="2400" dirty="0"/>
                  <a:t>(1-70)</a:t>
                </a:r>
              </a:p>
              <a:p>
                <a:pPr>
                  <a:buNone/>
                </a:pPr>
                <a:r>
                  <a:rPr lang="zh-CN" altLang="en-US" sz="2400" b="1" dirty="0"/>
                  <a:t>解</a:t>
                </a:r>
                <a:r>
                  <a:rPr lang="zh-CN" altLang="en-US" sz="2400" dirty="0"/>
                  <a:t>   系统的特征方程为</a:t>
                </a:r>
                <a14:m>
                  <m:oMath xmlns:m="http://schemas.openxmlformats.org/officeDocument/2006/math">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3</m:t>
                        </m:r>
                      </m:sup>
                    </m:sSup>
                    <m:r>
                      <a:rPr lang="zh-CN" altLang="en-US" sz="2400" i="1">
                        <a:solidFill>
                          <a:srgbClr val="000000"/>
                        </a:solidFill>
                        <a:latin typeface="Cambria Math" panose="02040503050406030204" pitchFamily="18" charset="0"/>
                      </a:rPr>
                      <m:t>+4</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+5</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+2=0</m:t>
                    </m:r>
                  </m:oMath>
                </a14:m>
                <a:endParaRPr lang="en-US" altLang="zh-CN" sz="2400" dirty="0"/>
              </a:p>
              <a:p>
                <a:pPr>
                  <a:buNone/>
                </a:pPr>
                <a:r>
                  <a:rPr lang="zh-CN" altLang="en-US" sz="2400" dirty="0"/>
                  <a:t>特征根</a:t>
                </a:r>
                <a14:m>
                  <m:oMath xmlns:m="http://schemas.openxmlformats.org/officeDocument/2006/math">
                    <m:r>
                      <a:rPr lang="zh-CN" altLang="en-US" sz="2400" i="1">
                        <a:solidFill>
                          <a:srgbClr val="000000"/>
                        </a:solidFill>
                        <a:latin typeface="Cambria Math" panose="02040503050406030204" pitchFamily="18" charset="0"/>
                      </a:rPr>
                      <m:t>−1</m:t>
                    </m:r>
                  </m:oMath>
                </a14:m>
                <a:r>
                  <a:rPr lang="zh-CN" altLang="en-US" sz="2400" dirty="0"/>
                  <a:t>为二重极点，</a:t>
                </a:r>
                <a14:m>
                  <m:oMath xmlns:m="http://schemas.openxmlformats.org/officeDocument/2006/math">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oMath>
                </a14:m>
                <a:r>
                  <a:rPr lang="zh-CN" altLang="en-US" sz="2400" dirty="0"/>
                  <a:t>为单极点，即的部分分式为</a:t>
                </a:r>
                <a:endParaRPr lang="en-US" altLang="zh-CN" sz="2400" dirty="0"/>
              </a:p>
              <a:p>
                <a:pPr>
                  <a:buNone/>
                </a:pPr>
                <a:r>
                  <a:rPr lang="en-US" altLang="zh-CN" sz="2400" dirty="0">
                    <a:solidFill>
                      <a:srgbClr val="000000"/>
                    </a:solidFill>
                  </a:rPr>
                  <a:t>         </a:t>
                </a: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11</m:t>
                            </m:r>
                          </m:sub>
                        </m:sSub>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12</m:t>
                            </m:r>
                          </m:sub>
                        </m:sSub>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2</m:t>
                            </m:r>
                          </m:sub>
                        </m:sSub>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oMath>
                </a14:m>
                <a:endParaRPr lang="zh-CN" altLang="en-US" sz="2400" dirty="0"/>
              </a:p>
              <a:p>
                <a:pPr algn="just">
                  <a:buFontTx/>
                  <a:buNone/>
                </a:pPr>
                <a:r>
                  <a:rPr lang="zh-CN" altLang="en-US" sz="2400" dirty="0"/>
                  <a:t>得状态空间表达式为</a:t>
                </a:r>
              </a:p>
              <a:p>
                <a:pPr marL="0" algn="just">
                  <a:lnSpc>
                    <a:spcPct val="100000"/>
                  </a:lnSpc>
                  <a:buNone/>
                </a:pPr>
                <a:r>
                  <a:rPr lang="zh-CN" altLang="en-US" dirty="0">
                    <a:solidFill>
                      <a:srgbClr val="000000"/>
                    </a:solidFill>
                  </a:rPr>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e>
                          </m:mr>
                          <m:mr>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3</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−2</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𝑢</m:t>
                    </m:r>
                  </m:oMath>
                </a14:m>
                <a:r>
                  <a:rPr lang="zh-CN" altLang="en-US" dirty="0"/>
                  <a:t>    </a:t>
                </a:r>
              </a:p>
              <a:p>
                <a:pPr marL="0" algn="just">
                  <a:lnSpc>
                    <a:spcPct val="100000"/>
                  </a:lnSpc>
                  <a:buNone/>
                </a:pPr>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5</m:t>
                              </m:r>
                            </m:e>
                            <m:e>
                              <m:r>
                                <a:rPr lang="zh-CN" altLang="en-US" i="1">
                                  <a:solidFill>
                                    <a:srgbClr val="000000"/>
                                  </a:solidFill>
                                  <a:latin typeface="Cambria Math" panose="02040503050406030204" pitchFamily="18" charset="0"/>
                                </a:rPr>
                                <m:t>−5</m:t>
                              </m:r>
                            </m:e>
                            <m:e>
                              <m:r>
                                <a:rPr lang="zh-CN" altLang="en-US" i="1">
                                  <a:solidFill>
                                    <a:srgbClr val="000000"/>
                                  </a:solidFill>
                                  <a:latin typeface="Cambria Math" panose="02040503050406030204" pitchFamily="18" charset="0"/>
                                </a:rPr>
                                <m:t>5</m:t>
                              </m:r>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e>
                          </m:mr>
                        </m:m>
                      </m:e>
                    </m:d>
                  </m:oMath>
                </a14:m>
                <a:endParaRPr lang="zh-CN" altLang="en-US" cap="none" dirty="0">
                  <a:solidFill>
                    <a:srgbClr val="355071"/>
                  </a:solidFill>
                  <a:latin typeface="Arial" panose="020B0604020202020204" pitchFamily="34" charset="0"/>
                  <a:ea typeface="宋体" panose="02010600030101010101" pitchFamily="2" charset="-122"/>
                </a:endParaRPr>
              </a:p>
            </p:txBody>
          </p:sp>
        </mc:Choice>
        <mc:Fallback xmlns="">
          <p:sp>
            <p:nvSpPr>
              <p:cNvPr id="156675" name="Rectangle 3">
                <a:extLst>
                  <a:ext uri="{FF2B5EF4-FFF2-40B4-BE49-F238E27FC236}">
                    <a16:creationId xmlns:a16="http://schemas.microsoft.com/office/drawing/2014/main" id="{188A8F0E-AC64-4245-996E-28469738A983}"/>
                  </a:ext>
                </a:extLst>
              </p:cNvPr>
              <p:cNvSpPr>
                <a:spLocks noGrp="1" noRot="1" noChangeAspect="1" noMove="1" noResize="1" noEditPoints="1" noAdjustHandles="1" noChangeArrowheads="1" noChangeShapeType="1" noTextEdit="1"/>
              </p:cNvSpPr>
              <p:nvPr>
                <p:ph idx="1"/>
              </p:nvPr>
            </p:nvSpPr>
            <p:spPr>
              <a:xfrm>
                <a:off x="533400" y="381000"/>
                <a:ext cx="11049000" cy="6019799"/>
              </a:xfrm>
              <a:blipFill>
                <a:blip r:embed="rId2"/>
                <a:stretch>
                  <a:fillRect t="-203" r="-828"/>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684213F6-931D-4F04-AC7B-D44CE9C5DB73}"/>
              </a:ext>
            </a:extLst>
          </p:cNvPr>
          <p:cNvSpPr>
            <a:spLocks noGrp="1"/>
          </p:cNvSpPr>
          <p:nvPr>
            <p:ph type="sldNum" sz="quarter" idx="12"/>
          </p:nvPr>
        </p:nvSpPr>
        <p:spPr/>
        <p:txBody>
          <a:bodyPr/>
          <a:lstStyle/>
          <a:p>
            <a:fld id="{A844D34F-EE24-430A-8E1E-C97255EE1B5B}" type="slidenum">
              <a:rPr lang="en-US" altLang="zh-CN"/>
              <a:pPr/>
              <a:t>73</a:t>
            </a:fld>
            <a:endParaRPr lang="en-US" altLang="zh-CN"/>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54C88C7-5868-4A6F-9782-B851BF926409}"/>
                  </a:ext>
                </a:extLst>
              </p:cNvPr>
              <p:cNvSpPr/>
              <p:nvPr/>
            </p:nvSpPr>
            <p:spPr>
              <a:xfrm>
                <a:off x="8305800" y="3124200"/>
                <a:ext cx="3810000" cy="127098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lgn="l" fontAlgn="auto">
                  <a:lnSpc>
                    <a:spcPct val="120000"/>
                  </a:lnSpc>
                  <a:spcBef>
                    <a:spcPts val="1000"/>
                  </a:spcBef>
                  <a:spcAft>
                    <a:spcPts val="0"/>
                  </a:spcAft>
                  <a:buClr>
                    <a:prstClr val="black"/>
                  </a:buClr>
                </a:pPr>
                <a14:m>
                  <m:oMathPara xmlns:m="http://schemas.openxmlformats.org/officeDocument/2006/math">
                    <m:oMathParaPr>
                      <m:jc m:val="centerGroup"/>
                    </m:oMathParaPr>
                    <m:oMath xmlns:m="http://schemas.openxmlformats.org/officeDocument/2006/math">
                      <m:sSub>
                        <m:sSubPr>
                          <m:ctrlPr>
                            <a:rPr lang="zh-CN" altLang="en-US" sz="1600" i="1" cap="all">
                              <a:solidFill>
                                <a:srgbClr val="000000"/>
                              </a:solidFill>
                              <a:latin typeface="Cambria Math" panose="02040503050406030204" pitchFamily="18" charset="0"/>
                            </a:rPr>
                          </m:ctrlPr>
                        </m:sSubPr>
                        <m:e>
                          <m:r>
                            <a:rPr lang="zh-CN" altLang="en-US" sz="1600" i="1" cap="all">
                              <a:solidFill>
                                <a:srgbClr val="000000"/>
                              </a:solidFill>
                              <a:latin typeface="Cambria Math" panose="02040503050406030204" pitchFamily="18" charset="0"/>
                            </a:rPr>
                            <m:t>𝑐</m:t>
                          </m:r>
                        </m:e>
                        <m:sub>
                          <m:r>
                            <a:rPr lang="zh-CN" altLang="en-US" sz="1600" i="1" cap="all">
                              <a:solidFill>
                                <a:srgbClr val="000000"/>
                              </a:solidFill>
                              <a:latin typeface="Cambria Math" panose="02040503050406030204" pitchFamily="18" charset="0"/>
                            </a:rPr>
                            <m:t>11</m:t>
                          </m:r>
                        </m:sub>
                      </m:sSub>
                      <m:r>
                        <a:rPr lang="zh-CN" altLang="en-US" sz="1600" i="1" cap="all">
                          <a:solidFill>
                            <a:srgbClr val="000000"/>
                          </a:solidFill>
                          <a:latin typeface="Cambria Math" panose="02040503050406030204" pitchFamily="18" charset="0"/>
                        </a:rPr>
                        <m:t>=</m:t>
                      </m:r>
                      <m:func>
                        <m:funcPr>
                          <m:ctrlPr>
                            <a:rPr lang="zh-CN" altLang="en-US" sz="1600" i="1" cap="all">
                              <a:solidFill>
                                <a:srgbClr val="000000"/>
                              </a:solidFill>
                              <a:latin typeface="Cambria Math" panose="02040503050406030204" pitchFamily="18" charset="0"/>
                            </a:rPr>
                          </m:ctrlPr>
                        </m:funcPr>
                        <m:fName>
                          <m:limLow>
                            <m:limLowPr>
                              <m:ctrlPr>
                                <a:rPr lang="zh-CN" altLang="en-US" sz="1600" i="1" cap="all">
                                  <a:solidFill>
                                    <a:srgbClr val="000000"/>
                                  </a:solidFill>
                                  <a:latin typeface="Cambria Math" panose="02040503050406030204" pitchFamily="18" charset="0"/>
                                </a:rPr>
                              </m:ctrlPr>
                            </m:limLowPr>
                            <m:e>
                              <m:r>
                                <m:rPr>
                                  <m:sty m:val="p"/>
                                </m:rPr>
                                <a:rPr lang="zh-CN" altLang="en-US" sz="1600">
                                  <a:solidFill>
                                    <a:srgbClr val="000000"/>
                                  </a:solidFill>
                                  <a:latin typeface="Cambria Math" panose="02040503050406030204" pitchFamily="18" charset="0"/>
                                </a:rPr>
                                <m:t>lim</m:t>
                              </m:r>
                            </m:e>
                            <m:lim>
                              <m:r>
                                <a:rPr lang="zh-CN" altLang="en-US" sz="1600" i="1" cap="all">
                                  <a:solidFill>
                                    <a:srgbClr val="000000"/>
                                  </a:solidFill>
                                  <a:latin typeface="Cambria Math" panose="02040503050406030204" pitchFamily="18" charset="0"/>
                                </a:rPr>
                                <m:t>𝑠</m:t>
                              </m:r>
                              <m:r>
                                <a:rPr lang="zh-CN" altLang="en-US" sz="1600" i="1" cap="all">
                                  <a:solidFill>
                                    <a:srgbClr val="000000"/>
                                  </a:solidFill>
                                  <a:latin typeface="Cambria Math" panose="02040503050406030204" pitchFamily="18" charset="0"/>
                                </a:rPr>
                                <m:t>→−1</m:t>
                              </m:r>
                            </m:lim>
                          </m:limLow>
                        </m:fName>
                        <m:e>
                          <m:r>
                            <a:rPr lang="zh-CN" altLang="en-US" sz="1600" i="1" cap="all">
                              <a:solidFill>
                                <a:srgbClr val="000000"/>
                              </a:solidFill>
                              <a:latin typeface="Cambria Math" panose="02040503050406030204" pitchFamily="18" charset="0"/>
                            </a:rPr>
                            <m:t>(</m:t>
                          </m:r>
                        </m:e>
                      </m:func>
                      <m:r>
                        <a:rPr lang="zh-CN" altLang="en-US" sz="1600" i="1" cap="all">
                          <a:solidFill>
                            <a:srgbClr val="000000"/>
                          </a:solidFill>
                          <a:latin typeface="Cambria Math" panose="02040503050406030204" pitchFamily="18" charset="0"/>
                        </a:rPr>
                        <m:t>𝑠</m:t>
                      </m:r>
                      <m:r>
                        <a:rPr lang="zh-CN" altLang="en-US" sz="1600" i="1" cap="all">
                          <a:solidFill>
                            <a:srgbClr val="000000"/>
                          </a:solidFill>
                          <a:latin typeface="Cambria Math" panose="02040503050406030204" pitchFamily="18" charset="0"/>
                        </a:rPr>
                        <m:t>+1</m:t>
                      </m:r>
                      <m:sSup>
                        <m:sSupPr>
                          <m:ctrlPr>
                            <a:rPr lang="zh-CN" altLang="en-US" sz="1600" i="1" cap="all">
                              <a:solidFill>
                                <a:srgbClr val="000000"/>
                              </a:solidFill>
                              <a:latin typeface="Cambria Math" panose="02040503050406030204" pitchFamily="18" charset="0"/>
                            </a:rPr>
                          </m:ctrlPr>
                        </m:sSupPr>
                        <m:e>
                          <m:r>
                            <a:rPr lang="zh-CN" altLang="en-US" sz="1600" i="1" cap="all">
                              <a:solidFill>
                                <a:srgbClr val="000000"/>
                              </a:solidFill>
                              <a:latin typeface="Cambria Math" panose="02040503050406030204" pitchFamily="18" charset="0"/>
                            </a:rPr>
                            <m:t>)</m:t>
                          </m:r>
                        </m:e>
                        <m:sup>
                          <m:r>
                            <a:rPr lang="zh-CN" altLang="en-US" sz="1600" i="1" cap="all">
                              <a:solidFill>
                                <a:srgbClr val="000000"/>
                              </a:solidFill>
                              <a:latin typeface="Cambria Math" panose="02040503050406030204" pitchFamily="18" charset="0"/>
                            </a:rPr>
                            <m:t>2</m:t>
                          </m:r>
                        </m:sup>
                      </m:sSup>
                      <m:r>
                        <a:rPr lang="zh-CN" altLang="en-US" sz="1600" i="1" cap="all">
                          <a:solidFill>
                            <a:srgbClr val="000000"/>
                          </a:solidFill>
                          <a:latin typeface="Cambria Math" panose="02040503050406030204" pitchFamily="18" charset="0"/>
                        </a:rPr>
                        <m:t>𝐺</m:t>
                      </m:r>
                      <m:r>
                        <a:rPr lang="zh-CN" altLang="en-US" sz="1600" i="1" cap="all">
                          <a:solidFill>
                            <a:srgbClr val="000000"/>
                          </a:solidFill>
                          <a:latin typeface="Cambria Math" panose="02040503050406030204" pitchFamily="18" charset="0"/>
                        </a:rPr>
                        <m:t>(</m:t>
                      </m:r>
                      <m:r>
                        <a:rPr lang="zh-CN" altLang="en-US" sz="1600" i="1" cap="all">
                          <a:solidFill>
                            <a:srgbClr val="000000"/>
                          </a:solidFill>
                          <a:latin typeface="Cambria Math" panose="02040503050406030204" pitchFamily="18" charset="0"/>
                        </a:rPr>
                        <m:t>𝑠</m:t>
                      </m:r>
                      <m:r>
                        <a:rPr lang="zh-CN" altLang="en-US" sz="1600" i="1" cap="all">
                          <a:solidFill>
                            <a:srgbClr val="000000"/>
                          </a:solidFill>
                          <a:latin typeface="Cambria Math" panose="02040503050406030204" pitchFamily="18" charset="0"/>
                        </a:rPr>
                        <m:t>)=5</m:t>
                      </m:r>
                    </m:oMath>
                  </m:oMathPara>
                </a14:m>
                <a:endParaRPr lang="zh-CN" altLang="en-US" sz="1600" cap="all" dirty="0">
                  <a:solidFill>
                    <a:prstClr val="black"/>
                  </a:solidFill>
                  <a:latin typeface="微软雅黑 Light" panose="020B0502040204020203" pitchFamily="34" charset="-122"/>
                  <a:ea typeface="微软雅黑 Light" panose="020B0502040204020203" pitchFamily="34" charset="-122"/>
                </a:endParaRPr>
              </a:p>
              <a:p>
                <a:pPr lvl="0" algn="l"/>
                <a14:m>
                  <m:oMathPara xmlns:m="http://schemas.openxmlformats.org/officeDocument/2006/math">
                    <m:oMathParaPr>
                      <m:jc m:val="centerGroup"/>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𝑐</m:t>
                          </m:r>
                        </m:e>
                        <m:sub>
                          <m:r>
                            <a:rPr lang="zh-CN" altLang="en-US" sz="1600" i="1">
                              <a:solidFill>
                                <a:srgbClr val="000000"/>
                              </a:solidFill>
                              <a:latin typeface="Cambria Math" panose="02040503050406030204" pitchFamily="18" charset="0"/>
                            </a:rPr>
                            <m:t>12</m:t>
                          </m:r>
                        </m:sub>
                      </m:sSub>
                      <m:r>
                        <a:rPr lang="zh-CN" altLang="en-US" sz="1600" i="1">
                          <a:solidFill>
                            <a:srgbClr val="000000"/>
                          </a:solidFill>
                          <a:latin typeface="Cambria Math" panose="02040503050406030204" pitchFamily="18" charset="0"/>
                        </a:rPr>
                        <m:t>=</m:t>
                      </m:r>
                      <m:func>
                        <m:funcPr>
                          <m:ctrlPr>
                            <a:rPr lang="zh-CN" altLang="en-US" sz="1600" i="1">
                              <a:solidFill>
                                <a:srgbClr val="000000"/>
                              </a:solidFill>
                              <a:latin typeface="Cambria Math" panose="02040503050406030204" pitchFamily="18" charset="0"/>
                            </a:rPr>
                          </m:ctrlPr>
                        </m:funcPr>
                        <m:fName>
                          <m:limLow>
                            <m:limLowPr>
                              <m:ctrlPr>
                                <a:rPr lang="zh-CN" altLang="en-US" sz="1600" i="1">
                                  <a:solidFill>
                                    <a:srgbClr val="000000"/>
                                  </a:solidFill>
                                  <a:latin typeface="Cambria Math" panose="02040503050406030204" pitchFamily="18" charset="0"/>
                                </a:rPr>
                              </m:ctrlPr>
                            </m:limLowPr>
                            <m:e>
                              <m:r>
                                <m:rPr>
                                  <m:sty m:val="p"/>
                                </m:rPr>
                                <a:rPr lang="zh-CN" altLang="en-US" sz="1600">
                                  <a:solidFill>
                                    <a:srgbClr val="000000"/>
                                  </a:solidFill>
                                  <a:latin typeface="Cambria Math" panose="02040503050406030204" pitchFamily="18" charset="0"/>
                                </a:rPr>
                                <m:t>lim</m:t>
                              </m:r>
                            </m:e>
                            <m:lim>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→−1</m:t>
                              </m:r>
                            </m:lim>
                          </m:limLow>
                        </m:fName>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𝑑</m:t>
                              </m:r>
                            </m:num>
                            <m:den>
                              <m:r>
                                <a:rPr lang="zh-CN" altLang="en-US" sz="1600" i="1">
                                  <a:solidFill>
                                    <a:srgbClr val="000000"/>
                                  </a:solidFill>
                                  <a:latin typeface="Cambria Math" panose="02040503050406030204" pitchFamily="18" charset="0"/>
                                </a:rPr>
                                <m:t>𝑑𝑠</m:t>
                              </m:r>
                            </m:den>
                          </m:f>
                        </m:e>
                      </m:func>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+2</m:t>
                      </m:r>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𝐺</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)]=−5</m:t>
                      </m:r>
                    </m:oMath>
                  </m:oMathPara>
                </a14:m>
                <a:endParaRPr lang="zh-CN" altLang="en-US" sz="1600" dirty="0">
                  <a:solidFill>
                    <a:srgbClr val="355071"/>
                  </a:solidFill>
                </a:endParaRPr>
              </a:p>
              <a:p>
                <a:pPr lvl="0" algn="l"/>
                <a14:m>
                  <m:oMathPara xmlns:m="http://schemas.openxmlformats.org/officeDocument/2006/math">
                    <m:oMathParaPr>
                      <m:jc m:val="centerGroup"/>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𝑐</m:t>
                          </m:r>
                        </m:e>
                        <m:sub>
                          <m:r>
                            <a:rPr lang="zh-CN" altLang="en-US" sz="1600" i="1">
                              <a:solidFill>
                                <a:srgbClr val="000000"/>
                              </a:solidFill>
                              <a:latin typeface="Cambria Math" panose="02040503050406030204" pitchFamily="18" charset="0"/>
                            </a:rPr>
                            <m:t>2</m:t>
                          </m:r>
                        </m:sub>
                      </m:sSub>
                      <m:r>
                        <a:rPr lang="zh-CN" altLang="en-US" sz="1600" i="1">
                          <a:solidFill>
                            <a:srgbClr val="000000"/>
                          </a:solidFill>
                          <a:latin typeface="Cambria Math" panose="02040503050406030204" pitchFamily="18" charset="0"/>
                        </a:rPr>
                        <m:t>=</m:t>
                      </m:r>
                      <m:func>
                        <m:funcPr>
                          <m:ctrlPr>
                            <a:rPr lang="zh-CN" altLang="en-US" sz="1600" i="1">
                              <a:solidFill>
                                <a:srgbClr val="000000"/>
                              </a:solidFill>
                              <a:latin typeface="Cambria Math" panose="02040503050406030204" pitchFamily="18" charset="0"/>
                            </a:rPr>
                          </m:ctrlPr>
                        </m:funcPr>
                        <m:fName>
                          <m:limLow>
                            <m:limLowPr>
                              <m:ctrlPr>
                                <a:rPr lang="zh-CN" altLang="en-US" sz="1600" i="1">
                                  <a:solidFill>
                                    <a:srgbClr val="000000"/>
                                  </a:solidFill>
                                  <a:latin typeface="Cambria Math" panose="02040503050406030204" pitchFamily="18" charset="0"/>
                                </a:rPr>
                              </m:ctrlPr>
                            </m:limLowPr>
                            <m:e>
                              <m:r>
                                <m:rPr>
                                  <m:sty m:val="p"/>
                                </m:rPr>
                                <a:rPr lang="zh-CN" altLang="en-US" sz="1600">
                                  <a:solidFill>
                                    <a:srgbClr val="000000"/>
                                  </a:solidFill>
                                  <a:latin typeface="Cambria Math" panose="02040503050406030204" pitchFamily="18" charset="0"/>
                                </a:rPr>
                                <m:t>lim</m:t>
                              </m:r>
                            </m:e>
                            <m:lim>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→−2</m:t>
                              </m:r>
                            </m:lim>
                          </m:limLow>
                        </m:fName>
                        <m:e>
                          <m:r>
                            <a:rPr lang="zh-CN" altLang="en-US" sz="1600" i="1">
                              <a:solidFill>
                                <a:srgbClr val="000000"/>
                              </a:solidFill>
                              <a:latin typeface="Cambria Math" panose="02040503050406030204" pitchFamily="18" charset="0"/>
                            </a:rPr>
                            <m:t>(</m:t>
                          </m:r>
                        </m:e>
                      </m:func>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+2)</m:t>
                      </m:r>
                      <m:r>
                        <a:rPr lang="zh-CN" altLang="en-US" sz="1600" i="1">
                          <a:solidFill>
                            <a:srgbClr val="000000"/>
                          </a:solidFill>
                          <a:latin typeface="Cambria Math" panose="02040503050406030204" pitchFamily="18" charset="0"/>
                        </a:rPr>
                        <m:t>𝐺</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)=5</m:t>
                      </m:r>
                    </m:oMath>
                  </m:oMathPara>
                </a14:m>
                <a:endParaRPr lang="zh-CN" altLang="en-US" sz="2400" dirty="0"/>
              </a:p>
            </p:txBody>
          </p:sp>
        </mc:Choice>
        <mc:Fallback xmlns="">
          <p:sp>
            <p:nvSpPr>
              <p:cNvPr id="3" name="矩形 2">
                <a:extLst>
                  <a:ext uri="{FF2B5EF4-FFF2-40B4-BE49-F238E27FC236}">
                    <a16:creationId xmlns:a16="http://schemas.microsoft.com/office/drawing/2014/main" id="{654C88C7-5868-4A6F-9782-B851BF926409}"/>
                  </a:ext>
                </a:extLst>
              </p:cNvPr>
              <p:cNvSpPr>
                <a:spLocks noRot="1" noChangeAspect="1" noMove="1" noResize="1" noEditPoints="1" noAdjustHandles="1" noChangeArrowheads="1" noChangeShapeType="1" noTextEdit="1"/>
              </p:cNvSpPr>
              <p:nvPr/>
            </p:nvSpPr>
            <p:spPr>
              <a:xfrm>
                <a:off x="8305800" y="3124200"/>
                <a:ext cx="3810000" cy="1270989"/>
              </a:xfrm>
              <a:prstGeom prst="rect">
                <a:avLst/>
              </a:prstGeom>
              <a:blipFill>
                <a:blip r:embed="rId3"/>
                <a:stretch>
                  <a:fillRect/>
                </a:stretch>
              </a:blipFill>
            </p:spPr>
            <p:txBody>
              <a:bodyPr/>
              <a:lstStyle/>
              <a:p>
                <a:r>
                  <a:rPr lang="zh-CN" altLang="en-US">
                    <a:noFill/>
                  </a:rPr>
                  <a:t> </a:t>
                </a:r>
              </a:p>
            </p:txBody>
          </p:sp>
        </mc:Fallback>
      </mc:AlternateContent>
      <p:sp>
        <p:nvSpPr>
          <p:cNvPr id="7" name="动作按钮: 转到主页 6">
            <a:hlinkClick r:id="rId4" action="ppaction://hlinksldjump" highlightClick="1"/>
            <a:extLst>
              <a:ext uri="{FF2B5EF4-FFF2-40B4-BE49-F238E27FC236}">
                <a16:creationId xmlns:a16="http://schemas.microsoft.com/office/drawing/2014/main" id="{497C7ED3-207E-49AC-B6E2-A6D3B663B35C}"/>
              </a:ext>
            </a:extLst>
          </p:cNvPr>
          <p:cNvSpPr/>
          <p:nvPr/>
        </p:nvSpPr>
        <p:spPr>
          <a:xfrm>
            <a:off x="11278081" y="616377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动作按钮: 获取信息 1">
            <a:hlinkClick r:id="rId5" action="ppaction://hlinksldjump" highlightClick="1"/>
            <a:extLst>
              <a:ext uri="{FF2B5EF4-FFF2-40B4-BE49-F238E27FC236}">
                <a16:creationId xmlns:a16="http://schemas.microsoft.com/office/drawing/2014/main" id="{4355192B-AC9B-411D-82D1-878A1C0CEEE0}"/>
              </a:ext>
            </a:extLst>
          </p:cNvPr>
          <p:cNvSpPr/>
          <p:nvPr/>
        </p:nvSpPr>
        <p:spPr>
          <a:xfrm>
            <a:off x="5867400" y="4572000"/>
            <a:ext cx="457200" cy="381000"/>
          </a:xfrm>
          <a:prstGeom prst="actionButtonInforma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754326"/>
          </a:xfrm>
        </p:spPr>
        <p:txBody>
          <a:bodyPr/>
          <a:lstStyle/>
          <a:p>
            <a:r>
              <a:rPr lang="zh-CN" altLang="en-US" sz="5400" dirty="0"/>
              <a:t>由系统的状态空间表式</a:t>
            </a:r>
            <a:br>
              <a:rPr lang="zh-CN" altLang="en-US" sz="5400" dirty="0"/>
            </a:br>
            <a:r>
              <a:rPr lang="zh-CN" altLang="en-US" sz="5400" dirty="0"/>
              <a:t>   求传递函数阵</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1.6</a:t>
            </a:r>
            <a:endParaRPr lang="zh-CN" altLang="en-US" sz="10400" dirty="0"/>
          </a:p>
        </p:txBody>
      </p:sp>
    </p:spTree>
    <p:extLst>
      <p:ext uri="{BB962C8B-B14F-4D97-AF65-F5344CB8AC3E}">
        <p14:creationId xmlns:p14="http://schemas.microsoft.com/office/powerpoint/2010/main" val="344702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6CD99-B8E4-4980-9FDF-ABF9D1A4A0AE}"/>
              </a:ext>
            </a:extLst>
          </p:cNvPr>
          <p:cNvSpPr>
            <a:spLocks noGrp="1"/>
          </p:cNvSpPr>
          <p:nvPr>
            <p:ph type="title"/>
          </p:nvPr>
        </p:nvSpPr>
        <p:spPr/>
        <p:txBody>
          <a:bodyPr>
            <a:normAutofit/>
          </a:bodyPr>
          <a:lstStyle/>
          <a:p>
            <a:r>
              <a:rPr lang="en-US" altLang="zh-CN" dirty="0"/>
              <a:t>1.6.1 </a:t>
            </a:r>
            <a:r>
              <a:rPr lang="zh-CN" altLang="en-US" dirty="0"/>
              <a:t>由系统的状态空间表达式求传递函数阵</a:t>
            </a:r>
          </a:p>
        </p:txBody>
      </p:sp>
      <mc:AlternateContent xmlns:mc="http://schemas.openxmlformats.org/markup-compatibility/2006" xmlns:a14="http://schemas.microsoft.com/office/drawing/2010/main">
        <mc:Choice Requires="a14">
          <p:sp>
            <p:nvSpPr>
              <p:cNvPr id="160771" name="Rectangle 3">
                <a:extLst>
                  <a:ext uri="{FF2B5EF4-FFF2-40B4-BE49-F238E27FC236}">
                    <a16:creationId xmlns:a16="http://schemas.microsoft.com/office/drawing/2014/main" id="{3058751E-425E-4D04-B29B-37ACE0A079CE}"/>
                  </a:ext>
                </a:extLst>
              </p:cNvPr>
              <p:cNvSpPr>
                <a:spLocks noGrp="1" noChangeArrowheads="1"/>
              </p:cNvSpPr>
              <p:nvPr>
                <p:ph sz="quarter" idx="13"/>
              </p:nvPr>
            </p:nvSpPr>
            <p:spPr>
              <a:xfrm>
                <a:off x="533400" y="1600200"/>
                <a:ext cx="11277600" cy="5105400"/>
              </a:xfrm>
            </p:spPr>
            <p:txBody>
              <a:bodyPr>
                <a:normAutofit/>
              </a:bodyPr>
              <a:lstStyle/>
              <a:p>
                <a:pPr>
                  <a:spcBef>
                    <a:spcPts val="0"/>
                  </a:spcBef>
                  <a:buFontTx/>
                  <a:buNone/>
                </a:pPr>
                <a:r>
                  <a:rPr lang="zh-CN" altLang="en-US" dirty="0"/>
                  <a:t>已知线性定常系统的状态空间表达式为</a:t>
                </a:r>
                <a:endParaRPr lang="en-US" altLang="zh-CN" dirty="0"/>
              </a:p>
              <a:p>
                <a:pPr algn="r">
                  <a:spcBef>
                    <a:spcPts val="0"/>
                  </a:spcBef>
                  <a:buFontTx/>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acc>
                              <m:accPr>
                                <m:chr m:val="̇"/>
                                <m:ctrlPr>
                                  <a:rPr lang="zh-CN" altLang="en-US"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zh-CN" altLang="en-US" dirty="0"/>
                  <a:t>  </a:t>
                </a:r>
                <a:r>
                  <a:rPr lang="en-US" altLang="zh-CN" dirty="0"/>
                  <a:t>		</a:t>
                </a:r>
                <a:r>
                  <a:rPr lang="zh-CN" altLang="en-US" dirty="0"/>
                  <a:t>       </a:t>
                </a:r>
                <a:r>
                  <a:rPr lang="en-US" altLang="zh-CN" dirty="0"/>
                  <a:t>		</a:t>
                </a:r>
                <a:r>
                  <a:rPr lang="zh-CN" altLang="en-US" dirty="0"/>
                  <a:t> </a:t>
                </a:r>
                <a:r>
                  <a:rPr lang="en-US" altLang="zh-CN" dirty="0"/>
                  <a:t>(1-71)</a:t>
                </a:r>
              </a:p>
              <a:p>
                <a:pPr>
                  <a:spcBef>
                    <a:spcPts val="0"/>
                  </a:spcBef>
                  <a:buFontTx/>
                  <a:buNone/>
                </a:pPr>
                <a:r>
                  <a:rPr lang="zh-CN" altLang="en-US" dirty="0"/>
                  <a:t>式中，</a:t>
                </a:r>
                <a:r>
                  <a:rPr lang="en-US" altLang="zh-CN" b="1" i="1" cap="none" dirty="0">
                    <a:latin typeface="Times New Roman" panose="02020603050405020304" pitchFamily="18" charset="0"/>
                    <a:cs typeface="Times New Roman" panose="02020603050405020304" pitchFamily="18" charset="0"/>
                  </a:rPr>
                  <a:t>x</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cap="none"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a:t>
                </a:r>
                <a:r>
                  <a:rPr lang="en-US" altLang="zh-CN" i="1" cap="none"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维状态向量；</a:t>
                </a:r>
                <a:r>
                  <a:rPr lang="en-US" altLang="zh-CN" b="1" i="1" cap="none" dirty="0">
                    <a:latin typeface="Times New Roman" panose="02020603050405020304" pitchFamily="18" charset="0"/>
                    <a:cs typeface="Times New Roman" panose="02020603050405020304" pitchFamily="18" charset="0"/>
                  </a:rPr>
                  <a:t>u</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cap="none"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a:t>
                </a:r>
                <a:r>
                  <a:rPr lang="en-US" altLang="zh-CN" i="1" cap="none"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维输入向量；</a:t>
                </a:r>
                <a:r>
                  <a:rPr lang="en-US" altLang="zh-CN" b="1" i="1" cap="none" dirty="0">
                    <a:latin typeface="Times New Roman" panose="02020603050405020304" pitchFamily="18" charset="0"/>
                    <a:cs typeface="Times New Roman" panose="02020603050405020304" pitchFamily="18" charset="0"/>
                  </a:rPr>
                  <a:t> y</a:t>
                </a:r>
                <a:r>
                  <a:rPr lang="en-US" altLang="zh-CN" cap="none" dirty="0">
                    <a:latin typeface="Times New Roman" panose="02020603050405020304" pitchFamily="18" charset="0"/>
                    <a:cs typeface="Times New Roman" panose="02020603050405020304" pitchFamily="18" charset="0"/>
                  </a:rPr>
                  <a:t>(</a:t>
                </a:r>
                <a:r>
                  <a:rPr lang="en-US" altLang="zh-CN" i="1" cap="none" dirty="0">
                    <a:latin typeface="Times New Roman" panose="02020603050405020304" pitchFamily="18" charset="0"/>
                    <a:cs typeface="Times New Roman" panose="02020603050405020304" pitchFamily="18" charset="0"/>
                  </a:rPr>
                  <a:t>t</a:t>
                </a:r>
                <a:r>
                  <a:rPr lang="en-US" altLang="zh-CN" cap="none"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a:t>
                </a:r>
                <a:r>
                  <a:rPr lang="en-US" altLang="zh-CN" i="1" cap="none" dirty="0">
                    <a:latin typeface="Times New Roman" panose="02020603050405020304" pitchFamily="18" charset="0"/>
                    <a:cs typeface="Times New Roman" panose="02020603050405020304" pitchFamily="18" charset="0"/>
                  </a:rPr>
                  <a:t>m</a:t>
                </a:r>
                <a:r>
                  <a:rPr lang="zh-CN" altLang="en-US" dirty="0"/>
                  <a:t>维输出向量。</a:t>
                </a:r>
                <a:endParaRPr lang="en-US" altLang="zh-CN" dirty="0"/>
              </a:p>
              <a:p>
                <a:pPr>
                  <a:spcBef>
                    <a:spcPts val="0"/>
                  </a:spcBef>
                  <a:buNone/>
                </a:pPr>
                <a:r>
                  <a:rPr lang="zh-CN" altLang="en-US" dirty="0">
                    <a:latin typeface="Times New Roman" panose="02020603050405020304" pitchFamily="18" charset="0"/>
                    <a:cs typeface="Times New Roman" panose="02020603050405020304" pitchFamily="18" charset="0"/>
                  </a:rPr>
                  <a:t>对式</a:t>
                </a:r>
                <a:r>
                  <a:rPr lang="en-US" altLang="zh-CN" dirty="0">
                    <a:latin typeface="Times New Roman" panose="02020603050405020304" pitchFamily="18" charset="0"/>
                    <a:cs typeface="Times New Roman" panose="02020603050405020304" pitchFamily="18" charset="0"/>
                  </a:rPr>
                  <a:t>(1-71)</a:t>
                </a:r>
                <a:r>
                  <a:rPr lang="zh-CN" altLang="en-US" dirty="0">
                    <a:latin typeface="Times New Roman" panose="02020603050405020304" pitchFamily="18" charset="0"/>
                    <a:cs typeface="Times New Roman" panose="02020603050405020304" pitchFamily="18" charset="0"/>
                  </a:rPr>
                  <a:t>取拉氏变换，可得</a:t>
                </a:r>
              </a:p>
              <a:p>
                <a:pPr marL="0">
                  <a:spcBef>
                    <a:spcPts val="0"/>
                  </a:spcBef>
                  <a:buNone/>
                </a:pPr>
                <a14:m>
                  <m:oMathPara xmlns:m="http://schemas.openxmlformats.org/officeDocument/2006/math">
                    <m:oMathParaPr>
                      <m:jc m:val="center"/>
                    </m:oMathParaPr>
                    <m:oMath xmlns:m="http://schemas.openxmlformats.org/officeDocument/2006/math">
                      <m:r>
                        <a:rPr lang="zh-CN" altLang="en-US" b="0"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(0)=</m:t>
                      </m:r>
                      <m:r>
                        <a:rPr lang="zh-CN" altLang="en-US" b="1" i="1">
                          <a:solidFill>
                            <a:srgbClr val="000000"/>
                          </a:solidFill>
                          <a:latin typeface="Cambria Math" panose="02040503050406030204" pitchFamily="18" charset="0"/>
                        </a:rPr>
                        <m:t>𝑨𝑿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 xmlns:m="http://schemas.openxmlformats.org/officeDocument/2006/math">
                      <m:r>
                        <a:rPr lang="zh-CN" altLang="en-US" b="1" i="1">
                          <a:solidFill>
                            <a:srgbClr val="000000"/>
                          </a:solidFill>
                          <a:latin typeface="Cambria Math" panose="02040503050406030204" pitchFamily="18" charset="0"/>
                        </a:rPr>
                        <m:t>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m:oMathPara>
                </a14:m>
                <a:endParaRPr lang="zh-CN" altLang="en-US" dirty="0"/>
              </a:p>
              <a:p>
                <a:pPr>
                  <a:spcBef>
                    <a:spcPts val="0"/>
                  </a:spcBef>
                  <a:buNone/>
                </a:pPr>
                <a:r>
                  <a:rPr lang="zh-CN" altLang="en-US" dirty="0">
                    <a:latin typeface="Times New Roman" panose="02020603050405020304" pitchFamily="18" charset="0"/>
                    <a:cs typeface="Times New Roman" panose="02020603050405020304" pitchFamily="18" charset="0"/>
                  </a:rPr>
                  <a:t>设初始条件</a:t>
                </a:r>
                <a:r>
                  <a:rPr lang="en-US" altLang="zh-CN" b="1" i="1" cap="none"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a:t>
                </a:r>
                <a:r>
                  <a:rPr lang="en-US" altLang="zh-CN" b="1"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，则有</a:t>
                </a:r>
              </a:p>
              <a:p>
                <a:pPr algn="r">
                  <a:spcBef>
                    <a:spcPts val="0"/>
                  </a:spcBef>
                  <a:buNone/>
                </a:pPr>
                <a14:m>
                  <m:oMathPara xmlns:m="http://schemas.openxmlformats.org/officeDocument/2006/math">
                    <m:oMathParaPr>
                      <m:jc m:val="centerGroup"/>
                    </m:oMathParaPr>
                    <m:oMath xmlns:m="http://schemas.openxmlformats.org/officeDocument/2006/math">
                      <m:r>
                        <a:rPr lang="zh-CN" altLang="en-US" b="0"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𝑿</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𝑨𝑿</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𝑩𝑼</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𝑠</m:t>
                          </m:r>
                        </m:e>
                      </m:d>
                    </m:oMath>
                  </m:oMathPara>
                </a14:m>
                <a:endParaRPr lang="en-US" altLang="zh-CN" i="1" dirty="0">
                  <a:solidFill>
                    <a:srgbClr val="000000"/>
                  </a:solidFill>
                  <a:latin typeface="Cambria Math" panose="02040503050406030204" pitchFamily="18" charset="0"/>
                </a:endParaRPr>
              </a:p>
              <a:p>
                <a:pPr algn="r">
                  <a:spcBef>
                    <a:spcPts val="0"/>
                  </a:spcBef>
                  <a:buNone/>
                </a:pPr>
                <a:r>
                  <a:rPr lang="en-US" altLang="zh-CN" dirty="0">
                    <a:solidFill>
                      <a:srgbClr val="000000"/>
                    </a:solidFill>
                  </a:rPr>
                  <a:t>		</a:t>
                </a:r>
                <a14:m>
                  <m:oMath xmlns:m="http://schemas.openxmlformats.org/officeDocument/2006/math">
                    <m:r>
                      <a:rPr lang="zh-CN" altLang="en-US" b="1" i="1">
                        <a:solidFill>
                          <a:srgbClr val="000000"/>
                        </a:solidFill>
                        <a:latin typeface="Cambria Math" panose="02040503050406030204" pitchFamily="18" charset="0"/>
                      </a:rPr>
                      <m:t>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𝑩𝑼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(1-72)</a:t>
                </a:r>
              </a:p>
            </p:txBody>
          </p:sp>
        </mc:Choice>
        <mc:Fallback xmlns="">
          <p:sp>
            <p:nvSpPr>
              <p:cNvPr id="160771" name="Rectangle 3">
                <a:extLst>
                  <a:ext uri="{FF2B5EF4-FFF2-40B4-BE49-F238E27FC236}">
                    <a16:creationId xmlns:a16="http://schemas.microsoft.com/office/drawing/2014/main" id="{3058751E-425E-4D04-B29B-37ACE0A079CE}"/>
                  </a:ext>
                </a:extLst>
              </p:cNvPr>
              <p:cNvSpPr>
                <a:spLocks noGrp="1" noRot="1" noChangeAspect="1" noMove="1" noResize="1" noEditPoints="1" noAdjustHandles="1" noChangeArrowheads="1" noChangeShapeType="1" noTextEdit="1"/>
              </p:cNvSpPr>
              <p:nvPr>
                <p:ph sz="quarter" idx="13"/>
              </p:nvPr>
            </p:nvSpPr>
            <p:spPr>
              <a:xfrm>
                <a:off x="533400" y="1600200"/>
                <a:ext cx="11277600" cy="5105400"/>
              </a:xfrm>
              <a:blipFill>
                <a:blip r:embed="rId2"/>
                <a:stretch>
                  <a:fillRect t="-239" r="-2324"/>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65671462-82EF-4171-B1C7-C6848614F22B}"/>
              </a:ext>
            </a:extLst>
          </p:cNvPr>
          <p:cNvSpPr>
            <a:spLocks noGrp="1"/>
          </p:cNvSpPr>
          <p:nvPr>
            <p:ph type="sldNum" sz="quarter" idx="12"/>
          </p:nvPr>
        </p:nvSpPr>
        <p:spPr/>
        <p:txBody>
          <a:bodyPr/>
          <a:lstStyle/>
          <a:p>
            <a:fld id="{BA59BDA8-D3AB-4F2F-8C9C-7F982D40E98C}" type="slidenum">
              <a:rPr lang="en-US" altLang="zh-CN"/>
              <a:pPr/>
              <a:t>75</a:t>
            </a:fld>
            <a:endParaRPr lang="en-US" altLang="zh-CN"/>
          </a:p>
        </p:txBody>
      </p:sp>
      <p:sp>
        <p:nvSpPr>
          <p:cNvPr id="160773" name="Rectangle 5">
            <a:extLst>
              <a:ext uri="{FF2B5EF4-FFF2-40B4-BE49-F238E27FC236}">
                <a16:creationId xmlns:a16="http://schemas.microsoft.com/office/drawing/2014/main" id="{B335F367-97B4-46AD-9A34-A057987DEC2C}"/>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C09962CC-0BFC-4E1D-91F1-15E60BF41E8B}"/>
              </a:ext>
            </a:extLst>
          </p:cNvPr>
          <p:cNvSpPr>
            <a:spLocks noGrp="1"/>
          </p:cNvSpPr>
          <p:nvPr>
            <p:ph type="sldNum" sz="quarter" idx="12"/>
          </p:nvPr>
        </p:nvSpPr>
        <p:spPr/>
        <p:txBody>
          <a:bodyPr/>
          <a:lstStyle/>
          <a:p>
            <a:fld id="{1BC81B17-3201-402D-A326-052BC89B8CFC}" type="slidenum">
              <a:rPr lang="en-US" altLang="zh-CN"/>
              <a:pPr/>
              <a:t>76</a:t>
            </a:fld>
            <a:endParaRPr lang="en-US" altLang="zh-CN"/>
          </a:p>
        </p:txBody>
      </p:sp>
      <mc:AlternateContent xmlns:mc="http://schemas.openxmlformats.org/markup-compatibility/2006" xmlns:a14="http://schemas.microsoft.com/office/drawing/2010/main">
        <mc:Choice Requires="a14">
          <p:sp>
            <p:nvSpPr>
              <p:cNvPr id="168963" name="Rectangle 3">
                <a:extLst>
                  <a:ext uri="{FF2B5EF4-FFF2-40B4-BE49-F238E27FC236}">
                    <a16:creationId xmlns:a16="http://schemas.microsoft.com/office/drawing/2014/main" id="{B14BB703-EBA2-4A76-92B1-FD4C85D4E8F1}"/>
                  </a:ext>
                </a:extLst>
              </p:cNvPr>
              <p:cNvSpPr>
                <a:spLocks noGrp="1" noChangeArrowheads="1"/>
              </p:cNvSpPr>
              <p:nvPr>
                <p:ph idx="4294967295"/>
              </p:nvPr>
            </p:nvSpPr>
            <p:spPr>
              <a:xfrm>
                <a:off x="685800" y="323165"/>
                <a:ext cx="11201400" cy="6230035"/>
              </a:xfrm>
            </p:spPr>
            <p:txBody>
              <a:bodyPr>
                <a:normAutofit/>
              </a:bodyPr>
              <a:lstStyle/>
              <a:p>
                <a:pPr>
                  <a:buNone/>
                </a:pPr>
                <a14:m>
                  <m:oMathPara xmlns:m="http://schemas.openxmlformats.org/officeDocument/2006/math">
                    <m:oMathParaPr>
                      <m:jc m:val="centerGroup"/>
                    </m:oMathParaPr>
                    <m:oMath xmlns:m="http://schemas.openxmlformats.org/officeDocument/2006/math">
                      <m:r>
                        <a:rPr lang="zh-CN" altLang="en-US" sz="2400" b="1" i="1">
                          <a:solidFill>
                            <a:srgbClr val="000000"/>
                          </a:solidFill>
                          <a:latin typeface="Cambria Math" panose="02040503050406030204" pitchFamily="18" charset="0"/>
                        </a:rPr>
                        <m:t>𝒀</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𝑮</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𝑼</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oMath>
                  </m:oMathPara>
                </a14:m>
                <a:endParaRPr lang="zh-CN" altLang="en-US" sz="2400" dirty="0"/>
              </a:p>
              <a:p>
                <a:pP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式中，</a:t>
                </a:r>
                <a14:m>
                  <m:oMath xmlns:m="http://schemas.openxmlformats.org/officeDocument/2006/math">
                    <m:r>
                      <a:rPr lang="zh-CN" altLang="en-US" sz="2400" b="1" i="1">
                        <a:solidFill>
                          <a:srgbClr val="000000"/>
                        </a:solidFill>
                        <a:latin typeface="Cambria Math" panose="02040503050406030204" pitchFamily="18" charset="0"/>
                      </a:rPr>
                      <m:t>𝑮</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m:t>
                    </m:r>
                    <m:r>
                      <a:rPr lang="zh-CN" altLang="en-US" sz="2400" i="1">
                        <a:solidFill>
                          <a:srgbClr val="000000"/>
                        </a:solidFill>
                        <a:latin typeface="Cambria Math" panose="02040503050406030204" pitchFamily="18" charset="0"/>
                      </a:rPr>
                      <m:t>]</m:t>
                    </m:r>
                  </m:oMath>
                </a14:m>
                <a:r>
                  <a:rPr lang="en-US" altLang="zh-CN" sz="2400" i="1" cap="none" dirty="0">
                    <a:latin typeface="Times New Roman" panose="02020603050405020304" pitchFamily="18" charset="0"/>
                    <a:cs typeface="Times New Roman" panose="02020603050405020304" pitchFamily="18" charset="0"/>
                  </a:rPr>
                  <a:t>      </a:t>
                </a:r>
                <a:r>
                  <a:rPr lang="zh-CN" altLang="en-US" sz="2400" cap="none" dirty="0">
                    <a:latin typeface="Times New Roman" panose="02020603050405020304" pitchFamily="18" charset="0"/>
                    <a:cs typeface="Times New Roman" panose="02020603050405020304" pitchFamily="18" charset="0"/>
                  </a:rPr>
                  <a:t>为</a:t>
                </a:r>
                <a:r>
                  <a:rPr lang="en-US" altLang="zh-CN" sz="2400" i="1" cap="none" dirty="0">
                    <a:latin typeface="Times New Roman" panose="02020603050405020304" pitchFamily="18" charset="0"/>
                    <a:cs typeface="Times New Roman" panose="02020603050405020304" pitchFamily="18" charset="0"/>
                  </a:rPr>
                  <a:t>m</a:t>
                </a:r>
                <a:r>
                  <a:rPr lang="en-US" altLang="zh-CN" sz="2400" cap="none"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cap="none" dirty="0" err="1">
                    <a:latin typeface="Times New Roman" panose="02020603050405020304" pitchFamily="18" charset="0"/>
                    <a:cs typeface="Times New Roman" panose="02020603050405020304" pitchFamily="18" charset="0"/>
                  </a:rPr>
                  <a:t>r</a:t>
                </a:r>
                <a:r>
                  <a:rPr lang="en-US" altLang="zh-CN" sz="2400" i="1" cap="none"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维</a:t>
                </a:r>
              </a:p>
              <a:p>
                <a:pPr marL="0" indent="-457200">
                  <a:lnSpc>
                    <a:spcPct val="100000"/>
                  </a:lnSpc>
                </a:pPr>
                <a:r>
                  <a:rPr lang="zh-CN" altLang="en-US" sz="2400" dirty="0">
                    <a:latin typeface="Times New Roman" panose="02020603050405020304" pitchFamily="18" charset="0"/>
                    <a:cs typeface="Times New Roman" panose="02020603050405020304" pitchFamily="18" charset="0"/>
                  </a:rPr>
                  <a:t>对于单输入单输出系统，按式</a:t>
                </a:r>
                <a:r>
                  <a:rPr lang="en-US" altLang="zh-CN" sz="2400" dirty="0">
                    <a:latin typeface="Times New Roman" panose="02020603050405020304" pitchFamily="18" charset="0"/>
                    <a:cs typeface="Times New Roman" panose="02020603050405020304" pitchFamily="18" charset="0"/>
                  </a:rPr>
                  <a:t>(1-72)</a:t>
                </a:r>
                <a:r>
                  <a:rPr lang="zh-CN" altLang="en-US" sz="2400" dirty="0">
                    <a:latin typeface="Times New Roman" panose="02020603050405020304" pitchFamily="18" charset="0"/>
                    <a:cs typeface="Times New Roman" panose="02020603050405020304" pitchFamily="18" charset="0"/>
                  </a:rPr>
                  <a:t>求出的</a:t>
                </a:r>
                <a:r>
                  <a:rPr lang="en-US" altLang="zh-CN" sz="2400" i="1" dirty="0">
                    <a:latin typeface="Times New Roman" panose="02020603050405020304" pitchFamily="18" charset="0"/>
                    <a:cs typeface="Times New Roman" panose="02020603050405020304" pitchFamily="18" charset="0"/>
                  </a:rPr>
                  <a:t>G</a:t>
                </a:r>
                <a:r>
                  <a:rPr lang="en-US" altLang="zh-CN" sz="2400" dirty="0">
                    <a:latin typeface="Times New Roman" panose="02020603050405020304" pitchFamily="18" charset="0"/>
                    <a:cs typeface="Times New Roman" panose="02020603050405020304" pitchFamily="18" charset="0"/>
                  </a:rPr>
                  <a:t>(</a:t>
                </a:r>
                <a:r>
                  <a:rPr lang="en-US" altLang="zh-CN" sz="2400" i="1" cap="none"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为系统的传递函数，可表示为</a:t>
                </a:r>
                <a:endParaRPr lang="en-US" altLang="zh-CN" sz="2400" dirty="0">
                  <a:latin typeface="Times New Roman" panose="02020603050405020304" pitchFamily="18" charset="0"/>
                  <a:cs typeface="Times New Roman" panose="02020603050405020304" pitchFamily="18" charset="0"/>
                </a:endParaRPr>
              </a:p>
              <a:p>
                <a:pPr marL="0" indent="0" algn="r">
                  <a:lnSpc>
                    <a:spcPct val="100000"/>
                  </a:lnSpc>
                  <a:buNone/>
                </a:pPr>
                <a14:m>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m:t>
                    </m:r>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m:rPr>
                                <m:sty m:val="p"/>
                              </m:rPr>
                              <a:rPr lang="zh-CN" altLang="en-US" sz="2400" cap="none" smtClean="0">
                                <a:solidFill>
                                  <a:srgbClr val="000000"/>
                                </a:solidFill>
                                <a:latin typeface="Cambria Math" panose="02040503050406030204" pitchFamily="18" charset="0"/>
                              </a:rPr>
                              <m:t>adj</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den>
                    </m:f>
                    <m:r>
                      <a:rPr lang="zh-CN" altLang="en-US" sz="2400" b="1" i="1">
                        <a:solidFill>
                          <a:srgbClr val="000000"/>
                        </a:solidFill>
                        <a:latin typeface="Cambria Math" panose="02040503050406030204" pitchFamily="18" charset="0"/>
                      </a:rPr>
                      <m:t>𝒃</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(1-73)</a:t>
                </a:r>
              </a:p>
              <a:p>
                <a:pPr>
                  <a:lnSpc>
                    <a:spcPct val="100000"/>
                  </a:lnSpc>
                </a:pPr>
                <a:r>
                  <a:rPr lang="zh-CN" altLang="en-US" sz="2400" dirty="0">
                    <a:latin typeface="Times New Roman" panose="02020603050405020304" pitchFamily="18" charset="0"/>
                    <a:cs typeface="Times New Roman" panose="02020603050405020304" pitchFamily="18" charset="0"/>
                  </a:rPr>
                  <a:t>当系统的传递函数无零极点对消时，有</a:t>
                </a:r>
                <a:endParaRPr lang="en-US" altLang="zh-CN" sz="2400" dirty="0">
                  <a:latin typeface="Times New Roman" panose="02020603050405020304" pitchFamily="18" charset="0"/>
                  <a:cs typeface="Times New Roman" panose="02020603050405020304" pitchFamily="18" charset="0"/>
                </a:endParaRPr>
              </a:p>
              <a:p>
                <a:pPr>
                  <a:lnSpc>
                    <a:spcPct val="100000"/>
                  </a:lnSpc>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𝐺</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0</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𝑠</m:t>
                              </m:r>
                            </m:e>
                            <m:sup>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den>
                      </m:f>
                    </m:oMath>
                  </m:oMathPara>
                </a14:m>
                <a:endParaRPr lang="en-US" altLang="zh-CN" sz="2800" dirty="0"/>
              </a:p>
              <a:p>
                <a:pPr>
                  <a:lnSpc>
                    <a:spcPct val="100000"/>
                  </a:lnSpc>
                </a:pPr>
                <a:r>
                  <a:rPr lang="zh-CN" altLang="en-US" sz="2400" dirty="0"/>
                  <a:t>说明：</a:t>
                </a:r>
                <a:endParaRPr lang="en-US" altLang="zh-CN" sz="2400" dirty="0"/>
              </a:p>
              <a:p>
                <a:pPr>
                  <a:lnSpc>
                    <a:spcPct val="100000"/>
                  </a:lnSpc>
                  <a:spcBef>
                    <a:spcPts val="600"/>
                  </a:spcBef>
                  <a:buNone/>
                </a:pPr>
                <a:r>
                  <a:rPr lang="en-US" altLang="zh-CN" dirty="0"/>
                  <a:t>    </a:t>
                </a:r>
                <a:r>
                  <a:rPr lang="en-US" altLang="zh-CN" sz="2400" dirty="0"/>
                  <a:t>(1)</a:t>
                </a:r>
                <a:r>
                  <a:rPr lang="zh-CN" altLang="en-US" sz="2400" dirty="0"/>
                  <a:t>系统矩阵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的特征多项式等于传递函数的分母多项式；</a:t>
                </a:r>
              </a:p>
              <a:p>
                <a:pPr>
                  <a:lnSpc>
                    <a:spcPct val="100000"/>
                  </a:lnSpc>
                  <a:spcBef>
                    <a:spcPts val="600"/>
                  </a:spcBef>
                  <a:buNone/>
                </a:pPr>
                <a:r>
                  <a:rPr lang="zh-CN" altLang="en-US" sz="2400" dirty="0"/>
                  <a:t>   </a:t>
                </a:r>
                <a:r>
                  <a:rPr lang="en-US" altLang="zh-CN" sz="2400" dirty="0"/>
                  <a:t>(2)</a:t>
                </a:r>
                <a:r>
                  <a:rPr lang="zh-CN" altLang="en-US" sz="2400" dirty="0"/>
                  <a:t>传递函数的极点就是</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t>的特征值。</a:t>
                </a:r>
              </a:p>
              <a:p>
                <a:pPr>
                  <a:lnSpc>
                    <a:spcPct val="100000"/>
                  </a:lnSpc>
                  <a:spcBef>
                    <a:spcPts val="600"/>
                  </a:spcBef>
                  <a:buNone/>
                </a:pPr>
                <a:r>
                  <a:rPr lang="zh-CN" altLang="en-US" sz="2400" dirty="0"/>
                  <a:t>   </a:t>
                </a:r>
                <a:r>
                  <a:rPr lang="en-US" altLang="zh-CN" sz="2400" dirty="0"/>
                  <a:t>(3)</a:t>
                </a:r>
                <a:r>
                  <a:rPr lang="zh-CN" altLang="en-US" sz="2400" dirty="0"/>
                  <a:t>由于系统状态变量的选择不惟一，故建立的系统状态表达式也不是唯一的。</a:t>
                </a:r>
                <a:endParaRPr lang="en-US" altLang="zh-CN" sz="2400" dirty="0"/>
              </a:p>
              <a:p>
                <a:pPr>
                  <a:lnSpc>
                    <a:spcPct val="100000"/>
                  </a:lnSpc>
                  <a:spcBef>
                    <a:spcPts val="600"/>
                  </a:spcBef>
                  <a:buNone/>
                </a:pPr>
                <a:r>
                  <a:rPr lang="zh-CN" altLang="en-US" sz="2400" dirty="0"/>
                  <a:t>但是同一系统的传递函数阵却是唯一的。</a:t>
                </a:r>
              </a:p>
            </p:txBody>
          </p:sp>
        </mc:Choice>
        <mc:Fallback xmlns="">
          <p:sp>
            <p:nvSpPr>
              <p:cNvPr id="168963" name="Rectangle 3">
                <a:extLst>
                  <a:ext uri="{FF2B5EF4-FFF2-40B4-BE49-F238E27FC236}">
                    <a16:creationId xmlns:a16="http://schemas.microsoft.com/office/drawing/2014/main" id="{B14BB703-EBA2-4A76-92B1-FD4C85D4E8F1}"/>
                  </a:ext>
                </a:extLst>
              </p:cNvPr>
              <p:cNvSpPr>
                <a:spLocks noGrp="1" noRot="1" noChangeAspect="1" noMove="1" noResize="1" noEditPoints="1" noAdjustHandles="1" noChangeArrowheads="1" noChangeShapeType="1" noTextEdit="1"/>
              </p:cNvSpPr>
              <p:nvPr>
                <p:ph idx="4294967295"/>
              </p:nvPr>
            </p:nvSpPr>
            <p:spPr>
              <a:xfrm>
                <a:off x="685800" y="323165"/>
                <a:ext cx="11201400" cy="6230035"/>
              </a:xfrm>
              <a:blipFill>
                <a:blip r:embed="rId3"/>
                <a:stretch>
                  <a:fillRect l="-762" r="-817"/>
                </a:stretch>
              </a:blipFill>
            </p:spPr>
            <p:txBody>
              <a:bodyPr/>
              <a:lstStyle/>
              <a:p>
                <a:r>
                  <a:rPr lang="zh-CN" altLang="en-US">
                    <a:noFill/>
                  </a:rPr>
                  <a:t> </a:t>
                </a:r>
              </a:p>
            </p:txBody>
          </p:sp>
        </mc:Fallback>
      </mc:AlternateContent>
      <p:sp>
        <p:nvSpPr>
          <p:cNvPr id="168965" name="Rectangle 5">
            <a:extLst>
              <a:ext uri="{FF2B5EF4-FFF2-40B4-BE49-F238E27FC236}">
                <a16:creationId xmlns:a16="http://schemas.microsoft.com/office/drawing/2014/main" id="{9C509856-E0FE-40EA-B7A6-E73B8C14CDB3}"/>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8967" name="Rectangle 7">
            <a:extLst>
              <a:ext uri="{FF2B5EF4-FFF2-40B4-BE49-F238E27FC236}">
                <a16:creationId xmlns:a16="http://schemas.microsoft.com/office/drawing/2014/main" id="{DAD025E2-B32B-4AD7-A319-09054EDD9EF4}"/>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EDBE6A5F-9B80-4A00-8D86-EDB0976F1741}"/>
              </a:ext>
            </a:extLst>
          </p:cNvPr>
          <p:cNvSpPr>
            <a:spLocks noGrp="1" noChangeArrowheads="1"/>
          </p:cNvSpPr>
          <p:nvPr>
            <p:ph type="title"/>
          </p:nvPr>
        </p:nvSpPr>
        <p:spPr>
          <a:xfrm>
            <a:off x="1981200" y="274638"/>
            <a:ext cx="8229600" cy="258762"/>
          </a:xfrm>
        </p:spPr>
        <p:txBody>
          <a:bodyPr>
            <a:normAutofit fontScale="90000"/>
          </a:bodyPr>
          <a:lstStyle/>
          <a:p>
            <a:r>
              <a:rPr lang="en-US" altLang="zh-CN" sz="4000"/>
              <a:t> </a:t>
            </a:r>
          </a:p>
        </p:txBody>
      </p:sp>
      <mc:AlternateContent xmlns:mc="http://schemas.openxmlformats.org/markup-compatibility/2006" xmlns:a14="http://schemas.microsoft.com/office/drawing/2010/main">
        <mc:Choice Requires="a14">
          <p:sp>
            <p:nvSpPr>
              <p:cNvPr id="171011" name="Rectangle 3">
                <a:extLst>
                  <a:ext uri="{FF2B5EF4-FFF2-40B4-BE49-F238E27FC236}">
                    <a16:creationId xmlns:a16="http://schemas.microsoft.com/office/drawing/2014/main" id="{1609A9F6-65B1-4A61-95BB-5D806AAEDE32}"/>
                  </a:ext>
                </a:extLst>
              </p:cNvPr>
              <p:cNvSpPr>
                <a:spLocks noGrp="1" noChangeArrowheads="1"/>
              </p:cNvSpPr>
              <p:nvPr>
                <p:ph idx="1"/>
              </p:nvPr>
            </p:nvSpPr>
            <p:spPr>
              <a:xfrm>
                <a:off x="533400" y="762001"/>
                <a:ext cx="11201400" cy="5364163"/>
              </a:xfrm>
            </p:spPr>
            <p:txBody>
              <a:bodyPr>
                <a:normAutofit/>
              </a:bodyPr>
              <a:lstStyle/>
              <a:p>
                <a:pPr>
                  <a:buFontTx/>
                  <a:buNone/>
                </a:pPr>
                <a:r>
                  <a:rPr lang="zh-CN" altLang="en-US" sz="2800" b="1" dirty="0"/>
                  <a:t>例</a:t>
                </a:r>
                <a:r>
                  <a:rPr lang="en-US" altLang="zh-CN" sz="2800" b="1" dirty="0"/>
                  <a:t>1-12  </a:t>
                </a:r>
                <a:r>
                  <a:rPr lang="zh-CN" altLang="en-US" sz="2800" dirty="0"/>
                  <a:t>已知系统的状态空间表达式如下所示，试求其传递函数阵。</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−2</m:t>
                                </m:r>
                              </m:e>
                              <m:e>
                                <m:r>
                                  <a:rPr lang="zh-CN" altLang="en-US" sz="2400" i="1">
                                    <a:solidFill>
                                      <a:srgbClr val="000000"/>
                                    </a:solidFill>
                                    <a:latin typeface="Cambria Math" panose="02040503050406030204" pitchFamily="18" charset="0"/>
                                  </a:rPr>
                                  <m:t>−3</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m:oMath xmlns:m="http://schemas.openxmlformats.org/officeDocument/2006/math">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e>
                          </m:eqArr>
                        </m:e>
                      </m:d>
                    </m:oMath>
                  </m:oMathPara>
                </a14:m>
                <a:endParaRPr lang="en-US" altLang="zh-CN" sz="2800" dirty="0"/>
              </a:p>
              <a:p>
                <a:pPr>
                  <a:buNone/>
                </a:pPr>
                <a:r>
                  <a:rPr lang="en-US" altLang="zh-CN" sz="2800" b="1" dirty="0"/>
                  <a:t> </a:t>
                </a:r>
                <a:r>
                  <a:rPr lang="zh-CN" altLang="en-US" sz="2800" b="1" dirty="0"/>
                  <a:t>解 </a:t>
                </a:r>
                <a:r>
                  <a:rPr lang="zh-CN" altLang="en-US" sz="2800" dirty="0"/>
                  <a:t>传递函数阵为 </a:t>
                </a:r>
              </a:p>
              <a:p>
                <a:pPr>
                  <a:buNone/>
                </a:pPr>
                <a:endParaRPr lang="zh-CN" altLang="en-US" sz="2800" dirty="0"/>
              </a:p>
            </p:txBody>
          </p:sp>
        </mc:Choice>
        <mc:Fallback xmlns="">
          <p:sp>
            <p:nvSpPr>
              <p:cNvPr id="171011" name="Rectangle 3">
                <a:extLst>
                  <a:ext uri="{FF2B5EF4-FFF2-40B4-BE49-F238E27FC236}">
                    <a16:creationId xmlns:a16="http://schemas.microsoft.com/office/drawing/2014/main" id="{1609A9F6-65B1-4A61-95BB-5D806AAEDE32}"/>
                  </a:ext>
                </a:extLst>
              </p:cNvPr>
              <p:cNvSpPr>
                <a:spLocks noGrp="1" noRot="1" noChangeAspect="1" noMove="1" noResize="1" noEditPoints="1" noAdjustHandles="1" noChangeArrowheads="1" noChangeShapeType="1" noTextEdit="1"/>
              </p:cNvSpPr>
              <p:nvPr>
                <p:ph idx="1"/>
              </p:nvPr>
            </p:nvSpPr>
            <p:spPr>
              <a:xfrm>
                <a:off x="533400" y="762001"/>
                <a:ext cx="11201400" cy="5364163"/>
              </a:xfrm>
              <a:blipFill>
                <a:blip r:embed="rId2"/>
                <a:stretch>
                  <a:fillRect t="-341"/>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865AFAAF-8DB2-40F1-9F78-795CC83CD28E}"/>
              </a:ext>
            </a:extLst>
          </p:cNvPr>
          <p:cNvSpPr>
            <a:spLocks noGrp="1"/>
          </p:cNvSpPr>
          <p:nvPr>
            <p:ph type="sldNum" sz="quarter" idx="12"/>
          </p:nvPr>
        </p:nvSpPr>
        <p:spPr/>
        <p:txBody>
          <a:bodyPr/>
          <a:lstStyle/>
          <a:p>
            <a:fld id="{8555E582-7786-46D1-8B75-963126C1C076}" type="slidenum">
              <a:rPr lang="en-US" altLang="zh-CN"/>
              <a:pPr/>
              <a:t>77</a:t>
            </a:fld>
            <a:endParaRPr lang="en-US" altLang="zh-CN"/>
          </a:p>
        </p:txBody>
      </p:sp>
      <p:sp>
        <p:nvSpPr>
          <p:cNvPr id="171013" name="Rectangle 5">
            <a:extLst>
              <a:ext uri="{FF2B5EF4-FFF2-40B4-BE49-F238E27FC236}">
                <a16:creationId xmlns:a16="http://schemas.microsoft.com/office/drawing/2014/main" id="{6A12227F-008F-45A6-A5E3-8C721C121232}"/>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0" name="Object 6">
                <a:extLst>
                  <a:ext uri="{FF2B5EF4-FFF2-40B4-BE49-F238E27FC236}">
                    <a16:creationId xmlns:a16="http://schemas.microsoft.com/office/drawing/2014/main" id="{85B2E490-AEC3-45A1-A73C-AE8D4C9B75A6}"/>
                  </a:ext>
                </a:extLst>
              </p:cNvPr>
              <p:cNvSpPr txBox="1"/>
              <p:nvPr/>
            </p:nvSpPr>
            <p:spPr bwMode="auto">
              <a:xfrm>
                <a:off x="1155700" y="3733800"/>
                <a:ext cx="10045074" cy="148431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rPr>
                        <m:t> </m:t>
                      </m:r>
                      <m:r>
                        <a:rPr lang="zh-CN" altLang="en-US" sz="2400" b="1" i="1" smtClean="0">
                          <a:solidFill>
                            <a:srgbClr val="000000"/>
                          </a:solidFill>
                          <a:latin typeface="Cambria Math" panose="02040503050406030204" pitchFamily="18" charset="0"/>
                        </a:rPr>
                        <m:t>𝑮</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𝑠</m:t>
                      </m:r>
                      <m:r>
                        <a:rPr lang="zh-CN" altLang="en-US" sz="2400" i="1" smtClean="0">
                          <a:solidFill>
                            <a:srgbClr val="000000"/>
                          </a:solidFill>
                          <a:latin typeface="Cambria Math" panose="02040503050406030204" pitchFamily="18" charset="0"/>
                        </a:rPr>
                        <m:t>)=</m:t>
                      </m:r>
                      <m:r>
                        <a:rPr lang="zh-CN" altLang="en-US" sz="2400" b="1" i="1" smtClean="0">
                          <a:solidFill>
                            <a:srgbClr val="000000"/>
                          </a:solidFill>
                          <a:latin typeface="Cambria Math" panose="02040503050406030204" pitchFamily="18" charset="0"/>
                        </a:rPr>
                        <m:t>𝑪</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𝑠</m:t>
                      </m:r>
                      <m:r>
                        <a:rPr lang="zh-CN" altLang="en-US" sz="2400" b="1" i="1" smtClean="0">
                          <a:solidFill>
                            <a:srgbClr val="000000"/>
                          </a:solidFill>
                          <a:latin typeface="Cambria Math" panose="02040503050406030204" pitchFamily="18" charset="0"/>
                        </a:rPr>
                        <m:t>𝑰</m:t>
                      </m:r>
                      <m:r>
                        <a:rPr lang="zh-CN" altLang="en-US" sz="2400" i="1" smtClean="0">
                          <a:solidFill>
                            <a:srgbClr val="000000"/>
                          </a:solidFill>
                          <a:latin typeface="Cambria Math" panose="02040503050406030204" pitchFamily="18" charset="0"/>
                        </a:rPr>
                        <m:t>−</m:t>
                      </m:r>
                      <m:r>
                        <a:rPr lang="zh-CN" altLang="en-US" sz="2400" b="1" i="1" smtClean="0">
                          <a:solidFill>
                            <a:srgbClr val="000000"/>
                          </a:solidFill>
                          <a:latin typeface="Cambria Math" panose="02040503050406030204" pitchFamily="18" charset="0"/>
                        </a:rPr>
                        <m:t>𝑨</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
                        </m:e>
                      </m:d>
                      <m:sSup>
                        <m:sSupPr>
                          <m:ctrlPr>
                            <a:rPr lang="zh-CN" altLang="en-US" sz="2400" i="1">
                              <a:solidFill>
                                <a:srgbClr val="000000"/>
                              </a:solidFill>
                              <a:latin typeface="Cambria Math" panose="02040503050406030204" pitchFamily="18" charset="0"/>
                            </a:rPr>
                          </m:ctrlPr>
                        </m:sSupPr>
                        <m:e>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𝑠</m:t>
                                    </m:r>
                                  </m:e>
                                  <m:e>
                                    <m:r>
                                      <a:rPr lang="zh-CN" altLang="en-US" sz="2400" i="1">
                                        <a:solidFill>
                                          <a:srgbClr val="000000"/>
                                        </a:solidFill>
                                        <a:latin typeface="Cambria Math" panose="02040503050406030204" pitchFamily="18" charset="0"/>
                                      </a:rPr>
                                      <m:t>−1</m:t>
                                    </m:r>
                                  </m:e>
                                </m:mr>
                                <m:mr>
                                  <m:e>
                                    <m:r>
                                      <a:rPr lang="zh-CN" altLang="en-US" sz="2400" i="1">
                                        <a:solidFill>
                                          <a:srgbClr val="000000"/>
                                        </a:solidFill>
                                        <a:latin typeface="Cambria Math" panose="02040503050406030204" pitchFamily="18" charset="0"/>
                                      </a:rPr>
                                      <m:t>2</m:t>
                                    </m:r>
                                  </m:e>
                                  <m:e>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+3</m:t>
                                    </m:r>
                                  </m:e>
                                </m:mr>
                              </m:m>
                            </m:e>
                          </m:d>
                        </m:e>
                        <m:sup>
                          <m:r>
                            <a:rPr lang="zh-CN" altLang="en-US" sz="2400" i="1">
                              <a:solidFill>
                                <a:srgbClr val="000000"/>
                              </a:solidFill>
                              <a:latin typeface="Cambria Math" panose="02040503050406030204" pitchFamily="18" charset="0"/>
                            </a:rPr>
                            <m:t>−1</m:t>
                          </m:r>
                        </m:sup>
                      </m:sSup>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0</m:t>
                                </m:r>
                              </m:e>
                            </m:m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
                        </m:e>
                      </m:d>
                    </m:oMath>
                  </m:oMathPara>
                </a14:m>
                <a:endParaRPr lang="en-US" altLang="zh-CN" sz="2400" i="1" dirty="0">
                  <a:solidFill>
                    <a:srgbClr val="000000"/>
                  </a:solidFill>
                  <a:latin typeface="Cambria Math" panose="02040503050406030204" pitchFamily="18" charset="0"/>
                </a:endParaRPr>
              </a:p>
              <a:p>
                <a:endParaRPr lang="en-US" altLang="zh-CN" sz="2400" i="1" dirty="0">
                  <a:solidFill>
                    <a:srgbClr val="000000"/>
                  </a:solidFill>
                  <a:latin typeface="Cambria Math" panose="02040503050406030204" pitchFamily="18" charset="0"/>
                </a:endParaRPr>
              </a:p>
              <a:p>
                <a:pPr>
                  <a:spcBef>
                    <a:spcPts val="600"/>
                  </a:spcBef>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2"/>
                                    <m:mcJc m:val="center"/>
                                  </m:mcPr>
                                </m:mc>
                              </m:mcs>
                              <m:ctrlPr>
                                <a:rPr lang="zh-CN" altLang="en-US" sz="2400" i="1">
                                  <a:solidFill>
                                    <a:srgbClr val="000000"/>
                                  </a:solidFill>
                                  <a:latin typeface="Cambria Math" panose="02040503050406030204" pitchFamily="18" charset="0"/>
                                </a:rPr>
                              </m:ctrlPr>
                            </m:mP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+4</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m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2</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𝑠</m:t>
                                    </m:r>
                                    <m:r>
                                      <a:rPr lang="zh-CN" altLang="en-US" sz="2400" i="1">
                                        <a:solidFill>
                                          <a:srgbClr val="000000"/>
                                        </a:solidFill>
                                        <a:latin typeface="Cambria Math" panose="02040503050406030204" pitchFamily="18" charset="0"/>
                                      </a:rPr>
                                      <m:t>+2</m:t>
                                    </m:r>
                                  </m:den>
                                </m:f>
                              </m:e>
                            </m:mr>
                          </m:m>
                        </m:e>
                      </m:d>
                    </m:oMath>
                  </m:oMathPara>
                </a14:m>
                <a:endParaRPr lang="zh-CN" altLang="en-US" sz="2400" dirty="0"/>
              </a:p>
            </p:txBody>
          </p:sp>
        </mc:Choice>
        <mc:Fallback xmlns="">
          <p:sp>
            <p:nvSpPr>
              <p:cNvPr id="10" name="Object 6">
                <a:extLst>
                  <a:ext uri="{FF2B5EF4-FFF2-40B4-BE49-F238E27FC236}">
                    <a16:creationId xmlns:a16="http://schemas.microsoft.com/office/drawing/2014/main" id="{85B2E490-AEC3-45A1-A73C-AE8D4C9B75A6}"/>
                  </a:ext>
                </a:extLst>
              </p:cNvPr>
              <p:cNvSpPr txBox="1">
                <a:spLocks noRot="1" noChangeAspect="1" noMove="1" noResize="1" noEditPoints="1" noAdjustHandles="1" noChangeArrowheads="1" noChangeShapeType="1" noTextEdit="1"/>
              </p:cNvSpPr>
              <p:nvPr/>
            </p:nvSpPr>
            <p:spPr bwMode="auto">
              <a:xfrm>
                <a:off x="1155700" y="3733800"/>
                <a:ext cx="10045074" cy="1484313"/>
              </a:xfrm>
              <a:prstGeom prst="rect">
                <a:avLst/>
              </a:prstGeom>
              <a:blipFill>
                <a:blip r:embed="rId3"/>
                <a:stretch>
                  <a:fillRect b="-7736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E0FAF-5F06-4701-BA22-816354989C5A}"/>
              </a:ext>
            </a:extLst>
          </p:cNvPr>
          <p:cNvSpPr>
            <a:spLocks noGrp="1"/>
          </p:cNvSpPr>
          <p:nvPr>
            <p:ph type="title"/>
          </p:nvPr>
        </p:nvSpPr>
        <p:spPr/>
        <p:txBody>
          <a:bodyPr/>
          <a:lstStyle/>
          <a:p>
            <a:r>
              <a:rPr lang="zh-CN" altLang="en-US" dirty="0"/>
              <a:t> </a:t>
            </a:r>
            <a:r>
              <a:rPr lang="en-US" altLang="zh-CN" dirty="0"/>
              <a:t>1.6.2 </a:t>
            </a:r>
            <a:r>
              <a:rPr lang="zh-CN" altLang="en-US" dirty="0"/>
              <a:t>组合系统的状态空间表达式及传递函数阵</a:t>
            </a:r>
          </a:p>
        </p:txBody>
      </p:sp>
      <mc:AlternateContent xmlns:mc="http://schemas.openxmlformats.org/markup-compatibility/2006" xmlns:a14="http://schemas.microsoft.com/office/drawing/2010/main">
        <mc:Choice Requires="a14">
          <p:sp>
            <p:nvSpPr>
              <p:cNvPr id="173059" name="Rectangle 3">
                <a:extLst>
                  <a:ext uri="{FF2B5EF4-FFF2-40B4-BE49-F238E27FC236}">
                    <a16:creationId xmlns:a16="http://schemas.microsoft.com/office/drawing/2014/main" id="{6A75918C-1B83-423A-90E1-32AC7F093A80}"/>
                  </a:ext>
                </a:extLst>
              </p:cNvPr>
              <p:cNvSpPr>
                <a:spLocks noGrp="1" noChangeArrowheads="1"/>
              </p:cNvSpPr>
              <p:nvPr>
                <p:ph sz="quarter" idx="13"/>
              </p:nvPr>
            </p:nvSpPr>
            <p:spPr>
              <a:xfrm>
                <a:off x="381000" y="1600200"/>
                <a:ext cx="11617954" cy="5105400"/>
              </a:xfrm>
            </p:spPr>
            <p:txBody>
              <a:bodyPr>
                <a:normAutofit/>
              </a:bodyPr>
              <a:lstStyle/>
              <a:p>
                <a:pPr>
                  <a:buFontTx/>
                  <a:buNone/>
                </a:pPr>
                <a:r>
                  <a:rPr lang="zh-CN" altLang="en-US" dirty="0"/>
                  <a:t>设子系统</a:t>
                </a:r>
                <a:r>
                  <a:rPr lang="en-US" altLang="zh-CN" dirty="0"/>
                  <a:t>1</a:t>
                </a:r>
                <a:r>
                  <a:rPr lang="zh-CN" altLang="en-US" dirty="0"/>
                  <a:t>为</a:t>
                </a:r>
              </a:p>
              <a:p>
                <a:pPr algn="r">
                  <a:lnSpc>
                    <a:spcPct val="100000"/>
                  </a:lnSpc>
                  <a:buNone/>
                </a:pPr>
                <a:r>
                  <a:rPr lang="zh-CN" altLang="en-US" dirty="0"/>
                  <a:t>        </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𝒚</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zh-CN" altLang="en-US" dirty="0"/>
                  <a:t>                               </a:t>
                </a:r>
                <a:r>
                  <a:rPr lang="en-US" altLang="zh-CN" dirty="0"/>
                  <a:t>(1-74)</a:t>
                </a:r>
              </a:p>
              <a:p>
                <a:pPr>
                  <a:buNone/>
                </a:pPr>
                <a:r>
                  <a:rPr lang="zh-CN" altLang="en-US" dirty="0"/>
                  <a:t>简记为</a:t>
                </a:r>
                <a14:m>
                  <m:oMath xmlns:m="http://schemas.openxmlformats.org/officeDocument/2006/math">
                    <m:nary>
                      <m:naryPr>
                        <m:chr m:val="∑"/>
                        <m:subHide m:val="on"/>
                        <m:supHide m:val="on"/>
                        <m:ctrlPr>
                          <a:rPr lang="zh-CN" altLang="en-US" i="1">
                            <a:solidFill>
                              <a:srgbClr val="000000"/>
                            </a:solidFill>
                            <a:latin typeface="Cambria Math" panose="02040503050406030204" pitchFamily="18" charset="0"/>
                          </a:rPr>
                        </m:ctrlPr>
                      </m:naryPr>
                      <m:sub/>
                      <m:sup/>
                      <m:e>
                        <m:r>
                          <a:rPr lang="en-US" altLang="zh-CN" b="0" i="1" baseline="-25000" smtClean="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e>
                    </m:nary>
                  </m:oMath>
                </a14:m>
                <a:r>
                  <a:rPr lang="zh-CN" altLang="en-US" dirty="0"/>
                  <a:t>，其传递函数阵为 </a:t>
                </a:r>
                <a14:m>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𝑮</m:t>
                        </m:r>
                      </m:e>
                      <m:sub>
                        <m:r>
                          <a:rPr lang="zh-CN" altLang="en-US"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𝑪</m:t>
                        </m:r>
                      </m:e>
                      <m:sub>
                        <m:r>
                          <a:rPr lang="zh-CN" altLang="en-US"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b="1" i="1">
                        <a:solidFill>
                          <a:srgbClr val="C00000"/>
                        </a:solidFill>
                        <a:latin typeface="Cambria Math" panose="02040503050406030204" pitchFamily="18" charset="0"/>
                      </a:rPr>
                      <m:t>𝑰</m:t>
                    </m:r>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𝑨</m:t>
                        </m:r>
                      </m:e>
                      <m:sub>
                        <m:r>
                          <a:rPr lang="zh-CN" altLang="en-US" i="1">
                            <a:solidFill>
                              <a:srgbClr val="C00000"/>
                            </a:solidFill>
                            <a:latin typeface="Cambria Math" panose="02040503050406030204" pitchFamily="18" charset="0"/>
                          </a:rPr>
                          <m:t>1</m:t>
                        </m:r>
                      </m:sub>
                    </m:sSub>
                    <m:sSup>
                      <m:sSupPr>
                        <m:ctrlPr>
                          <a:rPr lang="zh-CN" altLang="en-US" i="1">
                            <a:solidFill>
                              <a:srgbClr val="C00000"/>
                            </a:solidFill>
                            <a:latin typeface="Cambria Math" panose="02040503050406030204" pitchFamily="18" charset="0"/>
                          </a:rPr>
                        </m:ctrlPr>
                      </m:sSupPr>
                      <m:e>
                        <m:r>
                          <a:rPr lang="zh-CN" altLang="en-US" i="1">
                            <a:solidFill>
                              <a:srgbClr val="C00000"/>
                            </a:solidFill>
                            <a:latin typeface="Cambria Math" panose="02040503050406030204" pitchFamily="18" charset="0"/>
                          </a:rPr>
                          <m:t>)</m:t>
                        </m:r>
                      </m:e>
                      <m:sup>
                        <m:r>
                          <a:rPr lang="zh-CN" altLang="en-US" i="1">
                            <a:solidFill>
                              <a:srgbClr val="C00000"/>
                            </a:solidFill>
                            <a:latin typeface="Cambria Math" panose="02040503050406030204" pitchFamily="18" charset="0"/>
                          </a:rPr>
                          <m:t>−1</m:t>
                        </m:r>
                      </m:sup>
                    </m:sSup>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𝑩</m:t>
                        </m:r>
                      </m:e>
                      <m:sub>
                        <m:r>
                          <a:rPr lang="zh-CN" altLang="en-US"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𝑫</m:t>
                        </m:r>
                      </m:e>
                      <m:sub>
                        <m:r>
                          <a:rPr lang="zh-CN" altLang="en-US" i="1">
                            <a:solidFill>
                              <a:srgbClr val="C00000"/>
                            </a:solidFill>
                            <a:latin typeface="Cambria Math" panose="02040503050406030204" pitchFamily="18" charset="0"/>
                          </a:rPr>
                          <m:t>1</m:t>
                        </m:r>
                      </m:sub>
                    </m:sSub>
                  </m:oMath>
                </a14:m>
                <a:endParaRPr lang="zh-CN" altLang="en-US" dirty="0"/>
              </a:p>
              <a:p>
                <a:pPr>
                  <a:buFontTx/>
                  <a:buNone/>
                </a:pPr>
                <a:r>
                  <a:rPr lang="zh-CN" altLang="en-US" dirty="0"/>
                  <a:t>设子系统</a:t>
                </a:r>
                <a:r>
                  <a:rPr lang="en-US" altLang="zh-CN" dirty="0"/>
                  <a:t>2</a:t>
                </a:r>
                <a:r>
                  <a:rPr lang="zh-CN" altLang="en-US" dirty="0"/>
                  <a:t>为</a:t>
                </a:r>
              </a:p>
              <a:p>
                <a:pPr algn="r">
                  <a:lnSpc>
                    <a:spcPct val="100000"/>
                  </a:lnSpc>
                  <a:buNone/>
                </a:pP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𝟐</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𝟐</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𝒚</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𝟐</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𝟐</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eqArr>
                      </m:e>
                    </m:d>
                  </m:oMath>
                </a14:m>
                <a:r>
                  <a:rPr lang="zh-CN" altLang="en-US" dirty="0"/>
                  <a:t>                               </a:t>
                </a:r>
                <a:r>
                  <a:rPr lang="en-US" altLang="zh-CN" dirty="0"/>
                  <a:t>(1-75)</a:t>
                </a:r>
              </a:p>
              <a:p>
                <a:pPr>
                  <a:buNone/>
                </a:pPr>
                <a:r>
                  <a:rPr lang="zh-CN" altLang="en-US" dirty="0"/>
                  <a:t>简记为</a:t>
                </a:r>
                <a14:m>
                  <m:oMath xmlns:m="http://schemas.openxmlformats.org/officeDocument/2006/math">
                    <m:nary>
                      <m:naryPr>
                        <m:chr m:val="∑"/>
                        <m:subHide m:val="on"/>
                        <m:supHide m:val="on"/>
                        <m:ctrlPr>
                          <a:rPr lang="zh-CN" altLang="en-US" i="1">
                            <a:solidFill>
                              <a:srgbClr val="000000"/>
                            </a:solidFill>
                            <a:latin typeface="Cambria Math" panose="02040503050406030204" pitchFamily="18" charset="0"/>
                          </a:rPr>
                        </m:ctrlPr>
                      </m:naryPr>
                      <m:sub/>
                      <m:sup/>
                      <m:e>
                        <m:r>
                          <a:rPr lang="en-US" altLang="zh-CN" i="1" baseline="-2500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e>
                    </m:nary>
                  </m:oMath>
                </a14:m>
                <a:r>
                  <a:rPr lang="zh-CN" altLang="en-US" dirty="0"/>
                  <a:t>，其传递函数阵为</a:t>
                </a:r>
                <a14:m>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𝑮</m:t>
                        </m:r>
                      </m:e>
                      <m:sub>
                        <m:r>
                          <a:rPr lang="zh-CN" altLang="en-US"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𝑪</m:t>
                        </m:r>
                      </m:e>
                      <m:sub>
                        <m:r>
                          <a:rPr lang="zh-CN" altLang="en-US"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b="1" i="1">
                        <a:solidFill>
                          <a:srgbClr val="C00000"/>
                        </a:solidFill>
                        <a:latin typeface="Cambria Math" panose="02040503050406030204" pitchFamily="18" charset="0"/>
                      </a:rPr>
                      <m:t>𝑰</m:t>
                    </m:r>
                    <m:r>
                      <a:rPr lang="zh-CN" altLang="en-US" i="1">
                        <a:solidFill>
                          <a:srgbClr val="C00000"/>
                        </a:solidFill>
                        <a:latin typeface="Cambria Math" panose="02040503050406030204" pitchFamily="18" charset="0"/>
                      </a:rPr>
                      <m:t>−</m:t>
                    </m:r>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𝑨</m:t>
                        </m:r>
                      </m:e>
                      <m:sub>
                        <m:r>
                          <a:rPr lang="zh-CN" altLang="en-US" b="1" i="1">
                            <a:solidFill>
                              <a:srgbClr val="C00000"/>
                            </a:solidFill>
                            <a:latin typeface="Cambria Math" panose="02040503050406030204" pitchFamily="18" charset="0"/>
                          </a:rPr>
                          <m:t>𝟐</m:t>
                        </m:r>
                      </m:sub>
                    </m:sSub>
                    <m:sSup>
                      <m:sSupPr>
                        <m:ctrlPr>
                          <a:rPr lang="zh-CN" altLang="en-US" b="1" i="1">
                            <a:solidFill>
                              <a:srgbClr val="C00000"/>
                            </a:solidFill>
                            <a:latin typeface="Cambria Math" panose="02040503050406030204" pitchFamily="18" charset="0"/>
                          </a:rPr>
                        </m:ctrlPr>
                      </m:sSupPr>
                      <m:e>
                        <m:r>
                          <a:rPr lang="zh-CN" altLang="en-US" b="1" i="1">
                            <a:solidFill>
                              <a:srgbClr val="C00000"/>
                            </a:solidFill>
                            <a:latin typeface="Cambria Math" panose="02040503050406030204" pitchFamily="18" charset="0"/>
                          </a:rPr>
                          <m:t>)</m:t>
                        </m:r>
                      </m:e>
                      <m:sup>
                        <m:r>
                          <a:rPr lang="zh-CN" altLang="en-US" b="1" i="1">
                            <a:solidFill>
                              <a:srgbClr val="C00000"/>
                            </a:solidFill>
                            <a:latin typeface="Cambria Math" panose="02040503050406030204" pitchFamily="18" charset="0"/>
                          </a:rPr>
                          <m:t>−</m:t>
                        </m:r>
                        <m:r>
                          <a:rPr lang="zh-CN" altLang="en-US" b="0" i="1">
                            <a:solidFill>
                              <a:srgbClr val="C00000"/>
                            </a:solidFill>
                            <a:latin typeface="Cambria Math" panose="02040503050406030204" pitchFamily="18" charset="0"/>
                          </a:rPr>
                          <m:t>1</m:t>
                        </m:r>
                      </m:sup>
                    </m:sSup>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𝑩</m:t>
                        </m:r>
                      </m:e>
                      <m:sub>
                        <m:r>
                          <a:rPr lang="zh-CN" altLang="en-US" b="0"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𝑫</m:t>
                        </m:r>
                      </m:e>
                      <m:sub>
                        <m:r>
                          <a:rPr lang="zh-CN" altLang="en-US" b="0" i="1">
                            <a:solidFill>
                              <a:srgbClr val="C00000"/>
                            </a:solidFill>
                            <a:latin typeface="Cambria Math" panose="02040503050406030204" pitchFamily="18" charset="0"/>
                          </a:rPr>
                          <m:t>2</m:t>
                        </m:r>
                      </m:sub>
                    </m:sSub>
                  </m:oMath>
                </a14:m>
                <a:endParaRPr lang="zh-CN" altLang="en-US" b="1" dirty="0"/>
              </a:p>
            </p:txBody>
          </p:sp>
        </mc:Choice>
        <mc:Fallback xmlns="">
          <p:sp>
            <p:nvSpPr>
              <p:cNvPr id="173059" name="Rectangle 3">
                <a:extLst>
                  <a:ext uri="{FF2B5EF4-FFF2-40B4-BE49-F238E27FC236}">
                    <a16:creationId xmlns:a16="http://schemas.microsoft.com/office/drawing/2014/main" id="{6A75918C-1B83-423A-90E1-32AC7F093A80}"/>
                  </a:ext>
                </a:extLst>
              </p:cNvPr>
              <p:cNvSpPr>
                <a:spLocks noGrp="1" noRot="1" noChangeAspect="1" noMove="1" noResize="1" noEditPoints="1" noAdjustHandles="1" noChangeArrowheads="1" noChangeShapeType="1" noTextEdit="1"/>
              </p:cNvSpPr>
              <p:nvPr>
                <p:ph sz="quarter" idx="13"/>
              </p:nvPr>
            </p:nvSpPr>
            <p:spPr>
              <a:xfrm>
                <a:off x="381000" y="1600200"/>
                <a:ext cx="11617954" cy="5105400"/>
              </a:xfrm>
              <a:blipFill>
                <a:blip r:embed="rId2"/>
                <a:stretch>
                  <a:fillRect t="-239" r="-840"/>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AC2FFA22-3392-4460-B1E2-8500C5CBB423}"/>
              </a:ext>
            </a:extLst>
          </p:cNvPr>
          <p:cNvSpPr>
            <a:spLocks noGrp="1"/>
          </p:cNvSpPr>
          <p:nvPr>
            <p:ph type="sldNum" sz="quarter" idx="12"/>
          </p:nvPr>
        </p:nvSpPr>
        <p:spPr/>
        <p:txBody>
          <a:bodyPr/>
          <a:lstStyle/>
          <a:p>
            <a:fld id="{F6E515A2-FC35-4D9F-9404-0AC31617E77B}" type="slidenum">
              <a:rPr lang="en-US" altLang="zh-CN"/>
              <a:pPr/>
              <a:t>78</a:t>
            </a:fld>
            <a:endParaRPr lang="en-US" altLang="zh-CN"/>
          </a:p>
        </p:txBody>
      </p:sp>
      <p:sp>
        <p:nvSpPr>
          <p:cNvPr id="173061" name="Rectangle 5">
            <a:extLst>
              <a:ext uri="{FF2B5EF4-FFF2-40B4-BE49-F238E27FC236}">
                <a16:creationId xmlns:a16="http://schemas.microsoft.com/office/drawing/2014/main" id="{484EE498-2D7A-4725-B877-988EAD7B3ACA}"/>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3063" name="Rectangle 7">
            <a:extLst>
              <a:ext uri="{FF2B5EF4-FFF2-40B4-BE49-F238E27FC236}">
                <a16:creationId xmlns:a16="http://schemas.microsoft.com/office/drawing/2014/main" id="{EFC2AD1C-AE91-4362-8025-CCE9C92C6A9F}"/>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0D508-7AC3-41E0-94C8-980D44C5FC46}"/>
              </a:ext>
            </a:extLst>
          </p:cNvPr>
          <p:cNvSpPr>
            <a:spLocks noGrp="1"/>
          </p:cNvSpPr>
          <p:nvPr>
            <p:ph type="title"/>
          </p:nvPr>
        </p:nvSpPr>
        <p:spPr/>
        <p:txBody>
          <a:bodyPr>
            <a:normAutofit/>
          </a:bodyPr>
          <a:lstStyle/>
          <a:p>
            <a:r>
              <a:rPr lang="en-US" altLang="zh-CN" dirty="0"/>
              <a:t>1. </a:t>
            </a:r>
            <a:r>
              <a:rPr lang="zh-CN" altLang="en-US" dirty="0"/>
              <a:t>系统的并联</a:t>
            </a:r>
          </a:p>
        </p:txBody>
      </p:sp>
      <mc:AlternateContent xmlns:mc="http://schemas.openxmlformats.org/markup-compatibility/2006" xmlns:a14="http://schemas.microsoft.com/office/drawing/2010/main">
        <mc:Choice Requires="a14">
          <p:sp>
            <p:nvSpPr>
              <p:cNvPr id="175107" name="Rectangle 3">
                <a:extLst>
                  <a:ext uri="{FF2B5EF4-FFF2-40B4-BE49-F238E27FC236}">
                    <a16:creationId xmlns:a16="http://schemas.microsoft.com/office/drawing/2014/main" id="{A2D03022-DCDD-4386-AF85-0922C6BB3163}"/>
                  </a:ext>
                </a:extLst>
              </p:cNvPr>
              <p:cNvSpPr>
                <a:spLocks noGrp="1" noChangeArrowheads="1"/>
              </p:cNvSpPr>
              <p:nvPr>
                <p:ph sz="quarter" idx="13"/>
              </p:nvPr>
            </p:nvSpPr>
            <p:spPr/>
            <p:txBody>
              <a:bodyPr>
                <a:normAutofit/>
              </a:bodyPr>
              <a:lstStyle/>
              <a:p>
                <a:pPr>
                  <a:lnSpc>
                    <a:spcPct val="110000"/>
                  </a:lnSpc>
                  <a:buFontTx/>
                  <a:buNone/>
                </a:pPr>
                <a:r>
                  <a:rPr lang="zh-CN" altLang="en-US" dirty="0"/>
                  <a:t>系统</a:t>
                </a:r>
                <a14:m>
                  <m:oMath xmlns:m="http://schemas.openxmlformats.org/officeDocument/2006/math">
                    <m:nary>
                      <m:naryPr>
                        <m:chr m:val="∑"/>
                        <m:subHide m:val="on"/>
                        <m:supHide m:val="on"/>
                        <m:ctrlPr>
                          <a:rPr lang="zh-CN" altLang="en-US" b="1" i="1">
                            <a:solidFill>
                              <a:srgbClr val="000000"/>
                            </a:solidFill>
                            <a:latin typeface="Cambria Math" panose="02040503050406030204" pitchFamily="18" charset="0"/>
                          </a:rPr>
                        </m:ctrlPr>
                      </m:naryPr>
                      <m:sub/>
                      <m:sup/>
                      <m:e>
                        <m:r>
                          <a:rPr lang="en-US" altLang="zh-CN" b="1" i="1" baseline="-25000">
                            <a:solidFill>
                              <a:srgbClr val="000000"/>
                            </a:solidFill>
                            <a:latin typeface="Cambria Math" panose="02040503050406030204" pitchFamily="18" charset="0"/>
                          </a:rPr>
                          <m:t>𝟏</m:t>
                        </m:r>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en-US" altLang="zh-CN" b="1" i="1">
                                <a:solidFill>
                                  <a:srgbClr val="000000"/>
                                </a:solidFill>
                                <a:latin typeface="Cambria Math" panose="02040503050406030204" pitchFamily="18" charset="0"/>
                              </a:rPr>
                              <m:t>𝟏</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en-US" altLang="zh-CN" b="1" i="1">
                                <a:solidFill>
                                  <a:srgbClr val="000000"/>
                                </a:solidFill>
                                <a:latin typeface="Cambria Math" panose="02040503050406030204" pitchFamily="18" charset="0"/>
                              </a:rPr>
                              <m:t>𝟏</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en-US" altLang="zh-CN" b="1" i="1">
                                <a:solidFill>
                                  <a:srgbClr val="000000"/>
                                </a:solidFill>
                                <a:latin typeface="Cambria Math" panose="02040503050406030204" pitchFamily="18" charset="0"/>
                              </a:rPr>
                              <m:t>𝟏</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en-US" altLang="zh-CN" b="1" i="1">
                                <a:solidFill>
                                  <a:srgbClr val="000000"/>
                                </a:solidFill>
                                <a:latin typeface="Cambria Math" panose="02040503050406030204" pitchFamily="18" charset="0"/>
                              </a:rPr>
                              <m:t>𝟏</m:t>
                            </m:r>
                          </m:sub>
                        </m:sSub>
                        <m:r>
                          <a:rPr lang="zh-CN" altLang="en-US" b="1" i="1">
                            <a:solidFill>
                              <a:srgbClr val="000000"/>
                            </a:solidFill>
                            <a:latin typeface="Cambria Math" panose="02040503050406030204" pitchFamily="18" charset="0"/>
                          </a:rPr>
                          <m:t>)</m:t>
                        </m:r>
                      </m:e>
                    </m:nary>
                  </m:oMath>
                </a14:m>
                <a:r>
                  <a:rPr lang="zh-CN" altLang="en-US" dirty="0"/>
                  <a:t>和</a:t>
                </a:r>
                <a14:m>
                  <m:oMath xmlns:m="http://schemas.openxmlformats.org/officeDocument/2006/math">
                    <m:nary>
                      <m:naryPr>
                        <m:chr m:val="∑"/>
                        <m:subHide m:val="on"/>
                        <m:supHide m:val="on"/>
                        <m:ctrlPr>
                          <a:rPr lang="zh-CN" altLang="en-US" b="1" i="1">
                            <a:solidFill>
                              <a:srgbClr val="000000"/>
                            </a:solidFill>
                            <a:latin typeface="Cambria Math" panose="02040503050406030204" pitchFamily="18" charset="0"/>
                          </a:rPr>
                        </m:ctrlPr>
                      </m:naryPr>
                      <m:sub/>
                      <m:sup/>
                      <m:e>
                        <m:r>
                          <a:rPr lang="en-US" altLang="zh-CN" b="1" i="1" baseline="-25000">
                            <a:solidFill>
                              <a:srgbClr val="000000"/>
                            </a:solidFill>
                            <a:latin typeface="Cambria Math" panose="02040503050406030204" pitchFamily="18" charset="0"/>
                          </a:rPr>
                          <m:t>𝟐</m:t>
                        </m:r>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b="1" i="1">
                                <a:solidFill>
                                  <a:srgbClr val="000000"/>
                                </a:solidFill>
                                <a:latin typeface="Cambria Math" panose="02040503050406030204" pitchFamily="18" charset="0"/>
                              </a:rPr>
                              <m:t>𝟐</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b="1" i="1">
                                <a:solidFill>
                                  <a:srgbClr val="000000"/>
                                </a:solidFill>
                                <a:latin typeface="Cambria Math" panose="02040503050406030204" pitchFamily="18" charset="0"/>
                              </a:rPr>
                              <m:t>𝟐</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b="1" i="1">
                                <a:solidFill>
                                  <a:srgbClr val="000000"/>
                                </a:solidFill>
                                <a:latin typeface="Cambria Math" panose="02040503050406030204" pitchFamily="18" charset="0"/>
                              </a:rPr>
                              <m:t>𝟐</m:t>
                            </m:r>
                          </m:sub>
                        </m:sSub>
                        <m:r>
                          <a:rPr lang="zh-CN" altLang="en-US" b="1" i="1">
                            <a:solidFill>
                              <a:srgbClr val="000000"/>
                            </a:solidFill>
                            <a:latin typeface="Cambria Math" panose="02040503050406030204" pitchFamily="18" charset="0"/>
                          </a:rPr>
                          <m:t>,</m:t>
                        </m:r>
                        <m:sSub>
                          <m:sSubPr>
                            <m:ctrlPr>
                              <a:rPr lang="zh-CN" altLang="en-US" b="1"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b="1" i="1">
                                <a:solidFill>
                                  <a:srgbClr val="000000"/>
                                </a:solidFill>
                                <a:latin typeface="Cambria Math" panose="02040503050406030204" pitchFamily="18" charset="0"/>
                              </a:rPr>
                              <m:t>𝟐</m:t>
                            </m:r>
                          </m:sub>
                        </m:sSub>
                        <m:r>
                          <a:rPr lang="zh-CN" altLang="en-US" b="1" i="1">
                            <a:solidFill>
                              <a:srgbClr val="000000"/>
                            </a:solidFill>
                            <a:latin typeface="Cambria Math" panose="02040503050406030204" pitchFamily="18" charset="0"/>
                          </a:rPr>
                          <m:t>)</m:t>
                        </m:r>
                      </m:e>
                    </m:nary>
                  </m:oMath>
                </a14:m>
                <a:r>
                  <a:rPr lang="zh-CN" altLang="en-US" dirty="0"/>
                  <a:t>并联   如图</a:t>
                </a:r>
                <a:r>
                  <a:rPr lang="en-US" altLang="zh-CN" dirty="0"/>
                  <a:t>1-26</a:t>
                </a:r>
                <a:r>
                  <a:rPr lang="zh-CN" altLang="en-US" dirty="0"/>
                  <a:t>所示，由图可知   </a:t>
                </a:r>
                <a:r>
                  <a:rPr lang="en-US" altLang="zh-CN" b="1" i="1" cap="none" dirty="0">
                    <a:latin typeface="Times New Roman" panose="02020603050405020304" pitchFamily="18" charset="0"/>
                    <a:cs typeface="Times New Roman" panose="02020603050405020304" pitchFamily="18" charset="0"/>
                  </a:rPr>
                  <a:t>u</a:t>
                </a:r>
                <a:r>
                  <a:rPr lang="en-US" altLang="zh-CN" cap="none" baseline="-25000" dirty="0">
                    <a:latin typeface="Times New Roman" panose="02020603050405020304" pitchFamily="18" charset="0"/>
                    <a:cs typeface="Times New Roman" panose="02020603050405020304" pitchFamily="18" charset="0"/>
                  </a:rPr>
                  <a:t>1</a:t>
                </a:r>
                <a:r>
                  <a:rPr lang="en-US" altLang="zh-CN" cap="none" dirty="0">
                    <a:latin typeface="Times New Roman" panose="02020603050405020304" pitchFamily="18" charset="0"/>
                    <a:cs typeface="Times New Roman" panose="02020603050405020304" pitchFamily="18" charset="0"/>
                  </a:rPr>
                  <a:t>=</a:t>
                </a:r>
                <a:r>
                  <a:rPr lang="en-US" altLang="zh-CN" b="1" i="1" cap="none" dirty="0">
                    <a:latin typeface="Times New Roman" panose="02020603050405020304" pitchFamily="18" charset="0"/>
                    <a:cs typeface="Times New Roman" panose="02020603050405020304" pitchFamily="18" charset="0"/>
                  </a:rPr>
                  <a:t>u</a:t>
                </a:r>
                <a:r>
                  <a:rPr lang="en-US" altLang="zh-CN" cap="none" baseline="-25000" dirty="0">
                    <a:latin typeface="Times New Roman" panose="02020603050405020304" pitchFamily="18" charset="0"/>
                    <a:cs typeface="Times New Roman" panose="02020603050405020304" pitchFamily="18" charset="0"/>
                  </a:rPr>
                  <a:t>2</a:t>
                </a:r>
                <a:r>
                  <a:rPr lang="en-US" altLang="zh-CN" cap="none" dirty="0">
                    <a:latin typeface="Times New Roman" panose="02020603050405020304" pitchFamily="18" charset="0"/>
                    <a:cs typeface="Times New Roman" panose="02020603050405020304" pitchFamily="18" charset="0"/>
                  </a:rPr>
                  <a:t>=</a:t>
                </a:r>
                <a:r>
                  <a:rPr lang="en-US" altLang="zh-CN" b="1" i="1" cap="none" dirty="0">
                    <a:latin typeface="Times New Roman" panose="02020603050405020304" pitchFamily="18" charset="0"/>
                    <a:cs typeface="Times New Roman" panose="02020603050405020304" pitchFamily="18" charset="0"/>
                  </a:rPr>
                  <a:t>u</a:t>
                </a:r>
                <a:r>
                  <a:rPr lang="en-US" altLang="zh-CN" cap="none" dirty="0">
                    <a:latin typeface="Times New Roman" panose="02020603050405020304" pitchFamily="18" charset="0"/>
                    <a:cs typeface="Times New Roman" panose="02020603050405020304" pitchFamily="18" charset="0"/>
                  </a:rPr>
                  <a:t>,  </a:t>
                </a:r>
                <a:r>
                  <a:rPr lang="en-US" altLang="zh-CN" b="1" i="1" cap="none" dirty="0">
                    <a:latin typeface="Times New Roman" panose="02020603050405020304" pitchFamily="18" charset="0"/>
                    <a:cs typeface="Times New Roman" panose="02020603050405020304" pitchFamily="18" charset="0"/>
                  </a:rPr>
                  <a:t>y</a:t>
                </a:r>
                <a:r>
                  <a:rPr lang="en-US" altLang="zh-CN" cap="none" dirty="0">
                    <a:latin typeface="Times New Roman" panose="02020603050405020304" pitchFamily="18" charset="0"/>
                    <a:cs typeface="Times New Roman" panose="02020603050405020304" pitchFamily="18" charset="0"/>
                  </a:rPr>
                  <a:t>=</a:t>
                </a:r>
                <a:r>
                  <a:rPr lang="en-US" altLang="zh-CN" b="1" i="1" cap="none" dirty="0">
                    <a:latin typeface="Times New Roman" panose="02020603050405020304" pitchFamily="18" charset="0"/>
                    <a:cs typeface="Times New Roman" panose="02020603050405020304" pitchFamily="18" charset="0"/>
                  </a:rPr>
                  <a:t>y</a:t>
                </a:r>
                <a:r>
                  <a:rPr lang="en-US" altLang="zh-CN" cap="none" baseline="-25000" dirty="0">
                    <a:latin typeface="Times New Roman" panose="02020603050405020304" pitchFamily="18" charset="0"/>
                    <a:cs typeface="Times New Roman" panose="02020603050405020304" pitchFamily="18" charset="0"/>
                  </a:rPr>
                  <a:t>1</a:t>
                </a:r>
                <a:r>
                  <a:rPr lang="en-US" altLang="zh-CN" cap="none" dirty="0">
                    <a:latin typeface="Times New Roman" panose="02020603050405020304" pitchFamily="18" charset="0"/>
                    <a:cs typeface="Times New Roman" panose="02020603050405020304" pitchFamily="18" charset="0"/>
                  </a:rPr>
                  <a:t>+</a:t>
                </a:r>
                <a:r>
                  <a:rPr lang="en-US" altLang="zh-CN" b="1" i="1" cap="none" dirty="0">
                    <a:latin typeface="Times New Roman" panose="02020603050405020304" pitchFamily="18" charset="0"/>
                    <a:cs typeface="Times New Roman" panose="02020603050405020304" pitchFamily="18" charset="0"/>
                  </a:rPr>
                  <a:t>y</a:t>
                </a:r>
                <a:r>
                  <a:rPr lang="en-US" altLang="zh-CN" cap="none" baseline="-25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a:p>
                <a:pPr>
                  <a:lnSpc>
                    <a:spcPct val="110000"/>
                  </a:lnSpc>
                  <a:buFontTx/>
                  <a:buNone/>
                </a:pPr>
                <a:r>
                  <a:rPr lang="en-US" altLang="zh-CN" dirty="0"/>
                  <a:t> </a:t>
                </a:r>
                <a:r>
                  <a:rPr lang="zh-CN" altLang="en-US" dirty="0"/>
                  <a:t>并联后系统总的状态空间表达式为</a:t>
                </a:r>
                <a:endParaRPr lang="en-US" altLang="zh-CN" dirty="0"/>
              </a:p>
              <a:p>
                <a:pPr>
                  <a:lnSpc>
                    <a:spcPct val="110000"/>
                  </a:lnSpc>
                  <a:buNone/>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e>
                            </m:mr>
                          </m:m>
                        </m:e>
                      </m:d>
                      <m:r>
                        <a:rPr lang="zh-CN" altLang="en-US" b="1" i="1">
                          <a:solidFill>
                            <a:srgbClr val="000000"/>
                          </a:solidFill>
                          <a:latin typeface="Cambria Math" panose="02040503050406030204" pitchFamily="18" charset="0"/>
                        </a:rPr>
                        <m:t>𝒖</m:t>
                      </m:r>
                    </m:oMath>
                  </m:oMathPara>
                </a14:m>
                <a:endParaRPr lang="zh-CN" altLang="en-US" b="1" i="1" dirty="0"/>
              </a:p>
              <a:p>
                <a:pPr>
                  <a:lnSpc>
                    <a:spcPct val="110000"/>
                  </a:lnSpc>
                  <a:buNone/>
                </a:pPr>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e>
                      </m:d>
                      <m:r>
                        <a:rPr lang="zh-CN" altLang="en-US" b="1" i="1">
                          <a:solidFill>
                            <a:srgbClr val="000000"/>
                          </a:solidFill>
                          <a:latin typeface="Cambria Math" panose="02040503050406030204" pitchFamily="18" charset="0"/>
                        </a:rPr>
                        <m:t>𝒖</m:t>
                      </m:r>
                    </m:oMath>
                  </m:oMathPara>
                </a14:m>
                <a:endParaRPr lang="en-US" altLang="zh-CN" b="1" i="1" dirty="0"/>
              </a:p>
              <a:p>
                <a:pPr>
                  <a:lnSpc>
                    <a:spcPct val="110000"/>
                  </a:lnSpc>
                  <a:buNone/>
                </a:pPr>
                <a:r>
                  <a:rPr lang="zh-CN" altLang="en-US" dirty="0"/>
                  <a:t>其传递函数阵</a:t>
                </a:r>
              </a:p>
              <a:p>
                <a:pPr>
                  <a:lnSpc>
                    <a:spcPct val="110000"/>
                  </a:lnSpc>
                  <a:buNone/>
                </a:pPr>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𝑮</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b="1" i="1">
                          <a:solidFill>
                            <a:srgbClr val="000000"/>
                          </a:solidFill>
                          <a:latin typeface="Cambria Math" panose="02040503050406030204" pitchFamily="18" charset="0"/>
                        </a:rPr>
                        <m:t>𝑩</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m:t>
                      </m:r>
                    </m:oMath>
                  </m:oMathPara>
                </a14:m>
                <a:endParaRPr lang="en-US" altLang="zh-CN" b="1" i="1" dirty="0">
                  <a:solidFill>
                    <a:srgbClr val="000000"/>
                  </a:solidFill>
                  <a:latin typeface="Cambria Math" panose="02040503050406030204" pitchFamily="18" charset="0"/>
                </a:endParaRPr>
              </a:p>
              <a:p>
                <a:pPr>
                  <a:lnSpc>
                    <a:spcPct val="110000"/>
                  </a:lnSpc>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smtClean="0">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𝑮</m:t>
                          </m:r>
                        </m:e>
                        <m:sub>
                          <m:r>
                            <a:rPr lang="zh-CN" altLang="en-US"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i="1">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𝑮</m:t>
                          </m:r>
                        </m:e>
                        <m:sub>
                          <m:r>
                            <a:rPr lang="zh-CN" altLang="en-US"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𝑠</m:t>
                      </m:r>
                      <m:r>
                        <a:rPr lang="zh-CN" altLang="en-US" i="1">
                          <a:solidFill>
                            <a:srgbClr val="C00000"/>
                          </a:solidFill>
                          <a:latin typeface="Cambria Math" panose="02040503050406030204" pitchFamily="18" charset="0"/>
                        </a:rPr>
                        <m:t>)</m:t>
                      </m:r>
                    </m:oMath>
                  </m:oMathPara>
                </a14:m>
                <a:endParaRPr lang="zh-CN" altLang="en-US" dirty="0"/>
              </a:p>
            </p:txBody>
          </p:sp>
        </mc:Choice>
        <mc:Fallback xmlns="">
          <p:sp>
            <p:nvSpPr>
              <p:cNvPr id="175107" name="Rectangle 3">
                <a:extLst>
                  <a:ext uri="{FF2B5EF4-FFF2-40B4-BE49-F238E27FC236}">
                    <a16:creationId xmlns:a16="http://schemas.microsoft.com/office/drawing/2014/main" id="{A2D03022-DCDD-4386-AF85-0922C6BB3163}"/>
                  </a:ext>
                </a:extLst>
              </p:cNvPr>
              <p:cNvSpPr>
                <a:spLocks noGrp="1" noRot="1" noChangeAspect="1" noMove="1" noResize="1" noEditPoints="1" noAdjustHandles="1" noChangeArrowheads="1" noChangeShapeType="1" noTextEdit="1"/>
              </p:cNvSpPr>
              <p:nvPr>
                <p:ph sz="quarter" idx="13"/>
              </p:nvPr>
            </p:nvSpPr>
            <p:spPr>
              <a:blipFill>
                <a:blip r:embed="rId2"/>
                <a:stretch>
                  <a:fillRect t="-11470" r="-824"/>
                </a:stretch>
              </a:blipFill>
            </p:spPr>
            <p:txBody>
              <a:bodyPr/>
              <a:lstStyle/>
              <a:p>
                <a:r>
                  <a:rPr lang="zh-CN" altLang="en-US">
                    <a:noFill/>
                  </a:rPr>
                  <a:t> </a:t>
                </a:r>
              </a:p>
            </p:txBody>
          </p:sp>
        </mc:Fallback>
      </mc:AlternateContent>
      <p:sp>
        <p:nvSpPr>
          <p:cNvPr id="14" name="灯片编号占位符 5">
            <a:extLst>
              <a:ext uri="{FF2B5EF4-FFF2-40B4-BE49-F238E27FC236}">
                <a16:creationId xmlns:a16="http://schemas.microsoft.com/office/drawing/2014/main" id="{17D10522-D682-4863-8529-4A548D6BE6C9}"/>
              </a:ext>
            </a:extLst>
          </p:cNvPr>
          <p:cNvSpPr>
            <a:spLocks noGrp="1"/>
          </p:cNvSpPr>
          <p:nvPr>
            <p:ph type="sldNum" sz="quarter" idx="12"/>
          </p:nvPr>
        </p:nvSpPr>
        <p:spPr/>
        <p:txBody>
          <a:bodyPr/>
          <a:lstStyle/>
          <a:p>
            <a:fld id="{7F9B12CF-3013-4518-91E9-93044B03344F}" type="slidenum">
              <a:rPr lang="en-US" altLang="zh-CN"/>
              <a:pPr/>
              <a:t>79</a:t>
            </a:fld>
            <a:endParaRPr lang="en-US" altLang="zh-CN"/>
          </a:p>
        </p:txBody>
      </p:sp>
      <p:sp>
        <p:nvSpPr>
          <p:cNvPr id="175109" name="Rectangle 5">
            <a:extLst>
              <a:ext uri="{FF2B5EF4-FFF2-40B4-BE49-F238E27FC236}">
                <a16:creationId xmlns:a16="http://schemas.microsoft.com/office/drawing/2014/main" id="{160588BC-774A-4C7A-8D44-F8F883943D9E}"/>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5113" name="Rectangle 9">
            <a:extLst>
              <a:ext uri="{FF2B5EF4-FFF2-40B4-BE49-F238E27FC236}">
                <a16:creationId xmlns:a16="http://schemas.microsoft.com/office/drawing/2014/main" id="{ED5302C7-CC1E-42D4-85AC-C1A81A77FFD6}"/>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5118" name="Rectangle 14">
            <a:extLst>
              <a:ext uri="{FF2B5EF4-FFF2-40B4-BE49-F238E27FC236}">
                <a16:creationId xmlns:a16="http://schemas.microsoft.com/office/drawing/2014/main" id="{1892FB49-31D7-46CE-8973-4CA7867BF577}"/>
              </a:ext>
            </a:extLst>
          </p:cNvPr>
          <p:cNvSpPr>
            <a:spLocks noChangeArrowheads="1"/>
          </p:cNvSpPr>
          <p:nvPr/>
        </p:nvSpPr>
        <p:spPr bwMode="auto">
          <a:xfrm>
            <a:off x="6003635" y="256767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 name="Text Box 6">
            <a:extLst>
              <a:ext uri="{FF2B5EF4-FFF2-40B4-BE49-F238E27FC236}">
                <a16:creationId xmlns:a16="http://schemas.microsoft.com/office/drawing/2014/main" id="{9FD06F93-8CF7-426F-9E4D-20B55C80012E}"/>
              </a:ext>
            </a:extLst>
          </p:cNvPr>
          <p:cNvSpPr txBox="1">
            <a:spLocks noChangeArrowheads="1"/>
          </p:cNvSpPr>
          <p:nvPr/>
        </p:nvSpPr>
        <p:spPr bwMode="auto">
          <a:xfrm>
            <a:off x="8198792" y="6076346"/>
            <a:ext cx="28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1-26 </a:t>
            </a:r>
            <a:r>
              <a:rPr lang="zh-CN" altLang="en-US" sz="2000" dirty="0"/>
              <a:t>系统的并联</a:t>
            </a:r>
          </a:p>
        </p:txBody>
      </p:sp>
      <p:pic>
        <p:nvPicPr>
          <p:cNvPr id="21" name="Picture 9" descr="1t26">
            <a:extLst>
              <a:ext uri="{FF2B5EF4-FFF2-40B4-BE49-F238E27FC236}">
                <a16:creationId xmlns:a16="http://schemas.microsoft.com/office/drawing/2014/main" id="{E5CDE737-2A98-40D6-A14D-AA2826497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331" y="3627878"/>
            <a:ext cx="4953000" cy="200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1F647-7B76-4485-B6CC-587EB34B3203}"/>
              </a:ext>
            </a:extLst>
          </p:cNvPr>
          <p:cNvSpPr>
            <a:spLocks noGrp="1"/>
          </p:cNvSpPr>
          <p:nvPr>
            <p:ph type="title"/>
          </p:nvPr>
        </p:nvSpPr>
        <p:spPr>
          <a:xfrm>
            <a:off x="870288" y="533400"/>
            <a:ext cx="10364451" cy="676883"/>
          </a:xfrm>
        </p:spPr>
        <p:txBody>
          <a:bodyPr>
            <a:normAutofit/>
          </a:bodyPr>
          <a:lstStyle/>
          <a:p>
            <a:r>
              <a:rPr lang="en-US" altLang="zh-CN" sz="3600" dirty="0"/>
              <a:t>1.1.1  </a:t>
            </a:r>
            <a:r>
              <a:rPr lang="zh-CN" altLang="en-US" sz="3600" dirty="0"/>
              <a:t>控制系统中状态的基本概念</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493D841-EDB7-4642-9F36-68DF00AE4FE0}"/>
                  </a:ext>
                </a:extLst>
              </p:cNvPr>
              <p:cNvSpPr>
                <a:spLocks noGrp="1"/>
              </p:cNvSpPr>
              <p:nvPr>
                <p:ph sz="quarter" idx="13"/>
              </p:nvPr>
            </p:nvSpPr>
            <p:spPr>
              <a:xfrm>
                <a:off x="870912" y="1600200"/>
                <a:ext cx="10863887" cy="5105400"/>
              </a:xfrm>
            </p:spPr>
            <p:txBody>
              <a:bodyPr>
                <a:normAutofit/>
              </a:bodyPr>
              <a:lstStyle/>
              <a:p>
                <a:pPr marL="0">
                  <a:buNone/>
                </a:pPr>
                <a:r>
                  <a:rPr lang="en-US" altLang="zh-CN" sz="2800" b="1" dirty="0"/>
                  <a:t>3</a:t>
                </a:r>
                <a:r>
                  <a:rPr lang="zh-CN" altLang="en-US" sz="2800" b="1" dirty="0"/>
                  <a:t>．状态空间</a:t>
                </a:r>
              </a:p>
              <a:p>
                <a:pPr marL="0">
                  <a:buNone/>
                </a:pPr>
                <a:r>
                  <a:rPr lang="zh-CN" altLang="en-US" b="1" dirty="0"/>
                  <a:t>        </a:t>
                </a:r>
                <a:r>
                  <a:rPr lang="zh-CN" altLang="en-US" dirty="0"/>
                  <a:t>以状态变量</a:t>
                </a:r>
                <a14:m>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b="0" i="1">
                                <a:latin typeface="Cambria Math" panose="02040503050406030204" pitchFamily="18" charset="0"/>
                              </a:rPr>
                              <m:t>𝑥</m:t>
                            </m:r>
                          </m:e>
                          <m:sub>
                            <m:r>
                              <a:rPr lang="zh-CN" altLang="en-US" b="0">
                                <a:latin typeface="Cambria Math" panose="02040503050406030204" pitchFamily="18" charset="0"/>
                              </a:rPr>
                              <m:t>1</m:t>
                            </m:r>
                          </m:sub>
                        </m:sSub>
                        <m:r>
                          <a:rPr lang="zh-CN" altLang="en-US" b="0">
                            <a:latin typeface="Cambria Math" panose="02040503050406030204" pitchFamily="18" charset="0"/>
                          </a:rPr>
                          <m:t>(</m:t>
                        </m:r>
                        <m:r>
                          <a:rPr lang="zh-CN" altLang="en-US" b="0" i="1">
                            <a:latin typeface="Cambria Math" panose="02040503050406030204" pitchFamily="18" charset="0"/>
                          </a:rPr>
                          <m:t>𝑡</m:t>
                        </m:r>
                        <m:r>
                          <a:rPr lang="zh-CN" altLang="en-US" b="0">
                            <a:latin typeface="Cambria Math" panose="02040503050406030204" pitchFamily="18" charset="0"/>
                          </a:rPr>
                          <m:t>),</m:t>
                        </m:r>
                        <m:sSub>
                          <m:sSubPr>
                            <m:ctrlPr>
                              <a:rPr lang="zh-CN" altLang="en-US" i="1">
                                <a:latin typeface="Cambria Math" panose="02040503050406030204" pitchFamily="18" charset="0"/>
                              </a:rPr>
                            </m:ctrlPr>
                          </m:sSubPr>
                          <m:e>
                            <m:r>
                              <a:rPr lang="zh-CN" altLang="en-US" b="0" i="1">
                                <a:latin typeface="Cambria Math" panose="02040503050406030204" pitchFamily="18" charset="0"/>
                              </a:rPr>
                              <m:t>𝑥</m:t>
                            </m:r>
                          </m:e>
                          <m:sub>
                            <m:r>
                              <a:rPr lang="zh-CN" altLang="en-US" b="0">
                                <a:latin typeface="Cambria Math" panose="02040503050406030204" pitchFamily="18" charset="0"/>
                              </a:rPr>
                              <m:t>2</m:t>
                            </m:r>
                          </m:sub>
                        </m:sSub>
                        <m:r>
                          <a:rPr lang="zh-CN" altLang="en-US" b="0">
                            <a:latin typeface="Cambria Math" panose="02040503050406030204" pitchFamily="18" charset="0"/>
                          </a:rPr>
                          <m:t>(</m:t>
                        </m:r>
                        <m:r>
                          <a:rPr lang="zh-CN" altLang="en-US" b="0" i="1">
                            <a:latin typeface="Cambria Math" panose="02040503050406030204" pitchFamily="18" charset="0"/>
                          </a:rPr>
                          <m:t>𝑡</m:t>
                        </m:r>
                        <m:r>
                          <a:rPr lang="zh-CN" altLang="en-US" b="0">
                            <a:latin typeface="Cambria Math" panose="02040503050406030204" pitchFamily="18" charset="0"/>
                          </a:rPr>
                          <m:t>),⋯</m:t>
                        </m:r>
                        <m:sSub>
                          <m:sSubPr>
                            <m:ctrlPr>
                              <a:rPr lang="zh-CN" altLang="en-US" i="1">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𝑛</m:t>
                            </m:r>
                          </m:sub>
                        </m:sSub>
                        <m:r>
                          <a:rPr lang="zh-CN" altLang="en-US" b="0">
                            <a:latin typeface="Cambria Math" panose="02040503050406030204" pitchFamily="18" charset="0"/>
                          </a:rPr>
                          <m:t>(</m:t>
                        </m:r>
                        <m:r>
                          <a:rPr lang="zh-CN" altLang="en-US" b="0" i="1">
                            <a:latin typeface="Cambria Math" panose="02040503050406030204" pitchFamily="18" charset="0"/>
                          </a:rPr>
                          <m:t>𝑡</m:t>
                        </m:r>
                      </m:e>
                    </m:d>
                  </m:oMath>
                </a14:m>
                <a:r>
                  <a:rPr lang="zh-CN" altLang="en-US" dirty="0"/>
                  <a:t>为坐标轴构成的</a:t>
                </a:r>
                <a14:m>
                  <m:oMath xmlns:m="http://schemas.openxmlformats.org/officeDocument/2006/math">
                    <m:r>
                      <a:rPr lang="zh-CN" altLang="en-US" i="1">
                        <a:latin typeface="Cambria Math" panose="02040503050406030204" pitchFamily="18" charset="0"/>
                      </a:rPr>
                      <m:t>𝑛</m:t>
                    </m:r>
                  </m:oMath>
                </a14:m>
                <a:r>
                  <a:rPr lang="zh-CN" altLang="en-US" dirty="0"/>
                  <a:t>维空间称为</a:t>
                </a:r>
                <a:r>
                  <a:rPr lang="zh-CN" altLang="en-US" b="1" dirty="0"/>
                  <a:t>状态空间</a:t>
                </a:r>
                <a:r>
                  <a:rPr lang="zh-CN" altLang="en-US" dirty="0"/>
                  <a:t>。</a:t>
                </a:r>
              </a:p>
              <a:p>
                <a:pPr marL="0">
                  <a:buNone/>
                </a:pPr>
                <a:r>
                  <a:rPr lang="zh-CN" altLang="en-US" dirty="0"/>
                  <a:t>        状态空间中的每一个点，对应于系统的某一特定状态。如果给定了初始时刻</a:t>
                </a:r>
                <a14:m>
                  <m:oMath xmlns:m="http://schemas.openxmlformats.org/officeDocument/2006/math">
                    <m:sSub>
                      <m:sSubPr>
                        <m:ctrlPr>
                          <a:rPr lang="zh-CN" altLang="en-US" i="1">
                            <a:latin typeface="Cambria Math" panose="02040503050406030204" pitchFamily="18" charset="0"/>
                          </a:rPr>
                        </m:ctrlPr>
                      </m:sSubPr>
                      <m:e>
                        <m:r>
                          <a:rPr lang="en-US" altLang="zh-CN" b="0" i="1">
                            <a:latin typeface="Cambria Math" panose="02040503050406030204" pitchFamily="18" charset="0"/>
                          </a:rPr>
                          <m:t>𝑡</m:t>
                        </m:r>
                      </m:e>
                      <m:sub>
                        <m:r>
                          <a:rPr lang="en-US" altLang="zh-CN" b="0">
                            <a:latin typeface="Cambria Math" panose="02040503050406030204" pitchFamily="18" charset="0"/>
                          </a:rPr>
                          <m:t>0</m:t>
                        </m:r>
                      </m:sub>
                    </m:sSub>
                  </m:oMath>
                </a14:m>
                <a:r>
                  <a:rPr lang="zh-CN" altLang="en-US" dirty="0"/>
                  <a:t>的</a:t>
                </a:r>
                <a14:m>
                  <m:oMath xmlns:m="http://schemas.openxmlformats.org/officeDocument/2006/math">
                    <m:r>
                      <a:rPr lang="en-US" altLang="zh-CN" b="1" i="1">
                        <a:latin typeface="Cambria Math" panose="02040503050406030204" pitchFamily="18" charset="0"/>
                      </a:rPr>
                      <m:t>𝒙</m:t>
                    </m:r>
                    <m:r>
                      <a:rPr lang="en-US" altLang="zh-CN" b="0" i="1">
                        <a:latin typeface="Cambria Math" panose="02040503050406030204" pitchFamily="18" charset="0"/>
                      </a:rPr>
                      <m:t>(</m:t>
                    </m:r>
                    <m:sSub>
                      <m:sSubPr>
                        <m:ctrlPr>
                          <a:rPr lang="zh-CN" altLang="en-US" i="1">
                            <a:latin typeface="Cambria Math" panose="02040503050406030204" pitchFamily="18" charset="0"/>
                          </a:rPr>
                        </m:ctrlPr>
                      </m:sSubPr>
                      <m:e>
                        <m:r>
                          <a:rPr lang="en-US" altLang="zh-CN" b="0" i="1">
                            <a:latin typeface="Cambria Math" panose="02040503050406030204" pitchFamily="18" charset="0"/>
                          </a:rPr>
                          <m:t>𝑡</m:t>
                        </m:r>
                      </m:e>
                      <m:sub>
                        <m:r>
                          <a:rPr lang="en-US" altLang="zh-CN" b="0">
                            <a:latin typeface="Cambria Math" panose="02040503050406030204" pitchFamily="18" charset="0"/>
                          </a:rPr>
                          <m:t>0</m:t>
                        </m:r>
                      </m:sub>
                    </m:sSub>
                    <m:r>
                      <a:rPr lang="en-US" altLang="zh-CN" b="0" i="1">
                        <a:latin typeface="Cambria Math" panose="02040503050406030204" pitchFamily="18" charset="0"/>
                      </a:rPr>
                      <m:t>)</m:t>
                    </m:r>
                  </m:oMath>
                </a14:m>
                <a:r>
                  <a:rPr lang="zh-CN" altLang="en-US" dirty="0"/>
                  <a:t>状态和</a:t>
                </a:r>
                <a14:m>
                  <m:oMath xmlns:m="http://schemas.openxmlformats.org/officeDocument/2006/math">
                    <m:sSub>
                      <m:sSubPr>
                        <m:ctrlPr>
                          <a:rPr lang="zh-CN" altLang="en-US" i="1">
                            <a:latin typeface="Cambria Math" panose="02040503050406030204" pitchFamily="18" charset="0"/>
                          </a:rPr>
                        </m:ctrlPr>
                      </m:sSubPr>
                      <m:e>
                        <m:r>
                          <a:rPr lang="en-US" altLang="zh-CN" b="0" i="1">
                            <a:latin typeface="Cambria Math" panose="02040503050406030204" pitchFamily="18" charset="0"/>
                          </a:rPr>
                          <m:t>𝑡</m:t>
                        </m:r>
                        <m:r>
                          <a:rPr lang="zh-CN" altLang="en-US" b="0" i="1">
                            <a:latin typeface="Cambria Math" panose="02040503050406030204" pitchFamily="18" charset="0"/>
                          </a:rPr>
                          <m:t>≥</m:t>
                        </m:r>
                        <m:r>
                          <a:rPr lang="en-US" altLang="zh-CN" b="0" i="1">
                            <a:latin typeface="Cambria Math" panose="02040503050406030204" pitchFamily="18" charset="0"/>
                          </a:rPr>
                          <m:t>𝑡</m:t>
                        </m:r>
                      </m:e>
                      <m:sub>
                        <m:r>
                          <a:rPr lang="en-US" altLang="zh-CN" b="0">
                            <a:latin typeface="Cambria Math" panose="02040503050406030204" pitchFamily="18" charset="0"/>
                          </a:rPr>
                          <m:t>0</m:t>
                        </m:r>
                      </m:sub>
                    </m:sSub>
                  </m:oMath>
                </a14:m>
                <a:r>
                  <a:rPr lang="zh-CN" altLang="en-US" dirty="0"/>
                  <a:t>时的输入函数，随着时间的推移，</a:t>
                </a:r>
                <a14:m>
                  <m:oMath xmlns:m="http://schemas.openxmlformats.org/officeDocument/2006/math">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𝑡</m:t>
                    </m:r>
                    <m:r>
                      <a:rPr lang="en-US" altLang="zh-CN" b="0" i="1">
                        <a:latin typeface="Cambria Math" panose="02040503050406030204" pitchFamily="18" charset="0"/>
                      </a:rPr>
                      <m:t>)</m:t>
                    </m:r>
                  </m:oMath>
                </a14:m>
                <a:r>
                  <a:rPr lang="zh-CN" altLang="en-US" dirty="0"/>
                  <a:t>将在状态空间中描绘出一条轨迹，称为</a:t>
                </a:r>
                <a:r>
                  <a:rPr lang="zh-CN" altLang="en-US" b="1" dirty="0"/>
                  <a:t>状态轨迹</a:t>
                </a:r>
                <a:r>
                  <a:rPr lang="zh-CN" altLang="en-US" dirty="0"/>
                  <a:t>。</a:t>
                </a:r>
                <a:endParaRPr lang="en-US" altLang="zh-CN" dirty="0"/>
              </a:p>
            </p:txBody>
          </p:sp>
        </mc:Choice>
        <mc:Fallback xmlns="">
          <p:sp>
            <p:nvSpPr>
              <p:cNvPr id="5" name="内容占位符 4">
                <a:extLst>
                  <a:ext uri="{FF2B5EF4-FFF2-40B4-BE49-F238E27FC236}">
                    <a16:creationId xmlns:a16="http://schemas.microsoft.com/office/drawing/2014/main" id="{7493D841-EDB7-4642-9F36-68DF00AE4FE0}"/>
                  </a:ext>
                </a:extLst>
              </p:cNvPr>
              <p:cNvSpPr>
                <a:spLocks noGrp="1" noRot="1" noChangeAspect="1" noMove="1" noResize="1" noEditPoints="1" noAdjustHandles="1" noChangeArrowheads="1" noChangeShapeType="1" noTextEdit="1"/>
              </p:cNvSpPr>
              <p:nvPr>
                <p:ph sz="quarter" idx="13"/>
              </p:nvPr>
            </p:nvSpPr>
            <p:spPr>
              <a:xfrm>
                <a:off x="870912" y="1600200"/>
                <a:ext cx="10863887" cy="5105400"/>
              </a:xfrm>
              <a:blipFill>
                <a:blip r:embed="rId2"/>
                <a:stretch>
                  <a:fillRect l="-1178" t="-47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FE47915-BEA8-466A-B84C-5E00D7484A82}"/>
              </a:ext>
            </a:extLst>
          </p:cNvPr>
          <p:cNvSpPr>
            <a:spLocks noGrp="1"/>
          </p:cNvSpPr>
          <p:nvPr>
            <p:ph type="sldNum" sz="quarter" idx="12"/>
          </p:nvPr>
        </p:nvSpPr>
        <p:spPr/>
        <p:txBody>
          <a:bodyPr/>
          <a:lstStyle/>
          <a:p>
            <a:fld id="{9F4D5EFB-00F6-4977-9E78-BACB74A06223}" type="slidenum">
              <a:rPr lang="en-US" altLang="zh-CN"/>
              <a:pPr/>
              <a:t>8</a:t>
            </a:fld>
            <a:endParaRPr lang="en-US" altLang="zh-CN"/>
          </a:p>
        </p:txBody>
      </p:sp>
    </p:spTree>
    <p:extLst>
      <p:ext uri="{BB962C8B-B14F-4D97-AF65-F5344CB8AC3E}">
        <p14:creationId xmlns:p14="http://schemas.microsoft.com/office/powerpoint/2010/main" val="1458528747"/>
      </p:ext>
    </p:extLst>
  </p:cSld>
  <p:clrMapOvr>
    <a:masterClrMapping/>
  </p:clrMapOvr>
  <mc:AlternateContent xmlns:mc="http://schemas.openxmlformats.org/markup-compatibility/2006" xmlns:p14="http://schemas.microsoft.com/office/powerpoint/2010/main">
    <mc:Choice Requires="p14">
      <p:transition spd="med" p14:dur="700" advTm="11932">
        <p:fade/>
      </p:transition>
    </mc:Choice>
    <mc:Fallback xmlns="">
      <p:transition spd="med" advTm="11932">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A4DB-4D54-4ED0-AAFD-AB19FCEF0287}"/>
              </a:ext>
            </a:extLst>
          </p:cNvPr>
          <p:cNvSpPr>
            <a:spLocks noGrp="1"/>
          </p:cNvSpPr>
          <p:nvPr>
            <p:ph type="title"/>
          </p:nvPr>
        </p:nvSpPr>
        <p:spPr/>
        <p:txBody>
          <a:bodyPr/>
          <a:lstStyle/>
          <a:p>
            <a:r>
              <a:rPr lang="en-US" altLang="zh-CN" dirty="0"/>
              <a:t>2</a:t>
            </a:r>
            <a:r>
              <a:rPr lang="zh-CN" altLang="en-US" dirty="0"/>
              <a:t>．系统的串联</a:t>
            </a:r>
          </a:p>
        </p:txBody>
      </p:sp>
      <mc:AlternateContent xmlns:mc="http://schemas.openxmlformats.org/markup-compatibility/2006" xmlns:a14="http://schemas.microsoft.com/office/drawing/2010/main">
        <mc:Choice Requires="a14">
          <p:sp>
            <p:nvSpPr>
              <p:cNvPr id="177155" name="Rectangle 3">
                <a:extLst>
                  <a:ext uri="{FF2B5EF4-FFF2-40B4-BE49-F238E27FC236}">
                    <a16:creationId xmlns:a16="http://schemas.microsoft.com/office/drawing/2014/main" id="{ABDAE2DD-F4DE-4169-986E-60CC88D9274B}"/>
                  </a:ext>
                </a:extLst>
              </p:cNvPr>
              <p:cNvSpPr>
                <a:spLocks noGrp="1" noChangeArrowheads="1"/>
              </p:cNvSpPr>
              <p:nvPr>
                <p:ph sz="quarter" idx="13"/>
              </p:nvPr>
            </p:nvSpPr>
            <p:spPr>
              <a:xfrm>
                <a:off x="533400" y="1447801"/>
                <a:ext cx="11582400" cy="5355680"/>
              </a:xfrm>
            </p:spPr>
            <p:txBody>
              <a:bodyPr>
                <a:normAutofit/>
              </a:bodyPr>
              <a:lstStyle/>
              <a:p>
                <a:pPr>
                  <a:buFontTx/>
                  <a:buNone/>
                </a:pPr>
                <a:r>
                  <a:rPr lang="zh-CN" altLang="en-US" sz="2800" dirty="0">
                    <a:solidFill>
                      <a:srgbClr val="000000"/>
                    </a:solidFill>
                  </a:rPr>
                  <a:t>系统</a:t>
                </a:r>
                <a14:m>
                  <m:oMath xmlns:m="http://schemas.openxmlformats.org/officeDocument/2006/math">
                    <m:nary>
                      <m:naryPr>
                        <m:chr m:val="∑"/>
                        <m:subHide m:val="on"/>
                        <m:supHide m:val="on"/>
                        <m:ctrlPr>
                          <a:rPr lang="zh-CN" altLang="en-US" sz="2800" b="1" i="1">
                            <a:solidFill>
                              <a:srgbClr val="000000"/>
                            </a:solidFill>
                            <a:latin typeface="Cambria Math" panose="02040503050406030204" pitchFamily="18" charset="0"/>
                          </a:rPr>
                        </m:ctrlPr>
                      </m:naryPr>
                      <m:sub/>
                      <m:sup/>
                      <m:e>
                        <m:r>
                          <a:rPr lang="en-US" altLang="zh-CN" sz="2800" b="1" i="1" baseline="-25000">
                            <a:solidFill>
                              <a:srgbClr val="000000"/>
                            </a:solidFill>
                            <a:latin typeface="Cambria Math" panose="02040503050406030204" pitchFamily="18" charset="0"/>
                          </a:rPr>
                          <m:t>𝟏</m:t>
                        </m:r>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𝑨</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𝑩</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𝑪</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𝑫</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e>
                    </m:nary>
                  </m:oMath>
                </a14:m>
                <a:r>
                  <a:rPr lang="zh-CN" altLang="en-US" sz="2800" dirty="0"/>
                  <a:t>和</a:t>
                </a:r>
                <a14:m>
                  <m:oMath xmlns:m="http://schemas.openxmlformats.org/officeDocument/2006/math">
                    <m:nary>
                      <m:naryPr>
                        <m:chr m:val="∑"/>
                        <m:subHide m:val="on"/>
                        <m:supHide m:val="on"/>
                        <m:ctrlPr>
                          <a:rPr lang="zh-CN" altLang="en-US" sz="2800" b="1" i="1">
                            <a:solidFill>
                              <a:srgbClr val="000000"/>
                            </a:solidFill>
                            <a:latin typeface="Cambria Math" panose="02040503050406030204" pitchFamily="18" charset="0"/>
                          </a:rPr>
                        </m:ctrlPr>
                      </m:naryPr>
                      <m:sub/>
                      <m:sup/>
                      <m:e>
                        <m:r>
                          <a:rPr lang="en-US" altLang="zh-CN" sz="2800" b="1" i="1" baseline="-25000">
                            <a:solidFill>
                              <a:srgbClr val="000000"/>
                            </a:solidFill>
                            <a:latin typeface="Cambria Math" panose="02040503050406030204" pitchFamily="18" charset="0"/>
                          </a:rPr>
                          <m:t>𝟐</m:t>
                        </m:r>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𝑨</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𝑩</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𝑪</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𝑫</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e>
                    </m:nary>
                  </m:oMath>
                </a14:m>
                <a:r>
                  <a:rPr lang="zh-CN" altLang="en-US" sz="2800" dirty="0"/>
                  <a:t>串联，如图</a:t>
                </a:r>
                <a:r>
                  <a:rPr lang="en-US" altLang="zh-CN" sz="2800" dirty="0"/>
                  <a:t>1-27</a:t>
                </a:r>
                <a:r>
                  <a:rPr lang="zh-CN" altLang="en-US" sz="2800" dirty="0"/>
                  <a:t>所示。</a:t>
                </a:r>
                <a:endParaRPr lang="en-US" altLang="zh-CN" sz="2800" dirty="0"/>
              </a:p>
              <a:p>
                <a:pPr>
                  <a:buFontTx/>
                  <a:buNone/>
                </a:pPr>
                <a:r>
                  <a:rPr lang="zh-CN" altLang="en-US" sz="2800" dirty="0"/>
                  <a:t>由图可知</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baseline="-25000" dirty="0">
                    <a:latin typeface="Times New Roman" panose="02020603050405020304" pitchFamily="18" charset="0"/>
                    <a:cs typeface="Times New Roman" panose="02020603050405020304" pitchFamily="18" charset="0"/>
                  </a:rPr>
                  <a:t>1</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dirty="0">
                    <a:latin typeface="Times New Roman" panose="02020603050405020304" pitchFamily="18" charset="0"/>
                    <a:cs typeface="Times New Roman" panose="02020603050405020304" pitchFamily="18" charset="0"/>
                  </a:rPr>
                  <a:t>,  </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baseline="-25000" dirty="0">
                    <a:latin typeface="Times New Roman" panose="02020603050405020304" pitchFamily="18" charset="0"/>
                    <a:cs typeface="Times New Roman" panose="02020603050405020304" pitchFamily="18" charset="0"/>
                  </a:rPr>
                  <a:t>2</a:t>
                </a:r>
                <a:r>
                  <a:rPr lang="en-US" altLang="zh-CN" sz="2800" cap="none" dirty="0">
                    <a:latin typeface="Times New Roman" panose="02020603050405020304" pitchFamily="18" charset="0"/>
                    <a:cs typeface="Times New Roman" panose="02020603050405020304" pitchFamily="18" charset="0"/>
                  </a:rPr>
                  <a:t>, </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baseline="-25000" dirty="0">
                    <a:latin typeface="Times New Roman" panose="02020603050405020304" pitchFamily="18" charset="0"/>
                    <a:cs typeface="Times New Roman" panose="02020603050405020304" pitchFamily="18" charset="0"/>
                  </a:rPr>
                  <a:t>2</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baseline="-25000" dirty="0">
                    <a:latin typeface="Times New Roman" panose="02020603050405020304" pitchFamily="18" charset="0"/>
                    <a:cs typeface="Times New Roman" panose="02020603050405020304" pitchFamily="18" charset="0"/>
                  </a:rPr>
                  <a:t>1</a:t>
                </a:r>
              </a:p>
              <a:p>
                <a:pPr>
                  <a:buFontTx/>
                  <a:buNone/>
                </a:pPr>
                <a:endParaRPr lang="en-US" altLang="zh-CN" sz="2800" baseline="-25000" dirty="0">
                  <a:latin typeface="Times New Roman" panose="02020603050405020304" pitchFamily="18" charset="0"/>
                  <a:cs typeface="Times New Roman" panose="02020603050405020304" pitchFamily="18" charset="0"/>
                </a:endParaRPr>
              </a:p>
              <a:p>
                <a:pPr>
                  <a:lnSpc>
                    <a:spcPct val="100000"/>
                  </a:lnSpc>
                  <a:buFontTx/>
                  <a:buNone/>
                </a:pPr>
                <a:endParaRPr lang="en-US" altLang="zh-CN" sz="2800" dirty="0"/>
              </a:p>
              <a:p>
                <a:pPr>
                  <a:lnSpc>
                    <a:spcPct val="100000"/>
                  </a:lnSpc>
                  <a:buFontTx/>
                  <a:buNone/>
                </a:pPr>
                <a:r>
                  <a:rPr lang="zh-CN" altLang="en-US" sz="2800" dirty="0"/>
                  <a:t>串联后系统的状态空间表达式为</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0</m:t>
                                      </m:r>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e>
                                  </m:mr>
                                </m:m>
                              </m:e>
                            </m:d>
                            <m:r>
                              <a:rPr lang="zh-CN" altLang="en-US" b="1" i="1">
                                <a:solidFill>
                                  <a:srgbClr val="000000"/>
                                </a:solidFill>
                                <a:latin typeface="Cambria Math" panose="02040503050406030204" pitchFamily="18" charset="0"/>
                              </a:rPr>
                              <m:t>𝒖</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𝐮</m:t>
                            </m:r>
                          </m:e>
                        </m:eqArr>
                      </m:e>
                    </m:d>
                  </m:oMath>
                </a14:m>
                <a:endParaRPr lang="zh-CN" altLang="en-US" sz="2800" dirty="0"/>
              </a:p>
              <a:p>
                <a:pPr>
                  <a:lnSpc>
                    <a:spcPct val="110000"/>
                  </a:lnSpc>
                  <a:buNone/>
                </a:pPr>
                <a:r>
                  <a:rPr lang="zh-CN" altLang="en-US" sz="2800" dirty="0"/>
                  <a:t>串联后系统的传递函数阵：</a:t>
                </a:r>
                <a14:m>
                  <m:oMath xmlns:m="http://schemas.openxmlformats.org/officeDocument/2006/math">
                    <m:r>
                      <a:rPr lang="zh-CN" altLang="en-US" sz="2800" b="1" i="1">
                        <a:solidFill>
                          <a:srgbClr val="000000"/>
                        </a:solidFill>
                        <a:latin typeface="Cambria Math" panose="02040503050406030204" pitchFamily="18" charset="0"/>
                      </a:rPr>
                      <m:t>𝑮</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𝑪</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−1</m:t>
                        </m:r>
                      </m:sup>
                    </m:sSup>
                    <m:r>
                      <a:rPr lang="zh-CN" altLang="en-US" sz="2800" b="1" i="1">
                        <a:solidFill>
                          <a:srgbClr val="000000"/>
                        </a:solidFill>
                        <a:latin typeface="Cambria Math" panose="02040503050406030204" pitchFamily="18" charset="0"/>
                      </a:rPr>
                      <m:t>𝑩</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𝑫</m:t>
                    </m:r>
                    <m:r>
                      <a:rPr lang="zh-CN" altLang="en-US" sz="2800" i="1">
                        <a:solidFill>
                          <a:srgbClr val="000000"/>
                        </a:solidFill>
                        <a:latin typeface="Cambria Math" panose="02040503050406030204" pitchFamily="18" charset="0"/>
                      </a:rPr>
                      <m:t>=</m:t>
                    </m:r>
                    <m:sSub>
                      <m:sSubPr>
                        <m:ctrlPr>
                          <a:rPr lang="zh-CN" altLang="en-US" sz="2800" i="1" smtClean="0">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𝑮</m:t>
                        </m:r>
                      </m:e>
                      <m:sub>
                        <m:r>
                          <a:rPr lang="en-US" altLang="zh-CN" sz="2800" b="0" i="1" smtClean="0">
                            <a:solidFill>
                              <a:srgbClr val="C00000"/>
                            </a:solidFill>
                            <a:latin typeface="Cambria Math" panose="02040503050406030204" pitchFamily="18" charset="0"/>
                          </a:rPr>
                          <m:t>2</m:t>
                        </m:r>
                      </m:sub>
                    </m:sSub>
                    <m:r>
                      <a:rPr lang="zh-CN" altLang="en-US" sz="2800" i="1">
                        <a:solidFill>
                          <a:srgbClr val="C00000"/>
                        </a:solidFill>
                        <a:latin typeface="Cambria Math" panose="02040503050406030204" pitchFamily="18" charset="0"/>
                      </a:rPr>
                      <m:t>(</m:t>
                    </m:r>
                    <m:r>
                      <a:rPr lang="zh-CN" altLang="en-US" sz="2800" i="1">
                        <a:solidFill>
                          <a:srgbClr val="C00000"/>
                        </a:solidFill>
                        <a:latin typeface="Cambria Math" panose="02040503050406030204" pitchFamily="18" charset="0"/>
                      </a:rPr>
                      <m:t>𝑠</m:t>
                    </m:r>
                    <m:r>
                      <a:rPr lang="zh-CN" altLang="en-US" sz="2800" i="1">
                        <a:solidFill>
                          <a:srgbClr val="C00000"/>
                        </a:solidFill>
                        <a:latin typeface="Cambria Math" panose="02040503050406030204" pitchFamily="18" charset="0"/>
                      </a:rPr>
                      <m:t>) </m:t>
                    </m:r>
                    <m:sSub>
                      <m:sSubPr>
                        <m:ctrlPr>
                          <a:rPr lang="zh-CN" altLang="en-US" sz="2800" i="1">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𝑮</m:t>
                        </m:r>
                      </m:e>
                      <m:sub>
                        <m:r>
                          <a:rPr lang="en-US" altLang="zh-CN" sz="2800" b="0" i="1" smtClean="0">
                            <a:solidFill>
                              <a:srgbClr val="C00000"/>
                            </a:solidFill>
                            <a:latin typeface="Cambria Math" panose="02040503050406030204" pitchFamily="18" charset="0"/>
                          </a:rPr>
                          <m:t>1</m:t>
                        </m:r>
                      </m:sub>
                    </m:sSub>
                    <m:r>
                      <a:rPr lang="zh-CN" altLang="en-US" sz="2800" i="1">
                        <a:solidFill>
                          <a:srgbClr val="C00000"/>
                        </a:solidFill>
                        <a:latin typeface="Cambria Math" panose="02040503050406030204" pitchFamily="18" charset="0"/>
                      </a:rPr>
                      <m:t>(</m:t>
                    </m:r>
                    <m:r>
                      <a:rPr lang="zh-CN" altLang="en-US" sz="2800" i="1">
                        <a:solidFill>
                          <a:srgbClr val="C00000"/>
                        </a:solidFill>
                        <a:latin typeface="Cambria Math" panose="02040503050406030204" pitchFamily="18" charset="0"/>
                      </a:rPr>
                      <m:t>𝑠</m:t>
                    </m:r>
                    <m:r>
                      <a:rPr lang="zh-CN" altLang="en-US" sz="2800" i="1">
                        <a:solidFill>
                          <a:srgbClr val="C00000"/>
                        </a:solidFill>
                        <a:latin typeface="Cambria Math" panose="02040503050406030204" pitchFamily="18" charset="0"/>
                      </a:rPr>
                      <m:t>)</m:t>
                    </m:r>
                  </m:oMath>
                </a14:m>
                <a:endParaRPr lang="zh-CN" altLang="en-US" sz="2800" dirty="0">
                  <a:solidFill>
                    <a:srgbClr val="C00000"/>
                  </a:solidFill>
                </a:endParaRPr>
              </a:p>
              <a:p>
                <a:pPr>
                  <a:buNone/>
                </a:pPr>
                <a:r>
                  <a:rPr lang="zh-CN" altLang="en-US" sz="2800" dirty="0">
                    <a:solidFill>
                      <a:srgbClr val="C00000"/>
                    </a:solidFill>
                  </a:rPr>
                  <a:t>乘积的顺序不能颠倒。</a:t>
                </a:r>
              </a:p>
            </p:txBody>
          </p:sp>
        </mc:Choice>
        <mc:Fallback xmlns="">
          <p:sp>
            <p:nvSpPr>
              <p:cNvPr id="177155" name="Rectangle 3">
                <a:extLst>
                  <a:ext uri="{FF2B5EF4-FFF2-40B4-BE49-F238E27FC236}">
                    <a16:creationId xmlns:a16="http://schemas.microsoft.com/office/drawing/2014/main" id="{ABDAE2DD-F4DE-4169-986E-60CC88D9274B}"/>
                  </a:ext>
                </a:extLst>
              </p:cNvPr>
              <p:cNvSpPr>
                <a:spLocks noGrp="1" noRot="1" noChangeAspect="1" noMove="1" noResize="1" noEditPoints="1" noAdjustHandles="1" noChangeArrowheads="1" noChangeShapeType="1" noTextEdit="1"/>
              </p:cNvSpPr>
              <p:nvPr>
                <p:ph sz="quarter" idx="13"/>
              </p:nvPr>
            </p:nvSpPr>
            <p:spPr>
              <a:xfrm>
                <a:off x="533400" y="1447801"/>
                <a:ext cx="11582400" cy="5355680"/>
              </a:xfrm>
              <a:blipFill>
                <a:blip r:embed="rId2"/>
                <a:stretch>
                  <a:fillRect t="-456" b="-797"/>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1CF56540-9263-4A3F-850C-6FCC26986C5A}"/>
              </a:ext>
            </a:extLst>
          </p:cNvPr>
          <p:cNvSpPr>
            <a:spLocks noGrp="1"/>
          </p:cNvSpPr>
          <p:nvPr>
            <p:ph type="sldNum" sz="quarter" idx="12"/>
          </p:nvPr>
        </p:nvSpPr>
        <p:spPr/>
        <p:txBody>
          <a:bodyPr/>
          <a:lstStyle/>
          <a:p>
            <a:fld id="{71B28F73-82B5-4EC9-A11A-D14BD1AACA69}" type="slidenum">
              <a:rPr lang="en-US" altLang="zh-CN"/>
              <a:pPr/>
              <a:t>80</a:t>
            </a:fld>
            <a:endParaRPr lang="en-US" altLang="zh-CN"/>
          </a:p>
        </p:txBody>
      </p:sp>
      <p:sp>
        <p:nvSpPr>
          <p:cNvPr id="177157" name="Rectangle 5">
            <a:extLst>
              <a:ext uri="{FF2B5EF4-FFF2-40B4-BE49-F238E27FC236}">
                <a16:creationId xmlns:a16="http://schemas.microsoft.com/office/drawing/2014/main" id="{83635D48-5194-424F-8573-769FBFBA7C0A}"/>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7159" name="Rectangle 7">
            <a:extLst>
              <a:ext uri="{FF2B5EF4-FFF2-40B4-BE49-F238E27FC236}">
                <a16:creationId xmlns:a16="http://schemas.microsoft.com/office/drawing/2014/main" id="{8A2F2237-9CFA-444D-997A-CEE57CBA67C3}"/>
              </a:ext>
            </a:extLst>
          </p:cNvPr>
          <p:cNvSpPr>
            <a:spLocks noChangeArrowheads="1"/>
          </p:cNvSpPr>
          <p:nvPr/>
        </p:nvSpPr>
        <p:spPr bwMode="auto">
          <a:xfrm>
            <a:off x="6765635" y="29534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7161" name="Rectangle 9">
            <a:extLst>
              <a:ext uri="{FF2B5EF4-FFF2-40B4-BE49-F238E27FC236}">
                <a16:creationId xmlns:a16="http://schemas.microsoft.com/office/drawing/2014/main" id="{46776FF0-30C6-4108-8214-5593A267A15E}"/>
              </a:ext>
            </a:extLst>
          </p:cNvPr>
          <p:cNvSpPr>
            <a:spLocks noChangeArrowheads="1"/>
          </p:cNvSpPr>
          <p:nvPr/>
        </p:nvSpPr>
        <p:spPr bwMode="auto">
          <a:xfrm>
            <a:off x="6003635" y="25819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 name="Text Box 5">
            <a:extLst>
              <a:ext uri="{FF2B5EF4-FFF2-40B4-BE49-F238E27FC236}">
                <a16:creationId xmlns:a16="http://schemas.microsoft.com/office/drawing/2014/main" id="{D9CEEF6B-8159-4C4C-95D1-0E73567942D9}"/>
              </a:ext>
            </a:extLst>
          </p:cNvPr>
          <p:cNvSpPr txBox="1">
            <a:spLocks noChangeArrowheads="1"/>
          </p:cNvSpPr>
          <p:nvPr/>
        </p:nvSpPr>
        <p:spPr bwMode="auto">
          <a:xfrm>
            <a:off x="9101292" y="2971800"/>
            <a:ext cx="2633508" cy="48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图</a:t>
            </a:r>
            <a:r>
              <a:rPr lang="en-US" altLang="zh-CN" sz="2000" dirty="0"/>
              <a:t>1-27 </a:t>
            </a:r>
            <a:r>
              <a:rPr lang="zh-CN" altLang="en-US" sz="2000" dirty="0"/>
              <a:t>系统的串联</a:t>
            </a:r>
          </a:p>
        </p:txBody>
      </p:sp>
      <p:pic>
        <p:nvPicPr>
          <p:cNvPr id="13" name="Picture 8" descr="1t27">
            <a:extLst>
              <a:ext uri="{FF2B5EF4-FFF2-40B4-BE49-F238E27FC236}">
                <a16:creationId xmlns:a16="http://schemas.microsoft.com/office/drawing/2014/main" id="{CA75306E-EB5A-4988-A700-436774851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53436"/>
            <a:ext cx="7391400" cy="64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5A8ED-C4BA-46B5-905B-7AC27EF2697E}"/>
              </a:ext>
            </a:extLst>
          </p:cNvPr>
          <p:cNvSpPr>
            <a:spLocks noGrp="1"/>
          </p:cNvSpPr>
          <p:nvPr>
            <p:ph type="title"/>
          </p:nvPr>
        </p:nvSpPr>
        <p:spPr/>
        <p:txBody>
          <a:bodyPr>
            <a:normAutofit/>
          </a:bodyPr>
          <a:lstStyle/>
          <a:p>
            <a:r>
              <a:rPr lang="en-US" altLang="zh-CN" dirty="0"/>
              <a:t>3</a:t>
            </a:r>
            <a:r>
              <a:rPr lang="zh-CN" altLang="en-US" dirty="0"/>
              <a:t>．反馈连接</a:t>
            </a:r>
          </a:p>
        </p:txBody>
      </p:sp>
      <mc:AlternateContent xmlns:mc="http://schemas.openxmlformats.org/markup-compatibility/2006" xmlns:a14="http://schemas.microsoft.com/office/drawing/2010/main">
        <mc:Choice Requires="a14">
          <p:sp>
            <p:nvSpPr>
              <p:cNvPr id="179203" name="Rectangle 3">
                <a:extLst>
                  <a:ext uri="{FF2B5EF4-FFF2-40B4-BE49-F238E27FC236}">
                    <a16:creationId xmlns:a16="http://schemas.microsoft.com/office/drawing/2014/main" id="{D366DE9F-4E8D-4294-8F8C-1E3EEBF91A23}"/>
                  </a:ext>
                </a:extLst>
              </p:cNvPr>
              <p:cNvSpPr>
                <a:spLocks noGrp="1" noChangeArrowheads="1"/>
              </p:cNvSpPr>
              <p:nvPr>
                <p:ph sz="quarter" idx="13"/>
              </p:nvPr>
            </p:nvSpPr>
            <p:spPr>
              <a:xfrm>
                <a:off x="1006453" y="1568602"/>
                <a:ext cx="10363826" cy="5105400"/>
              </a:xfrm>
            </p:spPr>
            <p:txBody>
              <a:bodyPr>
                <a:normAutofit/>
              </a:bodyPr>
              <a:lstStyle/>
              <a:p>
                <a:pPr>
                  <a:buFontTx/>
                  <a:buNone/>
                </a:pPr>
                <a:r>
                  <a:rPr lang="zh-CN" altLang="en-US" sz="2800" dirty="0"/>
                  <a:t>当系统</a:t>
                </a:r>
                <a14:m>
                  <m:oMath xmlns:m="http://schemas.openxmlformats.org/officeDocument/2006/math">
                    <m:nary>
                      <m:naryPr>
                        <m:chr m:val="∑"/>
                        <m:subHide m:val="on"/>
                        <m:supHide m:val="on"/>
                        <m:ctrlPr>
                          <a:rPr lang="zh-CN" altLang="en-US" sz="2800" b="1" i="1">
                            <a:solidFill>
                              <a:srgbClr val="000000"/>
                            </a:solidFill>
                            <a:latin typeface="Cambria Math" panose="02040503050406030204" pitchFamily="18" charset="0"/>
                          </a:rPr>
                        </m:ctrlPr>
                      </m:naryPr>
                      <m:sub/>
                      <m:sup/>
                      <m:e>
                        <m:r>
                          <a:rPr lang="en-US" altLang="zh-CN" sz="2800" b="1" i="1" baseline="-25000">
                            <a:solidFill>
                              <a:srgbClr val="000000"/>
                            </a:solidFill>
                            <a:latin typeface="Cambria Math" panose="02040503050406030204" pitchFamily="18" charset="0"/>
                          </a:rPr>
                          <m:t>𝟏</m:t>
                        </m:r>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𝑨</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𝑩</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𝑪</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𝑫</m:t>
                            </m:r>
                          </m:e>
                          <m:sub>
                            <m:r>
                              <a:rPr lang="en-US" altLang="zh-CN" sz="2800" b="1" i="1">
                                <a:solidFill>
                                  <a:srgbClr val="000000"/>
                                </a:solidFill>
                                <a:latin typeface="Cambria Math" panose="02040503050406030204" pitchFamily="18" charset="0"/>
                              </a:rPr>
                              <m:t>𝟏</m:t>
                            </m:r>
                          </m:sub>
                        </m:sSub>
                        <m:r>
                          <a:rPr lang="zh-CN" altLang="en-US" sz="2800" b="1" i="1">
                            <a:solidFill>
                              <a:srgbClr val="000000"/>
                            </a:solidFill>
                            <a:latin typeface="Cambria Math" panose="02040503050406030204" pitchFamily="18" charset="0"/>
                          </a:rPr>
                          <m:t>)</m:t>
                        </m:r>
                      </m:e>
                    </m:nary>
                  </m:oMath>
                </a14:m>
                <a:r>
                  <a:rPr lang="zh-CN" altLang="en-US" sz="2800" b="1" dirty="0"/>
                  <a:t>和</a:t>
                </a:r>
                <a14:m>
                  <m:oMath xmlns:m="http://schemas.openxmlformats.org/officeDocument/2006/math">
                    <m:nary>
                      <m:naryPr>
                        <m:chr m:val="∑"/>
                        <m:subHide m:val="on"/>
                        <m:supHide m:val="on"/>
                        <m:ctrlPr>
                          <a:rPr lang="zh-CN" altLang="en-US" sz="2800" b="1" i="1">
                            <a:solidFill>
                              <a:srgbClr val="000000"/>
                            </a:solidFill>
                            <a:latin typeface="Cambria Math" panose="02040503050406030204" pitchFamily="18" charset="0"/>
                          </a:rPr>
                        </m:ctrlPr>
                      </m:naryPr>
                      <m:sub/>
                      <m:sup/>
                      <m:e>
                        <m:r>
                          <a:rPr lang="en-US" altLang="zh-CN" sz="2800" b="1" i="1" baseline="-25000">
                            <a:solidFill>
                              <a:srgbClr val="000000"/>
                            </a:solidFill>
                            <a:latin typeface="Cambria Math" panose="02040503050406030204" pitchFamily="18" charset="0"/>
                          </a:rPr>
                          <m:t>𝟐</m:t>
                        </m:r>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𝑨</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𝑩</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𝑪</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𝑫</m:t>
                            </m:r>
                          </m:e>
                          <m:sub>
                            <m:r>
                              <a:rPr lang="zh-CN" altLang="en-US" sz="2800" b="1" i="1">
                                <a:solidFill>
                                  <a:srgbClr val="000000"/>
                                </a:solidFill>
                                <a:latin typeface="Cambria Math" panose="02040503050406030204" pitchFamily="18" charset="0"/>
                              </a:rPr>
                              <m:t>𝟐</m:t>
                            </m:r>
                          </m:sub>
                        </m:sSub>
                        <m:r>
                          <a:rPr lang="zh-CN" altLang="en-US" sz="2800" b="1" i="1">
                            <a:solidFill>
                              <a:srgbClr val="000000"/>
                            </a:solidFill>
                            <a:latin typeface="Cambria Math" panose="02040503050406030204" pitchFamily="18" charset="0"/>
                          </a:rPr>
                          <m:t>)</m:t>
                        </m:r>
                      </m:e>
                    </m:nary>
                  </m:oMath>
                </a14:m>
                <a:r>
                  <a:rPr lang="zh-CN" altLang="en-US" sz="2800" dirty="0"/>
                  <a:t>按图</a:t>
                </a:r>
                <a:r>
                  <a:rPr lang="en-US" altLang="zh-CN" sz="2800" dirty="0"/>
                  <a:t>1-28</a:t>
                </a:r>
                <a:r>
                  <a:rPr lang="zh-CN" altLang="en-US" sz="2800" dirty="0"/>
                  <a:t>连接时有</a:t>
                </a:r>
                <a:endParaRPr lang="zh-CN" altLang="en-US" sz="2800" b="1" i="1" dirty="0"/>
              </a:p>
              <a:p>
                <a:pPr>
                  <a:buFontTx/>
                  <a:buNone/>
                </a:pPr>
                <a:r>
                  <a:rPr lang="zh-CN" altLang="en-US" sz="2800" b="1" i="1" dirty="0"/>
                  <a:t>              </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baseline="-25000" dirty="0">
                    <a:latin typeface="Times New Roman" panose="02020603050405020304" pitchFamily="18" charset="0"/>
                    <a:cs typeface="Times New Roman" panose="02020603050405020304" pitchFamily="18" charset="0"/>
                  </a:rPr>
                  <a:t>1</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baseline="-25000" dirty="0">
                    <a:latin typeface="Times New Roman" panose="02020603050405020304" pitchFamily="18" charset="0"/>
                    <a:cs typeface="Times New Roman" panose="02020603050405020304" pitchFamily="18" charset="0"/>
                  </a:rPr>
                  <a:t>2 </a:t>
                </a:r>
                <a:r>
                  <a:rPr lang="en-US" altLang="zh-CN" sz="2800" cap="none" dirty="0">
                    <a:latin typeface="Times New Roman" panose="02020603050405020304" pitchFamily="18" charset="0"/>
                    <a:cs typeface="Times New Roman" panose="02020603050405020304" pitchFamily="18" charset="0"/>
                  </a:rPr>
                  <a:t>, </a:t>
                </a:r>
                <a:r>
                  <a:rPr lang="en-US" altLang="zh-CN" sz="2800" b="1" i="1" cap="none" dirty="0">
                    <a:latin typeface="Times New Roman" panose="02020603050405020304" pitchFamily="18" charset="0"/>
                    <a:cs typeface="Times New Roman" panose="02020603050405020304" pitchFamily="18" charset="0"/>
                  </a:rPr>
                  <a:t>u</a:t>
                </a:r>
                <a:r>
                  <a:rPr lang="en-US" altLang="zh-CN" sz="2800" cap="none" baseline="-25000" dirty="0">
                    <a:latin typeface="Times New Roman" panose="02020603050405020304" pitchFamily="18" charset="0"/>
                    <a:cs typeface="Times New Roman" panose="02020603050405020304" pitchFamily="18" charset="0"/>
                  </a:rPr>
                  <a:t>2</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baseline="-25000" dirty="0">
                    <a:latin typeface="Times New Roman" panose="02020603050405020304" pitchFamily="18" charset="0"/>
                    <a:cs typeface="Times New Roman" panose="02020603050405020304" pitchFamily="18" charset="0"/>
                  </a:rPr>
                  <a:t>1</a:t>
                </a:r>
                <a:r>
                  <a:rPr lang="en-US" altLang="zh-CN" sz="2800" cap="none" dirty="0">
                    <a:latin typeface="Times New Roman" panose="02020603050405020304" pitchFamily="18" charset="0"/>
                    <a:cs typeface="Times New Roman" panose="02020603050405020304" pitchFamily="18" charset="0"/>
                  </a:rPr>
                  <a:t> , </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dirty="0">
                    <a:latin typeface="Times New Roman" panose="02020603050405020304" pitchFamily="18" charset="0"/>
                    <a:cs typeface="Times New Roman" panose="02020603050405020304" pitchFamily="18" charset="0"/>
                  </a:rPr>
                  <a:t>=</a:t>
                </a:r>
                <a:r>
                  <a:rPr lang="en-US" altLang="zh-CN" sz="2800" b="1" i="1" cap="none" dirty="0">
                    <a:latin typeface="Times New Roman" panose="02020603050405020304" pitchFamily="18" charset="0"/>
                    <a:cs typeface="Times New Roman" panose="02020603050405020304" pitchFamily="18" charset="0"/>
                  </a:rPr>
                  <a:t>y</a:t>
                </a:r>
                <a:r>
                  <a:rPr lang="en-US" altLang="zh-CN" sz="2800" cap="none" baseline="-25000" dirty="0">
                    <a:latin typeface="Times New Roman" panose="02020603050405020304" pitchFamily="18" charset="0"/>
                    <a:cs typeface="Times New Roman" panose="02020603050405020304" pitchFamily="18" charset="0"/>
                  </a:rPr>
                  <a:t>1</a:t>
                </a:r>
                <a:endParaRPr lang="en-US" altLang="zh-CN" sz="2800" baseline="-25000" dirty="0">
                  <a:latin typeface="Times New Roman" panose="02020603050405020304" pitchFamily="18" charset="0"/>
                  <a:cs typeface="Times New Roman" panose="02020603050405020304" pitchFamily="18" charset="0"/>
                </a:endParaRPr>
              </a:p>
            </p:txBody>
          </p:sp>
        </mc:Choice>
        <mc:Fallback xmlns="">
          <p:sp>
            <p:nvSpPr>
              <p:cNvPr id="179203" name="Rectangle 3">
                <a:extLst>
                  <a:ext uri="{FF2B5EF4-FFF2-40B4-BE49-F238E27FC236}">
                    <a16:creationId xmlns:a16="http://schemas.microsoft.com/office/drawing/2014/main" id="{D366DE9F-4E8D-4294-8F8C-1E3EEBF91A23}"/>
                  </a:ext>
                </a:extLst>
              </p:cNvPr>
              <p:cNvSpPr>
                <a:spLocks noGrp="1" noRot="1" noChangeAspect="1" noMove="1" noResize="1" noEditPoints="1" noAdjustHandles="1" noChangeArrowheads="1" noChangeShapeType="1" noTextEdit="1"/>
              </p:cNvSpPr>
              <p:nvPr>
                <p:ph sz="quarter" idx="13"/>
              </p:nvPr>
            </p:nvSpPr>
            <p:spPr>
              <a:xfrm>
                <a:off x="1006453" y="1568602"/>
                <a:ext cx="10363826" cy="5105400"/>
              </a:xfrm>
              <a:blipFill>
                <a:blip r:embed="rId2"/>
                <a:stretch>
                  <a:fillRect t="-358" r="-176"/>
                </a:stretch>
              </a:blipFill>
            </p:spPr>
            <p:txBody>
              <a:bodyPr/>
              <a:lstStyle/>
              <a:p>
                <a:r>
                  <a:rPr lang="zh-CN" altLang="en-US">
                    <a:noFill/>
                  </a:rPr>
                  <a:t> </a:t>
                </a:r>
              </a:p>
            </p:txBody>
          </p:sp>
        </mc:Fallback>
      </mc:AlternateContent>
      <p:sp>
        <p:nvSpPr>
          <p:cNvPr id="11" name="灯片编号占位符 5">
            <a:extLst>
              <a:ext uri="{FF2B5EF4-FFF2-40B4-BE49-F238E27FC236}">
                <a16:creationId xmlns:a16="http://schemas.microsoft.com/office/drawing/2014/main" id="{67DFB2E7-30E6-457B-8A9D-12E6D72CFFB5}"/>
              </a:ext>
            </a:extLst>
          </p:cNvPr>
          <p:cNvSpPr>
            <a:spLocks noGrp="1"/>
          </p:cNvSpPr>
          <p:nvPr>
            <p:ph type="sldNum" sz="quarter" idx="12"/>
          </p:nvPr>
        </p:nvSpPr>
        <p:spPr/>
        <p:txBody>
          <a:bodyPr/>
          <a:lstStyle/>
          <a:p>
            <a:fld id="{319BE44D-B701-48B5-B5E9-DC90D1BD63C4}" type="slidenum">
              <a:rPr lang="en-US" altLang="zh-CN"/>
              <a:pPr/>
              <a:t>81</a:t>
            </a:fld>
            <a:endParaRPr lang="en-US" altLang="zh-CN"/>
          </a:p>
        </p:txBody>
      </p:sp>
      <p:sp>
        <p:nvSpPr>
          <p:cNvPr id="179205" name="Text Box 5">
            <a:extLst>
              <a:ext uri="{FF2B5EF4-FFF2-40B4-BE49-F238E27FC236}">
                <a16:creationId xmlns:a16="http://schemas.microsoft.com/office/drawing/2014/main" id="{0E40FA7C-4A1B-4985-84BB-FF650EED6053}"/>
              </a:ext>
            </a:extLst>
          </p:cNvPr>
          <p:cNvSpPr txBox="1">
            <a:spLocks noChangeArrowheads="1"/>
          </p:cNvSpPr>
          <p:nvPr/>
        </p:nvSpPr>
        <p:spPr bwMode="auto">
          <a:xfrm>
            <a:off x="7772400" y="4584157"/>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图</a:t>
            </a:r>
            <a:r>
              <a:rPr lang="en-US" altLang="zh-CN" sz="2400"/>
              <a:t>1-28 </a:t>
            </a:r>
            <a:r>
              <a:rPr lang="zh-CN" altLang="en-US" sz="2400"/>
              <a:t>系统的反馈连接</a:t>
            </a:r>
          </a:p>
        </p:txBody>
      </p:sp>
      <p:sp>
        <p:nvSpPr>
          <p:cNvPr id="179207" name="Rectangle 7">
            <a:extLst>
              <a:ext uri="{FF2B5EF4-FFF2-40B4-BE49-F238E27FC236}">
                <a16:creationId xmlns:a16="http://schemas.microsoft.com/office/drawing/2014/main" id="{943E6589-DADA-4E47-9EA4-6F983642DB2D}"/>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9209" name="Rectangle 9">
            <a:extLst>
              <a:ext uri="{FF2B5EF4-FFF2-40B4-BE49-F238E27FC236}">
                <a16:creationId xmlns:a16="http://schemas.microsoft.com/office/drawing/2014/main" id="{6B4F4071-105A-4D2F-84B3-FBC7E7A41C9E}"/>
              </a:ext>
            </a:extLst>
          </p:cNvPr>
          <p:cNvSpPr>
            <a:spLocks noChangeArrowheads="1"/>
          </p:cNvSpPr>
          <p:nvPr/>
        </p:nvSpPr>
        <p:spPr bwMode="auto">
          <a:xfrm>
            <a:off x="6003635" y="300106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79210" name="Picture 10" descr="1t28">
            <a:extLst>
              <a:ext uri="{FF2B5EF4-FFF2-40B4-BE49-F238E27FC236}">
                <a16:creationId xmlns:a16="http://schemas.microsoft.com/office/drawing/2014/main" id="{B469D07D-4A48-4543-8170-429BE57DF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526758"/>
            <a:ext cx="4800600" cy="1762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0227" name="Rectangle 3">
                <a:extLst>
                  <a:ext uri="{FF2B5EF4-FFF2-40B4-BE49-F238E27FC236}">
                    <a16:creationId xmlns:a16="http://schemas.microsoft.com/office/drawing/2014/main" id="{7AA8A95C-76A7-4A2F-A44C-7D99E0091E5E}"/>
                  </a:ext>
                </a:extLst>
              </p:cNvPr>
              <p:cNvSpPr>
                <a:spLocks noGrp="1" noChangeArrowheads="1"/>
              </p:cNvSpPr>
              <p:nvPr>
                <p:ph idx="1"/>
              </p:nvPr>
            </p:nvSpPr>
            <p:spPr>
              <a:xfrm>
                <a:off x="461010" y="533401"/>
                <a:ext cx="11650980" cy="6324599"/>
              </a:xfrm>
            </p:spPr>
            <p:txBody>
              <a:bodyPr>
                <a:normAutofit/>
              </a:bodyPr>
              <a:lstStyle/>
              <a:p>
                <a:pPr>
                  <a:buFontTx/>
                  <a:buNone/>
                </a:pPr>
                <a:r>
                  <a:rPr lang="zh-CN" altLang="en-US" sz="2800" dirty="0"/>
                  <a:t>可得反馈连接后系统的总状态空间表达式为</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e>
                                    </m:mr>
                                    <m:mr>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𝑨</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𝑩</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e>
                                    </m:mr>
                                  </m:m>
                                </m:e>
                              </m:d>
                              <m:r>
                                <a:rPr lang="zh-CN" altLang="en-US" b="1" i="1">
                                  <a:solidFill>
                                    <a:srgbClr val="000000"/>
                                  </a:solidFill>
                                  <a:latin typeface="Cambria Math" panose="02040503050406030204" pitchFamily="18" charset="0"/>
                                </a:rPr>
                                <m:t>𝒖</m:t>
                              </m:r>
                            </m:e>
                            <m:e>
                              <m:r>
                                <a:rPr lang="zh-CN" altLang="en-US" i="1">
                                  <a:solidFill>
                                    <a:srgbClr val="000000"/>
                                  </a:solidFill>
                                  <a:latin typeface="Cambria Math" panose="02040503050406030204" pitchFamily="18" charset="0"/>
                                </a:rPr>
                                <m:t>&amp;</m:t>
                              </m:r>
                              <m:m>
                                <m:mPr>
                                  <m:plcHide m:val="on"/>
                                  <m:mcs>
                                    <m:mc>
                                      <m:mcPr>
                                        <m:count m:val="2"/>
                                        <m:mcJc m:val="center"/>
                                      </m:mcPr>
                                    </m:mc>
                                  </m:mcs>
                                  <m:ctrlPr>
                                    <a:rPr lang="zh-CN" altLang="en-US" i="1">
                                      <a:solidFill>
                                        <a:srgbClr val="000000"/>
                                      </a:solidFill>
                                      <a:latin typeface="Cambria Math" panose="02040503050406030204" pitchFamily="18" charset="0"/>
                                    </a:rPr>
                                  </m:ctrlPr>
                                </m:mPr>
                                <m:mr>
                                  <m:e/>
                                  <m:e/>
                                </m:mr>
                              </m:m>
                              <m:r>
                                <a:rPr lang="en-US" altLang="zh-CN" b="0" i="1" smtClean="0">
                                  <a:solidFill>
                                    <a:srgbClr val="000000"/>
                                  </a:solidFill>
                                  <a:latin typeface="Cambria Math" panose="02040503050406030204" pitchFamily="18" charset="0"/>
                                </a:rPr>
                                <m:t>        </m:t>
                              </m:r>
                            </m:e>
                            <m:e>
                              <m:r>
                                <a:rPr lang="zh-CN" altLang="en-US"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b="1" i="1" smtClean="0">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b="1" i="1">
                                                <a:solidFill>
                                                  <a:srgbClr val="000000"/>
                                                </a:solidFill>
                                                <a:latin typeface="Cambria Math" panose="02040503050406030204" pitchFamily="18" charset="0"/>
                                              </a:rPr>
                                              <m:t>𝟏</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1</m:t>
                                            </m:r>
                                          </m:sub>
                                        </m:sSub>
                                      </m:e>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𝐈</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𝐃</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𝐃</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𝑪</m:t>
                                            </m:r>
                                          </m:e>
                                          <m:sub>
                                            <m:r>
                                              <a:rPr lang="zh-CN" altLang="en-US" i="1">
                                                <a:solidFill>
                                                  <a:srgbClr val="000000"/>
                                                </a:solidFill>
                                                <a:latin typeface="Cambria Math" panose="02040503050406030204" pitchFamily="18" charset="0"/>
                                              </a:rPr>
                                              <m:t>2</m:t>
                                            </m:r>
                                          </m:sub>
                                        </m:sSub>
                                      </m:e>
                                    </m:mr>
                                  </m:m>
                                </m:e>
                              </m:d>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𝑰</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𝑫</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e>
                          </m:eqArr>
                        </m:e>
                      </m:d>
                    </m:oMath>
                  </m:oMathPara>
                </a14:m>
                <a:endParaRPr lang="zh-CN" altLang="en-US" dirty="0"/>
              </a:p>
              <a:p>
                <a:pPr>
                  <a:buFontTx/>
                  <a:buNone/>
                </a:pPr>
                <a:endParaRPr lang="en-US" altLang="zh-CN" sz="2800" dirty="0"/>
              </a:p>
              <a:p>
                <a:pPr>
                  <a:buFontTx/>
                  <a:buNone/>
                </a:pPr>
                <a:r>
                  <a:rPr lang="zh-CN" altLang="en-US" sz="2800" dirty="0"/>
                  <a:t>总的传递函数阵为</a:t>
                </a:r>
                <a:endParaRPr lang="en-US" altLang="zh-CN" sz="2800" dirty="0"/>
              </a:p>
              <a:p>
                <a:pPr>
                  <a:buNone/>
                </a:pPr>
                <a14:m>
                  <m:oMathPara xmlns:m="http://schemas.openxmlformats.org/officeDocument/2006/math">
                    <m:oMathParaPr>
                      <m:jc m:val="centerGroup"/>
                    </m:oMathParaPr>
                    <m:oMath xmlns:m="http://schemas.openxmlformats.org/officeDocument/2006/math">
                      <m:r>
                        <a:rPr lang="zh-CN" altLang="en-US" sz="2800" b="1" i="1">
                          <a:solidFill>
                            <a:srgbClr val="000000"/>
                          </a:solidFill>
                          <a:latin typeface="Cambria Math" panose="02040503050406030204" pitchFamily="18" charset="0"/>
                        </a:rPr>
                        <m:t>𝑮</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𝑪</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−1</m:t>
                          </m:r>
                        </m:sup>
                      </m:sSup>
                      <m:r>
                        <a:rPr lang="zh-CN" altLang="en-US" sz="2800" b="1" i="1">
                          <a:solidFill>
                            <a:srgbClr val="000000"/>
                          </a:solidFill>
                          <a:latin typeface="Cambria Math" panose="02040503050406030204" pitchFamily="18" charset="0"/>
                        </a:rPr>
                        <m:t>𝑩</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𝑫</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𝑮</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𝑮</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−1</m:t>
                          </m:r>
                        </m:sup>
                      </m:sSup>
                      <m:sSub>
                        <m:sSubPr>
                          <m:ctrlPr>
                            <a:rPr lang="zh-CN" altLang="en-US" sz="2800" i="1">
                              <a:solidFill>
                                <a:srgbClr val="000000"/>
                              </a:solidFill>
                              <a:latin typeface="Cambria Math" panose="02040503050406030204" pitchFamily="18" charset="0"/>
                            </a:rPr>
                          </m:ctrlPr>
                        </m:sSubPr>
                        <m:e>
                          <m:r>
                            <a:rPr lang="zh-CN" altLang="en-US" sz="2800" b="1" i="1">
                              <a:solidFill>
                                <a:srgbClr val="000000"/>
                              </a:solidFill>
                              <a:latin typeface="Cambria Math" panose="02040503050406030204" pitchFamily="18" charset="0"/>
                            </a:rPr>
                            <m:t>𝑮</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𝑠</m:t>
                      </m:r>
                      <m:r>
                        <a:rPr lang="zh-CN" altLang="en-US" sz="2800" i="1">
                          <a:solidFill>
                            <a:srgbClr val="000000"/>
                          </a:solidFill>
                          <a:latin typeface="Cambria Math" panose="02040503050406030204" pitchFamily="18" charset="0"/>
                        </a:rPr>
                        <m:t>)</m:t>
                      </m:r>
                    </m:oMath>
                    <m:oMath xmlns:m="http://schemas.openxmlformats.org/officeDocument/2006/math">
                      <m:m>
                        <m:mPr>
                          <m:plcHide m:val="on"/>
                          <m:mcs>
                            <m:mc>
                              <m:mcPr>
                                <m:count m:val="2"/>
                                <m:mcJc m:val="center"/>
                              </m:mcPr>
                            </m:mc>
                          </m:mcs>
                          <m:ctrlPr>
                            <a:rPr lang="zh-CN" altLang="en-US" sz="2800" i="1">
                              <a:solidFill>
                                <a:srgbClr val="000000"/>
                              </a:solidFill>
                              <a:latin typeface="Cambria Math" panose="02040503050406030204" pitchFamily="18" charset="0"/>
                            </a:rPr>
                          </m:ctrlPr>
                        </m:mPr>
                        <m:mr>
                          <m:e/>
                          <m:e/>
                        </m:mr>
                      </m:m>
                      <m:r>
                        <a:rPr lang="zh-CN" altLang="en-US" sz="2800" i="1">
                          <a:solidFill>
                            <a:srgbClr val="000000"/>
                          </a:solidFill>
                          <a:latin typeface="Cambria Math" panose="02040503050406030204" pitchFamily="18" charset="0"/>
                        </a:rPr>
                        <m:t>=</m:t>
                      </m:r>
                      <m:sSub>
                        <m:sSubPr>
                          <m:ctrlPr>
                            <a:rPr lang="zh-CN" altLang="en-US" sz="2800" i="1" smtClean="0">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𝑮</m:t>
                          </m:r>
                        </m:e>
                        <m:sub>
                          <m:r>
                            <a:rPr lang="zh-CN" altLang="en-US" sz="2800" i="1">
                              <a:solidFill>
                                <a:srgbClr val="C00000"/>
                              </a:solidFill>
                              <a:latin typeface="Cambria Math" panose="02040503050406030204" pitchFamily="18" charset="0"/>
                            </a:rPr>
                            <m:t>1</m:t>
                          </m:r>
                        </m:sub>
                      </m:sSub>
                      <m:r>
                        <a:rPr lang="zh-CN" altLang="en-US" sz="2800" i="1">
                          <a:solidFill>
                            <a:srgbClr val="C00000"/>
                          </a:solidFill>
                          <a:latin typeface="Cambria Math" panose="02040503050406030204" pitchFamily="18" charset="0"/>
                        </a:rPr>
                        <m:t>(</m:t>
                      </m:r>
                      <m:r>
                        <a:rPr lang="zh-CN" altLang="en-US" sz="2800" i="1">
                          <a:solidFill>
                            <a:srgbClr val="C00000"/>
                          </a:solidFill>
                          <a:latin typeface="Cambria Math" panose="02040503050406030204" pitchFamily="18" charset="0"/>
                        </a:rPr>
                        <m:t>𝑠</m:t>
                      </m:r>
                      <m:r>
                        <a:rPr lang="zh-CN" altLang="en-US" sz="2800" i="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𝑰</m:t>
                      </m:r>
                      <m:r>
                        <a:rPr lang="zh-CN" altLang="en-US" sz="2800" i="1">
                          <a:solidFill>
                            <a:srgbClr val="C00000"/>
                          </a:solidFill>
                          <a:latin typeface="Cambria Math" panose="02040503050406030204" pitchFamily="18" charset="0"/>
                        </a:rPr>
                        <m:t>+</m:t>
                      </m:r>
                      <m:sSub>
                        <m:sSubPr>
                          <m:ctrlPr>
                            <a:rPr lang="zh-CN" altLang="en-US" sz="2800" i="1">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𝑮</m:t>
                          </m:r>
                        </m:e>
                        <m:sub>
                          <m:r>
                            <a:rPr lang="zh-CN" altLang="en-US" sz="2800" i="1">
                              <a:solidFill>
                                <a:srgbClr val="C00000"/>
                              </a:solidFill>
                              <a:latin typeface="Cambria Math" panose="02040503050406030204" pitchFamily="18" charset="0"/>
                            </a:rPr>
                            <m:t>2</m:t>
                          </m:r>
                        </m:sub>
                      </m:sSub>
                      <m:r>
                        <a:rPr lang="zh-CN" altLang="en-US" sz="2800" i="1">
                          <a:solidFill>
                            <a:srgbClr val="C00000"/>
                          </a:solidFill>
                          <a:latin typeface="Cambria Math" panose="02040503050406030204" pitchFamily="18" charset="0"/>
                        </a:rPr>
                        <m:t>(</m:t>
                      </m:r>
                      <m:r>
                        <a:rPr lang="zh-CN" altLang="en-US" sz="2800" i="1">
                          <a:solidFill>
                            <a:srgbClr val="C00000"/>
                          </a:solidFill>
                          <a:latin typeface="Cambria Math" panose="02040503050406030204" pitchFamily="18" charset="0"/>
                        </a:rPr>
                        <m:t>𝑠</m:t>
                      </m:r>
                      <m:r>
                        <a:rPr lang="zh-CN" altLang="en-US" sz="2800" i="1">
                          <a:solidFill>
                            <a:srgbClr val="C00000"/>
                          </a:solidFill>
                          <a:latin typeface="Cambria Math" panose="02040503050406030204" pitchFamily="18" charset="0"/>
                        </a:rPr>
                        <m:t>)</m:t>
                      </m:r>
                      <m:sSub>
                        <m:sSubPr>
                          <m:ctrlPr>
                            <a:rPr lang="zh-CN" altLang="en-US" sz="2800" i="1">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pitchFamily="18" charset="0"/>
                            </a:rPr>
                            <m:t>𝑮</m:t>
                          </m:r>
                        </m:e>
                        <m:sub>
                          <m:r>
                            <a:rPr lang="zh-CN" altLang="en-US" sz="2800" i="1">
                              <a:solidFill>
                                <a:srgbClr val="C00000"/>
                              </a:solidFill>
                              <a:latin typeface="Cambria Math" panose="02040503050406030204" pitchFamily="18" charset="0"/>
                            </a:rPr>
                            <m:t>1</m:t>
                          </m:r>
                        </m:sub>
                      </m:sSub>
                      <m:r>
                        <a:rPr lang="zh-CN" altLang="en-US" sz="2800" i="1">
                          <a:solidFill>
                            <a:srgbClr val="C00000"/>
                          </a:solidFill>
                          <a:latin typeface="Cambria Math" panose="02040503050406030204" pitchFamily="18" charset="0"/>
                        </a:rPr>
                        <m:t>(</m:t>
                      </m:r>
                      <m:r>
                        <a:rPr lang="zh-CN" altLang="en-US" sz="2800" i="1">
                          <a:solidFill>
                            <a:srgbClr val="C00000"/>
                          </a:solidFill>
                          <a:latin typeface="Cambria Math" panose="02040503050406030204" pitchFamily="18" charset="0"/>
                        </a:rPr>
                        <m:t>𝑠</m:t>
                      </m:r>
                      <m:r>
                        <a:rPr lang="zh-CN" altLang="en-US" sz="2800" i="1">
                          <a:solidFill>
                            <a:srgbClr val="C00000"/>
                          </a:solidFill>
                          <a:latin typeface="Cambria Math" panose="02040503050406030204" pitchFamily="18" charset="0"/>
                        </a:rPr>
                        <m:t>)</m:t>
                      </m:r>
                      <m:sSup>
                        <m:sSupPr>
                          <m:ctrlPr>
                            <a:rPr lang="zh-CN" altLang="en-US" sz="2800" i="1">
                              <a:solidFill>
                                <a:srgbClr val="C00000"/>
                              </a:solidFill>
                              <a:latin typeface="Cambria Math" panose="02040503050406030204" pitchFamily="18" charset="0"/>
                            </a:rPr>
                          </m:ctrlPr>
                        </m:sSupPr>
                        <m:e>
                          <m:r>
                            <a:rPr lang="zh-CN" altLang="en-US" sz="2800" i="1">
                              <a:solidFill>
                                <a:srgbClr val="C00000"/>
                              </a:solidFill>
                              <a:latin typeface="Cambria Math" panose="02040503050406030204" pitchFamily="18" charset="0"/>
                            </a:rPr>
                            <m:t>]</m:t>
                          </m:r>
                        </m:e>
                        <m:sup>
                          <m:r>
                            <a:rPr lang="zh-CN" altLang="en-US" sz="2800" i="1">
                              <a:solidFill>
                                <a:srgbClr val="C00000"/>
                              </a:solidFill>
                              <a:latin typeface="Cambria Math" panose="02040503050406030204" pitchFamily="18" charset="0"/>
                            </a:rPr>
                            <m:t>−1</m:t>
                          </m:r>
                        </m:sup>
                      </m:sSup>
                    </m:oMath>
                  </m:oMathPara>
                </a14:m>
                <a:endParaRPr lang="zh-CN" altLang="en-US" sz="2800" dirty="0"/>
              </a:p>
            </p:txBody>
          </p:sp>
        </mc:Choice>
        <mc:Fallback xmlns="">
          <p:sp>
            <p:nvSpPr>
              <p:cNvPr id="180227" name="Rectangle 3">
                <a:extLst>
                  <a:ext uri="{FF2B5EF4-FFF2-40B4-BE49-F238E27FC236}">
                    <a16:creationId xmlns:a16="http://schemas.microsoft.com/office/drawing/2014/main" id="{7AA8A95C-76A7-4A2F-A44C-7D99E0091E5E}"/>
                  </a:ext>
                </a:extLst>
              </p:cNvPr>
              <p:cNvSpPr>
                <a:spLocks noGrp="1" noRot="1" noChangeAspect="1" noMove="1" noResize="1" noEditPoints="1" noAdjustHandles="1" noChangeArrowheads="1" noChangeShapeType="1" noTextEdit="1"/>
              </p:cNvSpPr>
              <p:nvPr>
                <p:ph idx="1"/>
              </p:nvPr>
            </p:nvSpPr>
            <p:spPr>
              <a:xfrm>
                <a:off x="461010" y="533401"/>
                <a:ext cx="11650980" cy="6324599"/>
              </a:xfrm>
              <a:blipFill>
                <a:blip r:embed="rId2"/>
                <a:stretch>
                  <a:fillRect t="-386"/>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B9C5556E-754E-4465-9D73-19C93F103155}"/>
              </a:ext>
            </a:extLst>
          </p:cNvPr>
          <p:cNvSpPr>
            <a:spLocks noGrp="1"/>
          </p:cNvSpPr>
          <p:nvPr>
            <p:ph type="sldNum" sz="quarter" idx="12"/>
          </p:nvPr>
        </p:nvSpPr>
        <p:spPr/>
        <p:txBody>
          <a:bodyPr/>
          <a:lstStyle/>
          <a:p>
            <a:fld id="{8F5F301C-663C-447A-974F-753D623CF763}" type="slidenum">
              <a:rPr lang="en-US" altLang="zh-CN"/>
              <a:pPr/>
              <a:t>82</a:t>
            </a:fld>
            <a:endParaRPr lang="en-US" altLang="zh-CN"/>
          </a:p>
        </p:txBody>
      </p:sp>
      <p:sp>
        <p:nvSpPr>
          <p:cNvPr id="180229" name="Rectangle 5">
            <a:extLst>
              <a:ext uri="{FF2B5EF4-FFF2-40B4-BE49-F238E27FC236}">
                <a16:creationId xmlns:a16="http://schemas.microsoft.com/office/drawing/2014/main" id="{C24568EB-3062-4F51-8AE9-0061F64A04A3}"/>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0231" name="Rectangle 7">
            <a:extLst>
              <a:ext uri="{FF2B5EF4-FFF2-40B4-BE49-F238E27FC236}">
                <a16:creationId xmlns:a16="http://schemas.microsoft.com/office/drawing/2014/main" id="{410F9D12-64A3-4FE9-80F8-5958F3ACE0E3}"/>
              </a:ext>
            </a:extLst>
          </p:cNvPr>
          <p:cNvSpPr>
            <a:spLocks noChangeArrowheads="1"/>
          </p:cNvSpPr>
          <p:nvPr/>
        </p:nvSpPr>
        <p:spPr bwMode="auto">
          <a:xfrm>
            <a:off x="6003635" y="28438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动作按钮: 转到主页 5">
            <a:hlinkClick r:id="rId3" action="ppaction://hlinksldjump" highlightClick="1"/>
            <a:extLst>
              <a:ext uri="{FF2B5EF4-FFF2-40B4-BE49-F238E27FC236}">
                <a16:creationId xmlns:a16="http://schemas.microsoft.com/office/drawing/2014/main" id="{B4D3B05F-1403-45E3-BFE6-B01F589A0A70}"/>
              </a:ext>
            </a:extLst>
          </p:cNvPr>
          <p:cNvSpPr/>
          <p:nvPr/>
        </p:nvSpPr>
        <p:spPr>
          <a:xfrm>
            <a:off x="11278081" y="6163779"/>
            <a:ext cx="609600" cy="572954"/>
          </a:xfrm>
          <a:prstGeom prst="actionButtonHom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5AB9EDE8-FF13-4810-86ED-54E7D5095B30}"/>
              </a:ext>
            </a:extLst>
          </p:cNvPr>
          <p:cNvSpPr>
            <a:spLocks noGrp="1"/>
          </p:cNvSpPr>
          <p:nvPr>
            <p:ph type="body" idx="10"/>
          </p:nvPr>
        </p:nvSpPr>
        <p:spPr>
          <a:xfrm>
            <a:off x="3790493" y="4231638"/>
            <a:ext cx="7872102" cy="1754326"/>
          </a:xfrm>
        </p:spPr>
        <p:txBody>
          <a:bodyPr/>
          <a:lstStyle/>
          <a:p>
            <a:r>
              <a:rPr lang="zh-CN" altLang="en-US" sz="5400" dirty="0"/>
              <a:t>系统状态向量的</a:t>
            </a:r>
            <a:endParaRPr lang="en-US" altLang="zh-CN" sz="5400" dirty="0"/>
          </a:p>
          <a:p>
            <a:r>
              <a:rPr lang="zh-CN" altLang="en-US" sz="5400" dirty="0"/>
              <a:t>线性变换</a:t>
            </a:r>
          </a:p>
        </p:txBody>
      </p:sp>
      <p:sp>
        <p:nvSpPr>
          <p:cNvPr id="44" name="文本占位符 43">
            <a:extLst>
              <a:ext uri="{FF2B5EF4-FFF2-40B4-BE49-F238E27FC236}">
                <a16:creationId xmlns:a16="http://schemas.microsoft.com/office/drawing/2014/main" id="{C2BC67B1-CD53-434D-9EF9-FEADB30DE21A}"/>
              </a:ext>
            </a:extLst>
          </p:cNvPr>
          <p:cNvSpPr>
            <a:spLocks noGrp="1"/>
          </p:cNvSpPr>
          <p:nvPr>
            <p:ph type="body" sz="quarter" idx="12"/>
          </p:nvPr>
        </p:nvSpPr>
        <p:spPr/>
        <p:txBody>
          <a:bodyPr/>
          <a:lstStyle/>
          <a:p>
            <a:r>
              <a:rPr lang="en-US" altLang="zh-CN" sz="10400" dirty="0"/>
              <a:t>1.7</a:t>
            </a:r>
            <a:endParaRPr lang="zh-CN" altLang="en-US" sz="10400" dirty="0"/>
          </a:p>
        </p:txBody>
      </p:sp>
    </p:spTree>
    <p:extLst>
      <p:ext uri="{BB962C8B-B14F-4D97-AF65-F5344CB8AC3E}">
        <p14:creationId xmlns:p14="http://schemas.microsoft.com/office/powerpoint/2010/main" val="2749492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28111-A2CF-439F-9760-9686C756AF49}"/>
              </a:ext>
            </a:extLst>
          </p:cNvPr>
          <p:cNvSpPr>
            <a:spLocks noGrp="1"/>
          </p:cNvSpPr>
          <p:nvPr>
            <p:ph type="title"/>
          </p:nvPr>
        </p:nvSpPr>
        <p:spPr/>
        <p:txBody>
          <a:bodyPr>
            <a:normAutofit/>
          </a:bodyPr>
          <a:lstStyle/>
          <a:p>
            <a:r>
              <a:rPr lang="en-US" altLang="zh-CN" dirty="0"/>
              <a:t>1.7.1 </a:t>
            </a:r>
            <a:r>
              <a:rPr lang="zh-CN" altLang="en-US" dirty="0"/>
              <a:t>线性变换</a:t>
            </a:r>
          </a:p>
        </p:txBody>
      </p:sp>
      <mc:AlternateContent xmlns:mc="http://schemas.openxmlformats.org/markup-compatibility/2006" xmlns:a14="http://schemas.microsoft.com/office/drawing/2010/main">
        <mc:Choice Requires="a14">
          <p:sp>
            <p:nvSpPr>
              <p:cNvPr id="181251" name="Rectangle 3">
                <a:extLst>
                  <a:ext uri="{FF2B5EF4-FFF2-40B4-BE49-F238E27FC236}">
                    <a16:creationId xmlns:a16="http://schemas.microsoft.com/office/drawing/2014/main" id="{2BF36143-A452-46DD-B00B-2EA5E8D2088D}"/>
                  </a:ext>
                </a:extLst>
              </p:cNvPr>
              <p:cNvSpPr>
                <a:spLocks noGrp="1" noChangeArrowheads="1"/>
              </p:cNvSpPr>
              <p:nvPr>
                <p:ph sz="quarter" idx="13"/>
              </p:nvPr>
            </p:nvSpPr>
            <p:spPr>
              <a:xfrm>
                <a:off x="913774" y="1600200"/>
                <a:ext cx="10821026" cy="5105400"/>
              </a:xfrm>
            </p:spPr>
            <p:txBody>
              <a:bodyPr/>
              <a:lstStyle/>
              <a:p>
                <a:pPr>
                  <a:lnSpc>
                    <a:spcPct val="100000"/>
                  </a:lnSpc>
                  <a:buFontTx/>
                  <a:buNone/>
                </a:pPr>
                <a:r>
                  <a:rPr lang="en-US" altLang="zh-CN" b="1" dirty="0"/>
                  <a:t>1</a:t>
                </a:r>
                <a:r>
                  <a:rPr lang="zh-CN" altLang="en-US" b="1" dirty="0"/>
                  <a:t>．状态向量的线性变换  </a:t>
                </a:r>
                <a:endParaRPr lang="en-US" altLang="zh-CN" b="1" dirty="0"/>
              </a:p>
              <a:p>
                <a:pPr>
                  <a:lnSpc>
                    <a:spcPct val="100000"/>
                  </a:lnSpc>
                  <a:buFontTx/>
                  <a:buNone/>
                </a:pPr>
                <a:r>
                  <a:rPr lang="zh-CN" altLang="en-US" dirty="0"/>
                  <a:t>对状态变量的不同选取，是状态向量的一种</a:t>
                </a:r>
                <a:r>
                  <a:rPr lang="zh-CN" altLang="en-US" b="1" dirty="0"/>
                  <a:t>线性变换</a:t>
                </a:r>
                <a:r>
                  <a:rPr lang="zh-CN" altLang="en-US" dirty="0"/>
                  <a:t>，或称</a:t>
                </a:r>
                <a:r>
                  <a:rPr lang="zh-CN" altLang="en-US" b="1" dirty="0"/>
                  <a:t>坐标变换</a:t>
                </a:r>
                <a:r>
                  <a:rPr lang="zh-CN" altLang="en-US" dirty="0"/>
                  <a:t>。</a:t>
                </a:r>
                <a:endParaRPr lang="en-US" altLang="zh-CN" dirty="0"/>
              </a:p>
              <a:p>
                <a:pPr>
                  <a:lnSpc>
                    <a:spcPct val="100000"/>
                  </a:lnSpc>
                </a:pPr>
                <a:r>
                  <a:rPr lang="zh-CN" altLang="en-US" dirty="0"/>
                  <a:t> 对于一个</a:t>
                </a:r>
                <a:r>
                  <a:rPr lang="en-US" altLang="zh-CN" i="1" cap="none" dirty="0">
                    <a:latin typeface="Times New Roman" panose="02020603050405020304" pitchFamily="18" charset="0"/>
                    <a:cs typeface="Times New Roman" panose="02020603050405020304" pitchFamily="18" charset="0"/>
                  </a:rPr>
                  <a:t>n</a:t>
                </a:r>
                <a:r>
                  <a:rPr lang="zh-CN" altLang="en-US" dirty="0"/>
                  <a:t>维控制系统，令</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𝑛</m:t>
                        </m:r>
                      </m:sub>
                    </m:sSub>
                  </m:oMath>
                </a14:m>
                <a:r>
                  <a:rPr lang="zh-CN" altLang="en-US" dirty="0"/>
                  <a:t>和</a:t>
                </a:r>
                <a14:m>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𝑛</m:t>
                        </m:r>
                      </m:sub>
                    </m:sSub>
                  </m:oMath>
                </a14:m>
                <a:r>
                  <a:rPr lang="zh-CN" altLang="en-US" dirty="0"/>
                  <a:t>是描述同一系统的两组不同的状态变量，则两组状态变量之间存在着非奇异线性变换关系，即</a:t>
                </a:r>
                <a:endParaRPr lang="en-US" altLang="zh-CN" dirty="0"/>
              </a:p>
              <a:p>
                <a:pPr algn="ctr">
                  <a:lnSpc>
                    <a:spcPct val="100000"/>
                  </a:lnSpc>
                  <a:buNone/>
                </a:pPr>
                <a14:m>
                  <m:oMath xmlns:m="http://schemas.openxmlformats.org/officeDocument/2006/math">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𝑷</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oMath>
                </a14:m>
                <a:r>
                  <a:rPr lang="zh-CN" altLang="en-US" b="1" dirty="0"/>
                  <a:t>       </a:t>
                </a:r>
                <a:r>
                  <a:rPr lang="zh-CN" altLang="en-US" dirty="0"/>
                  <a:t>或</a:t>
                </a:r>
                <a:r>
                  <a:rPr lang="en-US" altLang="zh-CN" dirty="0"/>
                  <a:t>	</a:t>
                </a:r>
                <a14:m>
                  <m:oMath xmlns:m="http://schemas.openxmlformats.org/officeDocument/2006/math">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b="1"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𝟏</m:t>
                        </m:r>
                      </m:sup>
                    </m:sSup>
                    <m:r>
                      <a:rPr lang="zh-CN" altLang="en-US" b="1" i="1">
                        <a:solidFill>
                          <a:srgbClr val="000000"/>
                        </a:solidFill>
                        <a:latin typeface="Cambria Math" panose="02040503050406030204" pitchFamily="18" charset="0"/>
                      </a:rPr>
                      <m:t>𝒙</m:t>
                    </m:r>
                  </m:oMath>
                </a14:m>
                <a:endParaRPr lang="zh-CN" altLang="en-US" b="1" dirty="0"/>
              </a:p>
              <a:p>
                <a:pPr>
                  <a:lnSpc>
                    <a:spcPct val="100000"/>
                  </a:lnSpc>
                  <a:buFontTx/>
                  <a:buNone/>
                </a:pPr>
                <a:r>
                  <a:rPr lang="zh-CN" altLang="en-US" dirty="0"/>
                  <a:t>其中，</a:t>
                </a:r>
                <a14:m>
                  <m:oMath xmlns:m="http://schemas.openxmlformats.org/officeDocument/2006/math">
                    <m:r>
                      <a:rPr lang="zh-CN" altLang="en-US" b="1" i="1">
                        <a:solidFill>
                          <a:srgbClr val="000000"/>
                        </a:solidFill>
                        <a:latin typeface="Cambria Math" panose="02040503050406030204" pitchFamily="18" charset="0"/>
                      </a:rPr>
                      <m:t>𝑷</m:t>
                    </m:r>
                  </m:oMath>
                </a14:m>
                <a:r>
                  <a:rPr lang="zh-CN" altLang="en-US" dirty="0"/>
                  <a:t>是</a:t>
                </a:r>
                <a:r>
                  <a:rPr lang="en-US" altLang="zh-CN" i="1" cap="none" dirty="0">
                    <a:latin typeface="Times New Roman" panose="02020603050405020304" pitchFamily="18" charset="0"/>
                    <a:cs typeface="Times New Roman" panose="02020603050405020304" pitchFamily="18" charset="0"/>
                  </a:rPr>
                  <a:t>n</a:t>
                </a:r>
                <a:r>
                  <a:rPr lang="en-US" altLang="zh-CN" cap="none"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cap="none" dirty="0">
                    <a:latin typeface="Times New Roman" panose="02020603050405020304" pitchFamily="18" charset="0"/>
                    <a:cs typeface="Times New Roman" panose="02020603050405020304" pitchFamily="18" charset="0"/>
                  </a:rPr>
                  <a:t>n</a:t>
                </a:r>
                <a:r>
                  <a:rPr lang="zh-CN" altLang="en-US" dirty="0"/>
                  <a:t>非奇异变换矩阵</a:t>
                </a:r>
              </a:p>
              <a:p>
                <a:pPr algn="r">
                  <a:lnSpc>
                    <a:spcPct val="100000"/>
                  </a:lnSpc>
                  <a:buNone/>
                </a:pPr>
                <a14:m>
                  <m:oMath xmlns:m="http://schemas.openxmlformats.org/officeDocument/2006/math">
                    <m:r>
                      <a:rPr lang="zh-CN" altLang="en-US" b="1" i="1">
                        <a:solidFill>
                          <a:srgbClr val="000000"/>
                        </a:solidFill>
                        <a:latin typeface="Cambria Math" panose="02040503050406030204" pitchFamily="18" charset="0"/>
                      </a:rPr>
                      <m:t>𝑷</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11</m:t>
                                  </m:r>
                                </m:sub>
                              </m:sSub>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22</m:t>
                                  </m:r>
                                </m:sub>
                              </m:sSub>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𝑛𝑛</m:t>
                                  </m:r>
                                </m:sub>
                              </m:sSub>
                            </m:e>
                          </m:mr>
                        </m:m>
                      </m:e>
                    </m:d>
                  </m:oMath>
                </a14:m>
                <a:r>
                  <a:rPr lang="en-US" altLang="zh-CN" dirty="0"/>
                  <a:t>					 (1-76)</a:t>
                </a:r>
                <a:endParaRPr lang="zh-CN" altLang="en-US" dirty="0"/>
              </a:p>
              <a:p>
                <a:pPr>
                  <a:lnSpc>
                    <a:spcPct val="100000"/>
                  </a:lnSpc>
                  <a:buFontTx/>
                  <a:buNone/>
                </a:pPr>
                <a:r>
                  <a:rPr lang="zh-CN" altLang="en-US" dirty="0"/>
                  <a:t>       </a:t>
                </a:r>
                <a:endParaRPr lang="en-US" altLang="zh-CN" dirty="0"/>
              </a:p>
            </p:txBody>
          </p:sp>
        </mc:Choice>
        <mc:Fallback xmlns="">
          <p:sp>
            <p:nvSpPr>
              <p:cNvPr id="181251" name="Rectangle 3">
                <a:extLst>
                  <a:ext uri="{FF2B5EF4-FFF2-40B4-BE49-F238E27FC236}">
                    <a16:creationId xmlns:a16="http://schemas.microsoft.com/office/drawing/2014/main" id="{2BF36143-A452-46DD-B00B-2EA5E8D2088D}"/>
                  </a:ext>
                </a:extLst>
              </p:cNvPr>
              <p:cNvSpPr>
                <a:spLocks noGrp="1" noRot="1" noChangeAspect="1" noMove="1" noResize="1" noEditPoints="1" noAdjustHandles="1" noChangeArrowheads="1" noChangeShapeType="1" noTextEdit="1"/>
              </p:cNvSpPr>
              <p:nvPr>
                <p:ph sz="quarter" idx="13"/>
              </p:nvPr>
            </p:nvSpPr>
            <p:spPr>
              <a:xfrm>
                <a:off x="913774" y="1600200"/>
                <a:ext cx="10821026" cy="5105400"/>
              </a:xfrm>
              <a:blipFill>
                <a:blip r:embed="rId2"/>
                <a:stretch>
                  <a:fillRect t="-956" r="-845"/>
                </a:stretch>
              </a:blipFill>
            </p:spPr>
            <p:txBody>
              <a:bodyPr/>
              <a:lstStyle/>
              <a:p>
                <a:r>
                  <a:rPr lang="zh-CN" altLang="en-US">
                    <a:noFill/>
                  </a:rPr>
                  <a:t> </a:t>
                </a:r>
              </a:p>
            </p:txBody>
          </p:sp>
        </mc:Fallback>
      </mc:AlternateContent>
      <p:sp>
        <p:nvSpPr>
          <p:cNvPr id="5" name="灯片编号占位符 5">
            <a:extLst>
              <a:ext uri="{FF2B5EF4-FFF2-40B4-BE49-F238E27FC236}">
                <a16:creationId xmlns:a16="http://schemas.microsoft.com/office/drawing/2014/main" id="{03A168C1-36FA-4913-858E-8E178ADE4BCB}"/>
              </a:ext>
            </a:extLst>
          </p:cNvPr>
          <p:cNvSpPr>
            <a:spLocks noGrp="1"/>
          </p:cNvSpPr>
          <p:nvPr>
            <p:ph type="sldNum" sz="quarter" idx="12"/>
          </p:nvPr>
        </p:nvSpPr>
        <p:spPr/>
        <p:txBody>
          <a:bodyPr/>
          <a:lstStyle/>
          <a:p>
            <a:fld id="{53A229D8-BB32-449A-A1BF-7122ADAAEE84}" type="slidenum">
              <a:rPr lang="en-US" altLang="zh-CN"/>
              <a:pPr/>
              <a:t>84</a:t>
            </a:fld>
            <a:endParaRPr lang="en-US" altLang="zh-CN"/>
          </a:p>
        </p:txBody>
      </p:sp>
    </p:spTree>
    <p:extLst>
      <p:ext uri="{BB962C8B-B14F-4D97-AF65-F5344CB8AC3E}">
        <p14:creationId xmlns:p14="http://schemas.microsoft.com/office/powerpoint/2010/main" val="32984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3299" name="Rectangle 3">
                <a:extLst>
                  <a:ext uri="{FF2B5EF4-FFF2-40B4-BE49-F238E27FC236}">
                    <a16:creationId xmlns:a16="http://schemas.microsoft.com/office/drawing/2014/main" id="{816FC2EC-E447-4E4B-BE99-56FD76EB3C58}"/>
                  </a:ext>
                </a:extLst>
              </p:cNvPr>
              <p:cNvSpPr>
                <a:spLocks noGrp="1" noChangeArrowheads="1"/>
              </p:cNvSpPr>
              <p:nvPr>
                <p:ph type="body" sz="half" idx="1"/>
              </p:nvPr>
            </p:nvSpPr>
            <p:spPr>
              <a:xfrm>
                <a:off x="609600" y="533400"/>
                <a:ext cx="11353800" cy="5715000"/>
              </a:xfrm>
            </p:spPr>
            <p:txBody>
              <a:bodyPr>
                <a:normAutofit/>
              </a:bodyPr>
              <a:lstStyle/>
              <a:p>
                <a:pPr>
                  <a:buFontTx/>
                  <a:buNone/>
                </a:pPr>
                <a:r>
                  <a:rPr lang="en-US" altLang="zh-CN" sz="2400" dirty="0"/>
                  <a:t>   </a:t>
                </a:r>
                <a:r>
                  <a:rPr lang="zh-CN" altLang="en-US" sz="2400" dirty="0"/>
                  <a:t>于是有如下线性方程</a:t>
                </a:r>
              </a:p>
              <a:p>
                <a:pPr marL="0" indent="0">
                  <a:lnSpc>
                    <a:spcPct val="100000"/>
                  </a:lnSpc>
                  <a:buNone/>
                </a:pPr>
                <a14:m>
                  <m:oMathPara xmlns:m="http://schemas.openxmlformats.org/officeDocument/2006/math">
                    <m:oMathParaPr>
                      <m:jc m:val="center"/>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11</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12</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21</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22</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𝑛</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e>
                            <m:e>
                              <m:r>
                                <a:rPr lang="zh-CN" altLang="en-US" sz="2400" i="1">
                                  <a:solidFill>
                                    <a:srgbClr val="000000"/>
                                  </a:solidFill>
                                  <a:latin typeface="Cambria Math" panose="02040503050406030204" pitchFamily="18" charset="0"/>
                                </a:rPr>
                                <m:t>&amp;⋮</m:t>
                              </m:r>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𝑛𝑛</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e>
                          </m:eqArr>
                        </m:e>
                      </m:d>
                    </m:oMath>
                  </m:oMathPara>
                </a14:m>
                <a:endParaRPr lang="zh-CN" altLang="en-US" sz="2400" dirty="0"/>
              </a:p>
              <a:p>
                <a14:m>
                  <m:oMath xmlns:m="http://schemas.openxmlformats.org/officeDocument/2006/math">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𝑛</m:t>
                        </m:r>
                      </m:sub>
                    </m:sSub>
                  </m:oMath>
                </a14:m>
                <a:r>
                  <a:rPr lang="zh-CN" altLang="en-US" sz="2400" dirty="0"/>
                  <a:t>的线性组合就是</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𝑛</m:t>
                        </m:r>
                      </m:sub>
                    </m:sSub>
                  </m:oMath>
                </a14:m>
                <a:r>
                  <a:rPr lang="zh-CN" altLang="en-US" sz="2400" dirty="0"/>
                  <a:t>，并且这种组合具有惟一的对应关系。</a:t>
                </a:r>
                <a:endParaRPr lang="en-US" altLang="zh-CN" sz="2400" dirty="0"/>
              </a:p>
              <a:p>
                <a:r>
                  <a:rPr lang="zh-CN" altLang="en-US" sz="2400" dirty="0"/>
                  <a:t>状态向量</a:t>
                </a:r>
                <a14:m>
                  <m:oMath xmlns:m="http://schemas.openxmlformats.org/officeDocument/2006/math">
                    <m:r>
                      <a:rPr lang="en-US" altLang="zh-CN" sz="2400" b="0" i="0" smtClean="0">
                        <a:solidFill>
                          <a:srgbClr val="000000"/>
                        </a:solidFill>
                        <a:latin typeface="Cambria Math" panose="02040503050406030204" pitchFamily="18" charset="0"/>
                      </a:rPr>
                      <m:t> </m:t>
                    </m:r>
                    <m:r>
                      <a:rPr lang="zh-CN" altLang="en-US" sz="2400" b="1" i="1">
                        <a:solidFill>
                          <a:srgbClr val="000000"/>
                        </a:solidFill>
                        <a:latin typeface="Cambria Math" panose="02040503050406030204" pitchFamily="18" charset="0"/>
                      </a:rPr>
                      <m:t>𝒙</m:t>
                    </m:r>
                  </m:oMath>
                </a14:m>
                <a:r>
                  <a:rPr lang="zh-CN" altLang="en-US" sz="2400" dirty="0"/>
                  <a:t> 和 </a:t>
                </a:r>
                <a14:m>
                  <m:oMath xmlns:m="http://schemas.openxmlformats.org/officeDocument/2006/math">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oMath>
                </a14:m>
                <a:r>
                  <a:rPr lang="zh-CN" altLang="en-US" sz="2400" b="1" dirty="0"/>
                  <a:t> </a:t>
                </a:r>
                <a:r>
                  <a:rPr lang="zh-CN" altLang="en-US" sz="2400" dirty="0"/>
                  <a:t>的变换，称为状态的线性变换或等价变换。</a:t>
                </a:r>
                <a:endParaRPr lang="en-US" altLang="zh-CN" sz="2400" dirty="0"/>
              </a:p>
              <a:p>
                <a:r>
                  <a:rPr lang="zh-CN" altLang="en-US" sz="2400" dirty="0"/>
                  <a:t>线性定常系统的状态变换后，其状态空间表达式也发生变换。</a:t>
                </a:r>
                <a:endParaRPr lang="en-US" altLang="zh-CN" sz="2400" dirty="0"/>
              </a:p>
            </p:txBody>
          </p:sp>
        </mc:Choice>
        <mc:Fallback xmlns="">
          <p:sp>
            <p:nvSpPr>
              <p:cNvPr id="183299" name="Rectangle 3">
                <a:extLst>
                  <a:ext uri="{FF2B5EF4-FFF2-40B4-BE49-F238E27FC236}">
                    <a16:creationId xmlns:a16="http://schemas.microsoft.com/office/drawing/2014/main" id="{816FC2EC-E447-4E4B-BE99-56FD76EB3C58}"/>
                  </a:ext>
                </a:extLst>
              </p:cNvPr>
              <p:cNvSpPr>
                <a:spLocks noGrp="1" noRot="1" noChangeAspect="1" noMove="1" noResize="1" noEditPoints="1" noAdjustHandles="1" noChangeArrowheads="1" noChangeShapeType="1" noTextEdit="1"/>
              </p:cNvSpPr>
              <p:nvPr>
                <p:ph type="body" sz="half" idx="1"/>
              </p:nvPr>
            </p:nvSpPr>
            <p:spPr>
              <a:xfrm>
                <a:off x="609600" y="533400"/>
                <a:ext cx="11353800" cy="5715000"/>
              </a:xfrm>
              <a:blipFill>
                <a:blip r:embed="rId3"/>
                <a:stretch>
                  <a:fillRect t="-213"/>
                </a:stretch>
              </a:blipFill>
            </p:spPr>
            <p:txBody>
              <a:bodyPr/>
              <a:lstStyle/>
              <a:p>
                <a:r>
                  <a:rPr lang="zh-CN" altLang="en-US">
                    <a:noFill/>
                  </a:rPr>
                  <a:t> </a:t>
                </a:r>
              </a:p>
            </p:txBody>
          </p:sp>
        </mc:Fallback>
      </mc:AlternateContent>
      <p:sp>
        <p:nvSpPr>
          <p:cNvPr id="15" name="灯片编号占位符 7">
            <a:extLst>
              <a:ext uri="{FF2B5EF4-FFF2-40B4-BE49-F238E27FC236}">
                <a16:creationId xmlns:a16="http://schemas.microsoft.com/office/drawing/2014/main" id="{712009B7-223C-4599-B8FC-DEF8D88DB617}"/>
              </a:ext>
            </a:extLst>
          </p:cNvPr>
          <p:cNvSpPr>
            <a:spLocks noGrp="1"/>
          </p:cNvSpPr>
          <p:nvPr>
            <p:ph type="sldNum" sz="quarter" idx="12"/>
          </p:nvPr>
        </p:nvSpPr>
        <p:spPr/>
        <p:txBody>
          <a:bodyPr/>
          <a:lstStyle/>
          <a:p>
            <a:fld id="{BDB27CB6-08AF-4BEE-8688-54BF9B5A49C1}" type="slidenum">
              <a:rPr lang="en-US" altLang="zh-CN"/>
              <a:pPr/>
              <a:t>85</a:t>
            </a:fld>
            <a:endParaRPr lang="en-US" altLang="zh-CN"/>
          </a:p>
        </p:txBody>
      </p:sp>
      <p:sp>
        <p:nvSpPr>
          <p:cNvPr id="183301" name="Rectangle 5">
            <a:extLst>
              <a:ext uri="{FF2B5EF4-FFF2-40B4-BE49-F238E27FC236}">
                <a16:creationId xmlns:a16="http://schemas.microsoft.com/office/drawing/2014/main" id="{597F4471-D459-4C1D-8375-732AF74439A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303" name="Rectangle 7">
            <a:extLst>
              <a:ext uri="{FF2B5EF4-FFF2-40B4-BE49-F238E27FC236}">
                <a16:creationId xmlns:a16="http://schemas.microsoft.com/office/drawing/2014/main" id="{9236D5CF-B66F-4B96-BE8A-7667F3F52E16}"/>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305" name="Rectangle 9">
            <a:extLst>
              <a:ext uri="{FF2B5EF4-FFF2-40B4-BE49-F238E27FC236}">
                <a16:creationId xmlns:a16="http://schemas.microsoft.com/office/drawing/2014/main" id="{D2A5A3DB-DC0D-4B6B-B0FA-A0EEBFB89388}"/>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309" name="Rectangle 13">
            <a:extLst>
              <a:ext uri="{FF2B5EF4-FFF2-40B4-BE49-F238E27FC236}">
                <a16:creationId xmlns:a16="http://schemas.microsoft.com/office/drawing/2014/main" id="{BBBE3E70-13AD-4D18-9961-D49C33CE7FB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5347" name="Rectangle 3">
                <a:extLst>
                  <a:ext uri="{FF2B5EF4-FFF2-40B4-BE49-F238E27FC236}">
                    <a16:creationId xmlns:a16="http://schemas.microsoft.com/office/drawing/2014/main" id="{10F41CDC-4657-4B25-B68F-E3AC22C07711}"/>
                  </a:ext>
                </a:extLst>
              </p:cNvPr>
              <p:cNvSpPr>
                <a:spLocks noGrp="1" noChangeArrowheads="1"/>
              </p:cNvSpPr>
              <p:nvPr>
                <p:ph idx="1"/>
              </p:nvPr>
            </p:nvSpPr>
            <p:spPr>
              <a:xfrm>
                <a:off x="685800" y="381001"/>
                <a:ext cx="11353800" cy="5745163"/>
              </a:xfrm>
            </p:spPr>
            <p:txBody>
              <a:bodyPr>
                <a:normAutofit/>
              </a:bodyPr>
              <a:lstStyle/>
              <a:p>
                <a:pPr marL="0">
                  <a:lnSpc>
                    <a:spcPct val="100000"/>
                  </a:lnSpc>
                  <a:buFontTx/>
                  <a:buNone/>
                </a:pPr>
                <a:r>
                  <a:rPr lang="zh-CN" altLang="en-US" sz="2400" dirty="0"/>
                  <a:t>设其状态空间表达式为</a:t>
                </a:r>
                <a:r>
                  <a:rPr lang="en-US" altLang="zh-CN" sz="2400" dirty="0"/>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𝑨𝒙</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𝑩𝒖</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𝑪𝒙</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𝑫𝒖</m:t>
                            </m:r>
                          </m:e>
                        </m:eqArr>
                      </m:e>
                    </m:d>
                  </m:oMath>
                </a14:m>
                <a:r>
                  <a:rPr lang="zh-CN" altLang="en-US" sz="2400" dirty="0"/>
                  <a:t> </a:t>
                </a:r>
                <a:r>
                  <a:rPr lang="en-US" altLang="zh-CN" sz="2400" dirty="0"/>
                  <a:t>		  		   </a:t>
                </a:r>
                <a:r>
                  <a:rPr lang="zh-CN" altLang="en-US" sz="2400" dirty="0"/>
                  <a:t> </a:t>
                </a:r>
                <a:r>
                  <a:rPr lang="en-US" altLang="zh-CN" sz="2400" dirty="0"/>
                  <a:t>(1-77)</a:t>
                </a:r>
              </a:p>
              <a:p>
                <a:pPr marL="0">
                  <a:lnSpc>
                    <a:spcPct val="100000"/>
                  </a:lnSpc>
                  <a:buFontTx/>
                  <a:buNone/>
                </a:pPr>
                <a:r>
                  <a:rPr lang="zh-CN" altLang="en-US" sz="2400" dirty="0"/>
                  <a:t>状态的线性变换为</a:t>
                </a:r>
                <a:r>
                  <a:rPr lang="zh-CN" altLang="en-US" sz="2400" b="1" dirty="0"/>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oMath>
                </a14:m>
                <a:r>
                  <a:rPr lang="zh-CN" altLang="en-US" sz="2400" b="1" dirty="0"/>
                  <a:t>  </a:t>
                </a:r>
                <a:r>
                  <a:rPr lang="zh-CN" altLang="en-US" sz="2400" dirty="0"/>
                  <a:t>或  </a:t>
                </a:r>
                <a14:m>
                  <m:oMath xmlns:m="http://schemas.openxmlformats.org/officeDocument/2006/math">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b="1" i="1">
                        <a:solidFill>
                          <a:srgbClr val="000000"/>
                        </a:solidFill>
                        <a:latin typeface="Cambria Math" panose="02040503050406030204" pitchFamily="18" charset="0"/>
                      </a:rPr>
                      <m:t>=</m:t>
                    </m:r>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𝒙</m:t>
                    </m:r>
                  </m:oMath>
                </a14:m>
                <a:r>
                  <a:rPr lang="en-US" altLang="zh-CN" sz="2400" dirty="0"/>
                  <a:t>		   		    (1-78)</a:t>
                </a:r>
              </a:p>
              <a:p>
                <a:pPr marL="0">
                  <a:lnSpc>
                    <a:spcPct val="100000"/>
                  </a:lnSpc>
                  <a:buFontTx/>
                  <a:buNone/>
                </a:pPr>
                <a:r>
                  <a:rPr lang="zh-CN" altLang="en-US" sz="2400" dirty="0"/>
                  <a:t>其中</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t>是</a:t>
                </a:r>
                <a:r>
                  <a:rPr lang="en-US" altLang="zh-CN" sz="2400" i="1" cap="none" dirty="0">
                    <a:latin typeface="Times New Roman" panose="02020603050405020304" pitchFamily="18" charset="0"/>
                    <a:cs typeface="Times New Roman" panose="02020603050405020304" pitchFamily="18" charset="0"/>
                  </a:rPr>
                  <a:t>n</a:t>
                </a:r>
                <a:r>
                  <a:rPr lang="en-US" altLang="zh-CN" sz="2400" cap="none"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cap="none" dirty="0">
                    <a:latin typeface="Times New Roman" panose="02020603050405020304" pitchFamily="18" charset="0"/>
                    <a:cs typeface="Times New Roman" panose="02020603050405020304" pitchFamily="18" charset="0"/>
                  </a:rPr>
                  <a:t>n</a:t>
                </a:r>
                <a:r>
                  <a:rPr lang="zh-CN" altLang="en-US" sz="2400" dirty="0"/>
                  <a:t>非奇异变换矩阵。</a:t>
                </a:r>
                <a:endParaRPr lang="en-US" altLang="zh-CN" sz="2400" dirty="0"/>
              </a:p>
              <a:p>
                <a:pPr marL="0">
                  <a:lnSpc>
                    <a:spcPct val="100000"/>
                  </a:lnSpc>
                  <a:buFontTx/>
                  <a:buNone/>
                </a:pPr>
                <a:r>
                  <a:rPr lang="zh-CN" altLang="en-US" sz="2400" dirty="0"/>
                  <a:t>将式（</a:t>
                </a:r>
                <a:r>
                  <a:rPr lang="en-US" altLang="zh-CN" sz="2400" dirty="0"/>
                  <a:t>1-78</a:t>
                </a:r>
                <a:r>
                  <a:rPr lang="zh-CN" altLang="en-US" sz="2400" dirty="0"/>
                  <a:t>）代入式</a:t>
                </a:r>
                <a:r>
                  <a:rPr lang="en-US" altLang="zh-CN" sz="2400" dirty="0"/>
                  <a:t>(1-77)</a:t>
                </a:r>
                <a:r>
                  <a:rPr lang="zh-CN" altLang="en-US" sz="2400" dirty="0"/>
                  <a:t>，得状态的状态空间表达式</a:t>
                </a:r>
                <a:endParaRPr lang="en-US" altLang="zh-CN" sz="2400" dirty="0"/>
              </a:p>
              <a:p>
                <a:pPr marL="0" algn="ctr">
                  <a:lnSpc>
                    <a:spcPct val="100000"/>
                  </a:lnSpc>
                  <a:buNone/>
                </a:pPr>
                <a:r>
                  <a:rPr lang="zh-CN" altLang="en-US"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i="1">
                                    <a:solidFill>
                                      <a:srgbClr val="000000"/>
                                    </a:solidFill>
                                    <a:latin typeface="Cambria Math" panose="02040503050406030204" pitchFamily="18" charset="0"/>
                                  </a:rPr>
                                </m:ctrlPr>
                              </m:accPr>
                              <m:e>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e>
                            </m:acc>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𝑨𝑷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i="1">
                                    <a:solidFill>
                                      <a:srgbClr val="000000"/>
                                    </a:solidFill>
                                    <a:latin typeface="Cambria Math" panose="02040503050406030204" pitchFamily="18" charset="0"/>
                                  </a:rPr>
                                  <m:t>−</m:t>
                                </m:r>
                                <m:r>
                                  <a:rPr lang="zh-CN" altLang="en-US" sz="2400">
                                    <a:solidFill>
                                      <a:srgbClr val="000000"/>
                                    </a:solidFill>
                                    <a:latin typeface="Cambria Math" panose="02040503050406030204" pitchFamily="18" charset="0"/>
                                  </a:rPr>
                                  <m:t>1</m:t>
                                </m:r>
                              </m:sup>
                            </m:sSup>
                            <m:r>
                              <a:rPr lang="zh-CN" altLang="en-US" sz="2400" b="1" i="1">
                                <a:solidFill>
                                  <a:srgbClr val="000000"/>
                                </a:solidFill>
                                <a:latin typeface="Cambria Math" panose="02040503050406030204" pitchFamily="18" charset="0"/>
                              </a:rPr>
                              <m:t>𝑩𝒖</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𝑫𝒖</m:t>
                            </m:r>
                          </m:e>
                        </m:eqArr>
                      </m:e>
                    </m:d>
                  </m:oMath>
                </a14:m>
                <a:r>
                  <a:rPr lang="zh-CN" altLang="en-US" sz="2400" dirty="0"/>
                  <a:t>     </a:t>
                </a:r>
                <a:r>
                  <a:rPr lang="zh-CN" altLang="en-US" sz="2400" dirty="0">
                    <a:solidFill>
                      <a:srgbClr val="000000"/>
                    </a:solidFill>
                  </a:rPr>
                  <a:t>或</a:t>
                </a:r>
                <a:r>
                  <a:rPr lang="en-US" altLang="zh-CN" sz="2400" dirty="0">
                    <a:solidFill>
                      <a:srgbClr val="000000"/>
                    </a:solidFill>
                  </a:rPr>
                  <a:t>	</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acc>
                              <m:accPr>
                                <m:chr m:val="̇"/>
                                <m:ctrlPr>
                                  <a:rPr lang="zh-CN" altLang="en-US" sz="2400" i="1">
                                    <a:solidFill>
                                      <a:srgbClr val="000000"/>
                                    </a:solidFill>
                                    <a:latin typeface="Cambria Math" panose="02040503050406030204" pitchFamily="18" charset="0"/>
                                  </a:rPr>
                                </m:ctrlPr>
                              </m:accPr>
                              <m:e>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e>
                            </m:acc>
                            <m:r>
                              <a:rPr lang="zh-CN" altLang="en-US" sz="2400" i="1">
                                <a:solidFill>
                                  <a:srgbClr val="000000"/>
                                </a:solidFill>
                                <a:latin typeface="Cambria Math" panose="02040503050406030204" pitchFamily="18" charset="0"/>
                              </a:rPr>
                              <m:t>=</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𝑨</m:t>
                                </m:r>
                              </m:e>
                            </m:acc>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𝑩</m:t>
                                </m:r>
                              </m:e>
                            </m:acc>
                            <m:r>
                              <a:rPr lang="zh-CN" altLang="en-US" sz="2400" b="1" i="1">
                                <a:solidFill>
                                  <a:srgbClr val="000000"/>
                                </a:solidFill>
                                <a:latin typeface="Cambria Math" panose="02040503050406030204" pitchFamily="18" charset="0"/>
                              </a:rPr>
                              <m:t>𝒖</m:t>
                            </m:r>
                          </m:e>
                          <m:e>
                            <m:r>
                              <a:rPr lang="zh-CN" altLang="en-US" sz="2400" i="1">
                                <a:solidFill>
                                  <a:srgbClr val="000000"/>
                                </a:solidFill>
                                <a:latin typeface="Cambria Math" panose="02040503050406030204" pitchFamily="18" charset="0"/>
                              </a:rPr>
                              <m:t>&amp;</m:t>
                            </m:r>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𝑪</m:t>
                                </m:r>
                              </m:e>
                            </m:acc>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𝑫𝒖</m:t>
                            </m:r>
                          </m:e>
                        </m:eqArr>
                      </m:e>
                    </m:d>
                  </m:oMath>
                </a14:m>
                <a:endParaRPr lang="en-US" altLang="zh-CN" sz="2400" dirty="0"/>
              </a:p>
              <a:p>
                <a:pPr marL="0">
                  <a:lnSpc>
                    <a:spcPct val="100000"/>
                  </a:lnSpc>
                  <a:buNone/>
                </a:pPr>
                <a:r>
                  <a:rPr lang="zh-CN" altLang="en-US" sz="2400" dirty="0">
                    <a:solidFill>
                      <a:srgbClr val="000000"/>
                    </a:solidFill>
                  </a:rPr>
                  <a:t>式中</a:t>
                </a:r>
                <a14:m>
                  <m:oMath xmlns:m="http://schemas.openxmlformats.org/officeDocument/2006/math">
                    <m:acc>
                      <m:accPr>
                        <m:chr m:val="̃"/>
                        <m:ctrlPr>
                          <a:rPr lang="zh-CN" altLang="en-US" sz="2400" b="1" i="1" smtClean="0">
                            <a:solidFill>
                              <a:srgbClr val="C00000"/>
                            </a:solidFill>
                            <a:latin typeface="Cambria Math" panose="02040503050406030204" pitchFamily="18" charset="0"/>
                          </a:rPr>
                        </m:ctrlPr>
                      </m:accPr>
                      <m:e>
                        <m:r>
                          <a:rPr lang="zh-CN" altLang="en-US" sz="2400" b="1" i="1">
                            <a:solidFill>
                              <a:srgbClr val="C00000"/>
                            </a:solidFill>
                            <a:latin typeface="Cambria Math" panose="02040503050406030204" pitchFamily="18" charset="0"/>
                          </a:rPr>
                          <m:t>𝑨</m:t>
                        </m:r>
                      </m:e>
                    </m:acc>
                    <m:r>
                      <a:rPr lang="zh-CN" altLang="en-US" sz="2400" b="1">
                        <a:solidFill>
                          <a:srgbClr val="C00000"/>
                        </a:solidFill>
                        <a:latin typeface="Cambria Math" panose="02040503050406030204" pitchFamily="18" charset="0"/>
                      </a:rPr>
                      <m:t>=</m:t>
                    </m:r>
                    <m:sSup>
                      <m:sSupPr>
                        <m:ctrlPr>
                          <a:rPr lang="zh-CN" altLang="en-US" sz="2400" b="1"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𝑷</m:t>
                        </m:r>
                      </m:e>
                      <m:sup>
                        <m:r>
                          <a:rPr lang="zh-CN" altLang="en-US" sz="2400" b="1">
                            <a:solidFill>
                              <a:srgbClr val="C00000"/>
                            </a:solidFill>
                            <a:latin typeface="Cambria Math" panose="02040503050406030204" pitchFamily="18" charset="0"/>
                          </a:rPr>
                          <m:t>−</m:t>
                        </m:r>
                        <m:r>
                          <a:rPr lang="zh-CN" altLang="en-US" sz="2400" b="1">
                            <a:solidFill>
                              <a:srgbClr val="C00000"/>
                            </a:solidFill>
                            <a:latin typeface="Cambria Math" panose="02040503050406030204" pitchFamily="18" charset="0"/>
                          </a:rPr>
                          <m:t>𝟏</m:t>
                        </m:r>
                      </m:sup>
                    </m:sSup>
                    <m:r>
                      <a:rPr lang="zh-CN" altLang="en-US" sz="2400" b="1" i="1">
                        <a:solidFill>
                          <a:srgbClr val="C00000"/>
                        </a:solidFill>
                        <a:latin typeface="Cambria Math" panose="02040503050406030204" pitchFamily="18" charset="0"/>
                      </a:rPr>
                      <m:t>𝑨𝑷</m:t>
                    </m:r>
                    <m:r>
                      <a:rPr lang="zh-CN" altLang="en-US" sz="2400" b="1">
                        <a:solidFill>
                          <a:srgbClr val="C00000"/>
                        </a:solidFill>
                        <a:latin typeface="Cambria Math" panose="02040503050406030204" pitchFamily="18" charset="0"/>
                      </a:rPr>
                      <m:t>,</m:t>
                    </m:r>
                    <m:acc>
                      <m:accPr>
                        <m:chr m:val="̃"/>
                        <m:ctrlPr>
                          <a:rPr lang="zh-CN" altLang="en-US" sz="2400" b="1" i="1">
                            <a:solidFill>
                              <a:srgbClr val="C00000"/>
                            </a:solidFill>
                            <a:latin typeface="Cambria Math" panose="02040503050406030204" pitchFamily="18" charset="0"/>
                          </a:rPr>
                        </m:ctrlPr>
                      </m:accPr>
                      <m:e>
                        <m:r>
                          <a:rPr lang="zh-CN" altLang="en-US" sz="2400" b="1" i="1">
                            <a:solidFill>
                              <a:srgbClr val="C00000"/>
                            </a:solidFill>
                            <a:latin typeface="Cambria Math" panose="02040503050406030204" pitchFamily="18" charset="0"/>
                          </a:rPr>
                          <m:t>𝑩</m:t>
                        </m:r>
                      </m:e>
                    </m:acc>
                    <m:r>
                      <a:rPr lang="zh-CN" altLang="en-US" sz="2400" b="1">
                        <a:solidFill>
                          <a:srgbClr val="C00000"/>
                        </a:solidFill>
                        <a:latin typeface="Cambria Math" panose="02040503050406030204" pitchFamily="18" charset="0"/>
                      </a:rPr>
                      <m:t>=</m:t>
                    </m:r>
                    <m:sSup>
                      <m:sSupPr>
                        <m:ctrlPr>
                          <a:rPr lang="zh-CN" altLang="en-US" sz="2400" b="1" i="1">
                            <a:solidFill>
                              <a:srgbClr val="C00000"/>
                            </a:solidFill>
                            <a:latin typeface="Cambria Math" panose="02040503050406030204" pitchFamily="18" charset="0"/>
                          </a:rPr>
                        </m:ctrlPr>
                      </m:sSupPr>
                      <m:e>
                        <m:r>
                          <a:rPr lang="zh-CN" altLang="en-US" sz="2400" b="1" i="1">
                            <a:solidFill>
                              <a:srgbClr val="C00000"/>
                            </a:solidFill>
                            <a:latin typeface="Cambria Math" panose="02040503050406030204" pitchFamily="18" charset="0"/>
                          </a:rPr>
                          <m:t>𝑷</m:t>
                        </m:r>
                      </m:e>
                      <m:sup>
                        <m:r>
                          <a:rPr lang="zh-CN" altLang="en-US" sz="2400" b="1">
                            <a:solidFill>
                              <a:srgbClr val="C00000"/>
                            </a:solidFill>
                            <a:latin typeface="Cambria Math" panose="02040503050406030204" pitchFamily="18" charset="0"/>
                          </a:rPr>
                          <m:t>−</m:t>
                        </m:r>
                        <m:r>
                          <a:rPr lang="zh-CN" altLang="en-US" sz="2400" b="1">
                            <a:solidFill>
                              <a:srgbClr val="C00000"/>
                            </a:solidFill>
                            <a:latin typeface="Cambria Math" panose="02040503050406030204" pitchFamily="18" charset="0"/>
                          </a:rPr>
                          <m:t>𝟏</m:t>
                        </m:r>
                      </m:sup>
                    </m:sSup>
                    <m:r>
                      <a:rPr lang="zh-CN" altLang="en-US" sz="2400" b="1" i="1">
                        <a:solidFill>
                          <a:srgbClr val="C00000"/>
                        </a:solidFill>
                        <a:latin typeface="Cambria Math" panose="02040503050406030204" pitchFamily="18" charset="0"/>
                      </a:rPr>
                      <m:t>𝑩</m:t>
                    </m:r>
                    <m:r>
                      <a:rPr lang="zh-CN" altLang="en-US" sz="2400" b="1">
                        <a:solidFill>
                          <a:srgbClr val="C00000"/>
                        </a:solidFill>
                        <a:latin typeface="Cambria Math" panose="02040503050406030204" pitchFamily="18" charset="0"/>
                      </a:rPr>
                      <m:t>,</m:t>
                    </m:r>
                    <m:acc>
                      <m:accPr>
                        <m:chr m:val="̃"/>
                        <m:ctrlPr>
                          <a:rPr lang="zh-CN" altLang="en-US" sz="2400" b="1" i="1">
                            <a:solidFill>
                              <a:srgbClr val="C00000"/>
                            </a:solidFill>
                            <a:latin typeface="Cambria Math" panose="02040503050406030204" pitchFamily="18" charset="0"/>
                          </a:rPr>
                        </m:ctrlPr>
                      </m:accPr>
                      <m:e>
                        <m:r>
                          <a:rPr lang="zh-CN" altLang="en-US" sz="2400" b="1" i="1">
                            <a:solidFill>
                              <a:srgbClr val="C00000"/>
                            </a:solidFill>
                            <a:latin typeface="Cambria Math" panose="02040503050406030204" pitchFamily="18" charset="0"/>
                          </a:rPr>
                          <m:t>𝑪</m:t>
                        </m:r>
                      </m:e>
                    </m:acc>
                    <m:r>
                      <a:rPr lang="zh-CN" altLang="en-US" sz="2400" b="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𝑪𝑷</m:t>
                    </m:r>
                    <m:r>
                      <a:rPr lang="zh-CN" altLang="en-US" sz="2400" b="1" i="1">
                        <a:solidFill>
                          <a:srgbClr val="000000"/>
                        </a:solidFill>
                        <a:latin typeface="Cambria Math" panose="02040503050406030204" pitchFamily="18" charset="0"/>
                      </a:rPr>
                      <m:t>，</m:t>
                    </m:r>
                  </m:oMath>
                </a14:m>
                <a:r>
                  <a:rPr lang="zh-CN" altLang="en-US" sz="2400" dirty="0">
                    <a:solidFill>
                      <a:prstClr val="black"/>
                    </a:solidFill>
                  </a:rPr>
                  <a:t>系统矩阵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solidFill>
                      <a:prstClr val="black"/>
                    </a:solidFill>
                  </a:rPr>
                  <a:t>与</a:t>
                </a:r>
                <a14:m>
                  <m:oMath xmlns:m="http://schemas.openxmlformats.org/officeDocument/2006/math">
                    <m:acc>
                      <m:accPr>
                        <m:chr m:val="̃"/>
                        <m:ctrlPr>
                          <a:rPr lang="zh-CN" altLang="en-US" sz="2400" b="1" i="1" smtClean="0">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𝑨</m:t>
                        </m:r>
                      </m:e>
                    </m:acc>
                  </m:oMath>
                </a14:m>
                <a:r>
                  <a:rPr lang="zh-CN" altLang="en-US" sz="2400" dirty="0">
                    <a:solidFill>
                      <a:prstClr val="black"/>
                    </a:solidFill>
                  </a:rPr>
                  <a:t>是相似矩阵（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en-US" altLang="zh-CN" sz="2400" dirty="0">
                    <a:solidFill>
                      <a:prstClr val="black"/>
                    </a:solidFill>
                  </a:rPr>
                  <a:t>~</a:t>
                </a:r>
                <a14:m>
                  <m:oMath xmlns:m="http://schemas.openxmlformats.org/officeDocument/2006/math">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𝑨</m:t>
                        </m:r>
                      </m:e>
                    </m:acc>
                    <m:r>
                      <a:rPr lang="zh-CN" altLang="en-US" sz="2400" b="1" i="1">
                        <a:solidFill>
                          <a:srgbClr val="000000"/>
                        </a:solidFill>
                        <a:latin typeface="Cambria Math" panose="02040503050406030204" pitchFamily="18" charset="0"/>
                      </a:rPr>
                      <m:t> </m:t>
                    </m:r>
                  </m:oMath>
                </a14:m>
                <a:r>
                  <a:rPr lang="zh-CN" altLang="en-US" sz="2400" dirty="0">
                    <a:solidFill>
                      <a:prstClr val="black"/>
                    </a:solidFill>
                  </a:rPr>
                  <a:t>）。 </a:t>
                </a:r>
                <a:endParaRPr lang="zh-CN" altLang="en-US" sz="2400" dirty="0"/>
              </a:p>
            </p:txBody>
          </p:sp>
        </mc:Choice>
        <mc:Fallback xmlns="">
          <p:sp>
            <p:nvSpPr>
              <p:cNvPr id="185347" name="Rectangle 3">
                <a:extLst>
                  <a:ext uri="{FF2B5EF4-FFF2-40B4-BE49-F238E27FC236}">
                    <a16:creationId xmlns:a16="http://schemas.microsoft.com/office/drawing/2014/main" id="{10F41CDC-4657-4B25-B68F-E3AC22C07711}"/>
                  </a:ext>
                </a:extLst>
              </p:cNvPr>
              <p:cNvSpPr>
                <a:spLocks noGrp="1" noRot="1" noChangeAspect="1" noMove="1" noResize="1" noEditPoints="1" noAdjustHandles="1" noChangeArrowheads="1" noChangeShapeType="1" noTextEdit="1"/>
              </p:cNvSpPr>
              <p:nvPr>
                <p:ph idx="1"/>
              </p:nvPr>
            </p:nvSpPr>
            <p:spPr>
              <a:xfrm>
                <a:off x="685800" y="381001"/>
                <a:ext cx="11353800" cy="5745163"/>
              </a:xfrm>
              <a:blipFill>
                <a:blip r:embed="rId2"/>
                <a:stretch>
                  <a:fillRect l="-859"/>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1C2686EC-1917-4936-B36B-FF71CE214A6A}"/>
              </a:ext>
            </a:extLst>
          </p:cNvPr>
          <p:cNvSpPr>
            <a:spLocks noGrp="1"/>
          </p:cNvSpPr>
          <p:nvPr>
            <p:ph type="sldNum" sz="quarter" idx="12"/>
          </p:nvPr>
        </p:nvSpPr>
        <p:spPr/>
        <p:txBody>
          <a:bodyPr/>
          <a:lstStyle/>
          <a:p>
            <a:fld id="{1AA6B039-167A-4E78-AA2D-507717809D14}" type="slidenum">
              <a:rPr lang="en-US" altLang="zh-CN"/>
              <a:pPr/>
              <a:t>86</a:t>
            </a:fld>
            <a:endParaRPr lang="en-US" altLang="zh-CN"/>
          </a:p>
        </p:txBody>
      </p:sp>
      <p:sp>
        <p:nvSpPr>
          <p:cNvPr id="185349" name="Rectangle 5">
            <a:extLst>
              <a:ext uri="{FF2B5EF4-FFF2-40B4-BE49-F238E27FC236}">
                <a16:creationId xmlns:a16="http://schemas.microsoft.com/office/drawing/2014/main" id="{8D0D69D1-690E-40B6-AF5A-0E20B91C320A}"/>
              </a:ext>
            </a:extLst>
          </p:cNvPr>
          <p:cNvSpPr>
            <a:spLocks noChangeArrowheads="1"/>
          </p:cNvSpPr>
          <p:nvPr/>
        </p:nvSpPr>
        <p:spPr bwMode="auto">
          <a:xfrm>
            <a:off x="6003635"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a:p>
        </p:txBody>
      </p:sp>
      <p:sp>
        <p:nvSpPr>
          <p:cNvPr id="185351" name="Rectangle 7">
            <a:extLst>
              <a:ext uri="{FF2B5EF4-FFF2-40B4-BE49-F238E27FC236}">
                <a16:creationId xmlns:a16="http://schemas.microsoft.com/office/drawing/2014/main" id="{7B4F28DD-78AB-4095-80A9-5C0DC3E0C31C}"/>
              </a:ext>
            </a:extLst>
          </p:cNvPr>
          <p:cNvSpPr>
            <a:spLocks noChangeArrowheads="1"/>
          </p:cNvSpPr>
          <p:nvPr/>
        </p:nvSpPr>
        <p:spPr bwMode="auto">
          <a:xfrm>
            <a:off x="6003635"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a:p>
        </p:txBody>
      </p:sp>
      <p:sp>
        <p:nvSpPr>
          <p:cNvPr id="185353" name="Rectangle 9">
            <a:extLst>
              <a:ext uri="{FF2B5EF4-FFF2-40B4-BE49-F238E27FC236}">
                <a16:creationId xmlns:a16="http://schemas.microsoft.com/office/drawing/2014/main" id="{72F9708D-90A7-46D8-992D-BCB606CEE00A}"/>
              </a:ext>
            </a:extLst>
          </p:cNvPr>
          <p:cNvSpPr>
            <a:spLocks noChangeArrowheads="1"/>
          </p:cNvSpPr>
          <p:nvPr/>
        </p:nvSpPr>
        <p:spPr bwMode="auto">
          <a:xfrm>
            <a:off x="6003635"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8419" name="Rectangle 3">
                <a:extLst>
                  <a:ext uri="{FF2B5EF4-FFF2-40B4-BE49-F238E27FC236}">
                    <a16:creationId xmlns:a16="http://schemas.microsoft.com/office/drawing/2014/main" id="{1615D0F8-9216-4D4C-9FE0-6994DD5F2600}"/>
                  </a:ext>
                </a:extLst>
              </p:cNvPr>
              <p:cNvSpPr>
                <a:spLocks noGrp="1" noChangeArrowheads="1"/>
              </p:cNvSpPr>
              <p:nvPr>
                <p:ph idx="1"/>
              </p:nvPr>
            </p:nvSpPr>
            <p:spPr>
              <a:xfrm>
                <a:off x="609600" y="381001"/>
                <a:ext cx="11049000" cy="5745163"/>
              </a:xfrm>
            </p:spPr>
            <p:txBody>
              <a:bodyPr>
                <a:normAutofit fontScale="92500"/>
              </a:bodyPr>
              <a:lstStyle/>
              <a:p>
                <a:pPr>
                  <a:buFontTx/>
                  <a:buNone/>
                </a:pPr>
                <a:r>
                  <a:rPr lang="zh-CN" altLang="en-US" sz="2800" b="1" dirty="0"/>
                  <a:t>例</a:t>
                </a:r>
                <a:r>
                  <a:rPr lang="en-US" altLang="zh-CN" sz="2800" b="1" dirty="0"/>
                  <a:t>1-13</a:t>
                </a:r>
                <a:r>
                  <a:rPr lang="en-US" altLang="zh-CN" sz="2800" dirty="0"/>
                  <a:t>  </a:t>
                </a:r>
                <a:r>
                  <a:rPr lang="zh-CN" altLang="en-US" sz="2800" dirty="0"/>
                  <a:t>设系统的状态空间表达式为</a:t>
                </a:r>
              </a:p>
              <a:p>
                <a:pPr>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&amp;0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e>
                            <m:e>
                              <m:r>
                                <a:rPr lang="zh-CN" altLang="en-US" sz="2800" i="1">
                                  <a:solidFill>
                                    <a:srgbClr val="000000"/>
                                  </a:solidFill>
                                  <a:latin typeface="Cambria Math" panose="02040503050406030204" pitchFamily="18" charset="0"/>
                                </a:rPr>
                                <m:t>&amp;−2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−3</m:t>
                              </m:r>
                            </m:e>
                          </m:eqArr>
                        </m:e>
                      </m:d>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smtClean="0">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&amp;1</m:t>
                              </m:r>
                            </m:e>
                            <m:e>
                              <m:r>
                                <a:rPr lang="zh-CN" altLang="en-US" sz="2800" i="1">
                                  <a:solidFill>
                                    <a:srgbClr val="000000"/>
                                  </a:solidFill>
                                  <a:latin typeface="Cambria Math" panose="02040503050406030204" pitchFamily="18" charset="0"/>
                                </a:rPr>
                                <m:t>&amp;2</m:t>
                              </m:r>
                            </m:e>
                          </m:eqArr>
                        </m:e>
                      </m:d>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oMath>
                    <m:oMath xmlns:m="http://schemas.openxmlformats.org/officeDocument/2006/math">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)=[3 0]</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oMath>
                  </m:oMathPara>
                </a14:m>
                <a:endParaRPr lang="zh-CN" altLang="en-US" dirty="0"/>
              </a:p>
              <a:p>
                <a:pPr>
                  <a:buNone/>
                </a:pPr>
                <a:r>
                  <a:rPr lang="zh-CN" altLang="en-US" sz="2800" dirty="0"/>
                  <a:t>若取线性变换阵</a:t>
                </a:r>
                <a14:m>
                  <m:oMath xmlns:m="http://schemas.openxmlformats.org/officeDocument/2006/math">
                    <m:r>
                      <a:rPr lang="zh-CN" altLang="en-US" sz="2800" b="1" i="1">
                        <a:solidFill>
                          <a:srgbClr val="000000"/>
                        </a:solidFill>
                        <a:latin typeface="Cambria Math" panose="02040503050406030204" pitchFamily="18" charset="0"/>
                      </a:rPr>
                      <m:t>𝑷</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&amp;1	</m:t>
                            </m:r>
                            <m:r>
                              <a:rPr lang="en-US" altLang="zh-CN" sz="2800" i="1">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  </m:t>
                            </m:r>
                            <m:r>
                              <a:rPr lang="en-US" altLang="zh-CN" sz="2800" i="1">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e>
                          <m:e>
                            <m:r>
                              <a:rPr lang="zh-CN" altLang="en-US" sz="2800" i="1">
                                <a:solidFill>
                                  <a:srgbClr val="000000"/>
                                </a:solidFill>
                                <a:latin typeface="Cambria Math" panose="02040503050406030204" pitchFamily="18" charset="0"/>
                              </a:rPr>
                              <m:t>&amp;1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e>
                        </m:eqArr>
                      </m:e>
                    </m:d>
                  </m:oMath>
                </a14:m>
                <a:r>
                  <a:rPr lang="zh-CN" altLang="en-US" sz="2800" dirty="0"/>
                  <a:t>，设新的状态变量为</a:t>
                </a:r>
                <a14:m>
                  <m:oMath xmlns:m="http://schemas.openxmlformats.org/officeDocument/2006/math">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𝒙</m:t>
                    </m:r>
                  </m:oMath>
                </a14:m>
                <a:r>
                  <a:rPr lang="zh-CN" altLang="en-US" sz="2800" dirty="0"/>
                  <a:t>，则有</a:t>
                </a:r>
                <a:endParaRPr lang="en-US" altLang="zh-CN" sz="2800" dirty="0"/>
              </a:p>
              <a:p>
                <a:pPr>
                  <a:buNone/>
                </a:pPr>
                <a14:m>
                  <m:oMathPara xmlns:m="http://schemas.openxmlformats.org/officeDocument/2006/math">
                    <m:oMathParaPr>
                      <m:jc m:val="centerGroup"/>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	</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e>
                            <m:e>
                              <m:r>
                                <a:rPr lang="zh-CN" altLang="en-US" sz="2800" i="1">
                                  <a:solidFill>
                                    <a:srgbClr val="000000"/>
                                  </a:solidFill>
                                  <a:latin typeface="Cambria Math" panose="02040503050406030204" pitchFamily="18" charset="0"/>
                                </a:rPr>
                                <m:t>&amp;</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e>
                          </m:eqArr>
                        </m:e>
                      </m:d>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
                              <m:r>
                                <a:rPr lang="zh-CN" altLang="en-US" sz="2800" i="1">
                                  <a:solidFill>
                                    <a:srgbClr val="000000"/>
                                  </a:solidFill>
                                  <a:latin typeface="Cambria Math" panose="02040503050406030204" pitchFamily="18" charset="0"/>
                                </a:rPr>
                                <m:t>&amp;</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e>
                          </m:eqArr>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e>
                            <m:e>
                              <m:r>
                                <a:rPr lang="zh-CN" altLang="en-US" sz="2800" i="1">
                                  <a:solidFill>
                                    <a:srgbClr val="000000"/>
                                  </a:solidFill>
                                  <a:latin typeface="Cambria Math" panose="02040503050406030204" pitchFamily="18" charset="0"/>
                                </a:rPr>
                                <m:t>&amp;</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e>
                          </m:eqArr>
                        </m:e>
                      </m:d>
                    </m:oMath>
                  </m:oMathPara>
                </a14:m>
                <a:endParaRPr lang="zh-CN" altLang="en-US" sz="2800" dirty="0"/>
              </a:p>
              <a:p>
                <a:pPr>
                  <a:buFontTx/>
                  <a:buNone/>
                </a:pPr>
                <a:endParaRPr lang="zh-CN" altLang="en-US" sz="2800" dirty="0"/>
              </a:p>
            </p:txBody>
          </p:sp>
        </mc:Choice>
        <mc:Fallback xmlns="">
          <p:sp>
            <p:nvSpPr>
              <p:cNvPr id="188419" name="Rectangle 3">
                <a:extLst>
                  <a:ext uri="{FF2B5EF4-FFF2-40B4-BE49-F238E27FC236}">
                    <a16:creationId xmlns:a16="http://schemas.microsoft.com/office/drawing/2014/main" id="{1615D0F8-9216-4D4C-9FE0-6994DD5F2600}"/>
                  </a:ext>
                </a:extLst>
              </p:cNvPr>
              <p:cNvSpPr>
                <a:spLocks noGrp="1" noRot="1" noChangeAspect="1" noMove="1" noResize="1" noEditPoints="1" noAdjustHandles="1" noChangeArrowheads="1" noChangeShapeType="1" noTextEdit="1"/>
              </p:cNvSpPr>
              <p:nvPr>
                <p:ph idx="1"/>
              </p:nvPr>
            </p:nvSpPr>
            <p:spPr>
              <a:xfrm>
                <a:off x="609600" y="381001"/>
                <a:ext cx="11049000" cy="5745163"/>
              </a:xfrm>
              <a:blipFill>
                <a:blip r:embed="rId2"/>
                <a:stretch>
                  <a:fillRect t="-318"/>
                </a:stretch>
              </a:blipFill>
            </p:spPr>
            <p:txBody>
              <a:bodyPr/>
              <a:lstStyle/>
              <a:p>
                <a:r>
                  <a:rPr lang="zh-CN" altLang="en-US">
                    <a:noFill/>
                  </a:rPr>
                  <a:t> </a:t>
                </a:r>
              </a:p>
            </p:txBody>
          </p:sp>
        </mc:Fallback>
      </mc:AlternateContent>
      <p:sp>
        <p:nvSpPr>
          <p:cNvPr id="9" name="灯片编号占位符 5">
            <a:extLst>
              <a:ext uri="{FF2B5EF4-FFF2-40B4-BE49-F238E27FC236}">
                <a16:creationId xmlns:a16="http://schemas.microsoft.com/office/drawing/2014/main" id="{F5ED2813-B215-4FAE-8E6F-8D1690AC97AE}"/>
              </a:ext>
            </a:extLst>
          </p:cNvPr>
          <p:cNvSpPr>
            <a:spLocks noGrp="1"/>
          </p:cNvSpPr>
          <p:nvPr>
            <p:ph type="sldNum" sz="quarter" idx="12"/>
          </p:nvPr>
        </p:nvSpPr>
        <p:spPr/>
        <p:txBody>
          <a:bodyPr/>
          <a:lstStyle/>
          <a:p>
            <a:fld id="{01D50D17-3E5C-4E7D-888E-0A32E58856D2}" type="slidenum">
              <a:rPr lang="en-US" altLang="zh-CN"/>
              <a:pPr/>
              <a:t>87</a:t>
            </a:fld>
            <a:endParaRPr lang="en-US" altLang="zh-CN"/>
          </a:p>
        </p:txBody>
      </p:sp>
      <p:sp>
        <p:nvSpPr>
          <p:cNvPr id="188421" name="Rectangle 5">
            <a:extLst>
              <a:ext uri="{FF2B5EF4-FFF2-40B4-BE49-F238E27FC236}">
                <a16:creationId xmlns:a16="http://schemas.microsoft.com/office/drawing/2014/main" id="{768D7A2C-7C1C-465E-B373-E45DE7FDDBA0}"/>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8423" name="Rectangle 7">
            <a:extLst>
              <a:ext uri="{FF2B5EF4-FFF2-40B4-BE49-F238E27FC236}">
                <a16:creationId xmlns:a16="http://schemas.microsoft.com/office/drawing/2014/main" id="{1A332EAE-5643-4D90-AE11-8A87EF72864E}"/>
              </a:ext>
            </a:extLst>
          </p:cNvPr>
          <p:cNvSpPr>
            <a:spLocks noChangeArrowheads="1"/>
          </p:cNvSpPr>
          <p:nvPr/>
        </p:nvSpPr>
        <p:spPr bwMode="auto">
          <a:xfrm>
            <a:off x="6003635" y="28772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9443" name="Rectangle 3">
                <a:extLst>
                  <a:ext uri="{FF2B5EF4-FFF2-40B4-BE49-F238E27FC236}">
                    <a16:creationId xmlns:a16="http://schemas.microsoft.com/office/drawing/2014/main" id="{6B20453B-B312-43F7-AD85-DFC14C74EC26}"/>
                  </a:ext>
                </a:extLst>
              </p:cNvPr>
              <p:cNvSpPr>
                <a:spLocks noGrp="1" noChangeArrowheads="1"/>
              </p:cNvSpPr>
              <p:nvPr>
                <p:ph idx="1"/>
              </p:nvPr>
            </p:nvSpPr>
            <p:spPr>
              <a:xfrm>
                <a:off x="609600" y="381001"/>
                <a:ext cx="10210800" cy="5745163"/>
              </a:xfrm>
            </p:spPr>
            <p:txBody>
              <a:bodyPr/>
              <a:lstStyle/>
              <a:p>
                <a:pPr>
                  <a:lnSpc>
                    <a:spcPct val="120000"/>
                  </a:lnSpc>
                  <a:buFontTx/>
                  <a:buNone/>
                </a:pPr>
                <a:r>
                  <a:rPr lang="zh-CN" altLang="en-US" sz="2800" dirty="0"/>
                  <a:t>在新状态变量下，系统状态空间表达式为</a:t>
                </a:r>
                <a:endParaRPr lang="en-US" altLang="zh-CN" sz="2800" dirty="0"/>
              </a:p>
              <a:p>
                <a:pPr>
                  <a:buNone/>
                </a:pPr>
                <a14:m>
                  <m:oMathPara xmlns:m="http://schemas.openxmlformats.org/officeDocument/2006/math">
                    <m:oMathParaPr>
                      <m:jc m:val="centerGroup"/>
                    </m:oMathParaPr>
                    <m:oMath xmlns:m="http://schemas.openxmlformats.org/officeDocument/2006/math">
                      <m:acc>
                        <m:accPr>
                          <m:chr m:val="̇"/>
                          <m:ctrlPr>
                            <a:rPr lang="zh-CN" altLang="en-US" sz="2800" b="1" i="1">
                              <a:solidFill>
                                <a:srgbClr val="000000"/>
                              </a:solidFill>
                              <a:latin typeface="Cambria Math" panose="02040503050406030204" pitchFamily="18" charset="0"/>
                            </a:rPr>
                          </m:ctrlPr>
                        </m:accPr>
                        <m:e>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e>
                      </m:acc>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i="1">
                              <a:solidFill>
                                <a:srgbClr val="000000"/>
                              </a:solidFill>
                              <a:latin typeface="Cambria Math" panose="02040503050406030204" pitchFamily="18" charset="0"/>
                            </a:rPr>
                            <m:t>−</m:t>
                          </m:r>
                          <m:r>
                            <a:rPr lang="zh-CN" altLang="en-US" sz="2800">
                              <a:solidFill>
                                <a:srgbClr val="000000"/>
                              </a:solidFill>
                              <a:latin typeface="Cambria Math" panose="02040503050406030204" pitchFamily="18" charset="0"/>
                            </a:rPr>
                            <m:t>1</m:t>
                          </m:r>
                        </m:sup>
                      </m:sSup>
                      <m:r>
                        <a:rPr lang="zh-CN" altLang="en-US" sz="2800" b="1" i="1">
                          <a:solidFill>
                            <a:srgbClr val="000000"/>
                          </a:solidFill>
                          <a:latin typeface="Cambria Math" panose="02040503050406030204" pitchFamily="18" charset="0"/>
                        </a:rPr>
                        <m:t>𝑨𝑷</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i="1">
                              <a:solidFill>
                                <a:srgbClr val="000000"/>
                              </a:solidFill>
                              <a:latin typeface="Cambria Math" panose="02040503050406030204" pitchFamily="18" charset="0"/>
                            </a:rPr>
                            <m:t>−</m:t>
                          </m:r>
                          <m:r>
                            <a:rPr lang="zh-CN" altLang="en-US" sz="2800">
                              <a:solidFill>
                                <a:srgbClr val="000000"/>
                              </a:solidFill>
                              <a:latin typeface="Cambria Math" panose="02040503050406030204" pitchFamily="18" charset="0"/>
                            </a:rPr>
                            <m:t>1</m:t>
                          </m:r>
                        </m:sup>
                      </m:sSup>
                      <m:r>
                        <a:rPr lang="zh-CN" altLang="en-US" sz="2800" b="1" i="1">
                          <a:solidFill>
                            <a:srgbClr val="000000"/>
                          </a:solidFill>
                          <a:latin typeface="Cambria Math" panose="02040503050406030204" pitchFamily="18" charset="0"/>
                        </a:rPr>
                        <m:t>𝒃</m:t>
                      </m:r>
                      <m:r>
                        <a:rPr lang="zh-CN" altLang="en-US" sz="2800" b="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eqArr>
                            <m:eqArrPr>
                              <m:ctrlPr>
                                <a:rPr lang="zh-CN" altLang="en-US" sz="2800" i="1">
                                  <a:solidFill>
                                    <a:srgbClr val="000000"/>
                                  </a:solidFill>
                                  <a:latin typeface="Cambria Math" panose="02040503050406030204" pitchFamily="18" charset="0"/>
                                </a:rPr>
                              </m:ctrlPr>
                            </m:eqArrPr>
                            <m:e>
                              <m:r>
                                <a:rPr lang="zh-CN" altLang="en-US" sz="2800" i="1">
                                  <a:solidFill>
                                    <a:srgbClr val="000000"/>
                                  </a:solidFill>
                                  <a:latin typeface="Cambria Math" panose="02040503050406030204" pitchFamily="18" charset="0"/>
                                </a:rPr>
                                <m:t>&amp;−2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&amp;3	</m:t>
                              </m:r>
                              <m:r>
                                <a:rPr lang="en-US" altLang="zh-CN" sz="2800" b="0"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−1</m:t>
                              </m:r>
                            </m:e>
                          </m:eqArr>
                        </m:e>
                      </m:d>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3</m:t>
                                    </m:r>
                                  </m:num>
                                  <m:den>
                                    <m:r>
                                      <a:rPr lang="zh-CN" altLang="en-US" sz="2800" i="1">
                                        <a:solidFill>
                                          <a:srgbClr val="000000"/>
                                        </a:solidFill>
                                        <a:latin typeface="Cambria Math" panose="02040503050406030204" pitchFamily="18" charset="0"/>
                                      </a:rPr>
                                      <m:t>2</m:t>
                                    </m:r>
                                  </m:den>
                                </m:f>
                              </m:e>
                            </m:mr>
                            <m:mr>
                              <m:e>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e>
                            </m:mr>
                          </m:m>
                        </m:e>
                      </m:d>
                      <m:r>
                        <a:rPr lang="zh-CN" altLang="en-US" sz="2800" i="1">
                          <a:solidFill>
                            <a:srgbClr val="000000"/>
                          </a:solidFill>
                          <a:latin typeface="Cambria Math" panose="02040503050406030204" pitchFamily="18" charset="0"/>
                        </a:rPr>
                        <m:t>𝑢</m:t>
                      </m:r>
                    </m:oMath>
                  </m:oMathPara>
                </a14:m>
                <a:endParaRPr lang="zh-CN" altLang="en-US" sz="2800" dirty="0"/>
              </a:p>
              <a:p>
                <a:pPr>
                  <a:buNone/>
                </a:pPr>
                <a:r>
                  <a:rPr lang="zh-CN" altLang="en-US" sz="2800" dirty="0">
                    <a:solidFill>
                      <a:srgbClr val="000000"/>
                    </a:solidFill>
                  </a:rPr>
                  <a:t>               </a:t>
                </a:r>
                <a14:m>
                  <m:oMath xmlns:m="http://schemas.openxmlformats.org/officeDocument/2006/math">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𝒄𝑷</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i="1">
                        <a:solidFill>
                          <a:srgbClr val="000000"/>
                        </a:solidFill>
                        <a:latin typeface="Cambria Math" panose="02040503050406030204" pitchFamily="18" charset="0"/>
                      </a:rPr>
                      <m:t>=[3 3]</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oMath>
                </a14:m>
                <a:endParaRPr lang="zh-CN" altLang="en-US" sz="2800" b="1" dirty="0"/>
              </a:p>
              <a:p>
                <a:pPr>
                  <a:lnSpc>
                    <a:spcPct val="120000"/>
                  </a:lnSpc>
                  <a:buFontTx/>
                  <a:buNone/>
                </a:pPr>
                <a:endParaRPr lang="zh-CN" altLang="en-US" sz="2800" dirty="0"/>
              </a:p>
            </p:txBody>
          </p:sp>
        </mc:Choice>
        <mc:Fallback xmlns="">
          <p:sp>
            <p:nvSpPr>
              <p:cNvPr id="189443" name="Rectangle 3">
                <a:extLst>
                  <a:ext uri="{FF2B5EF4-FFF2-40B4-BE49-F238E27FC236}">
                    <a16:creationId xmlns:a16="http://schemas.microsoft.com/office/drawing/2014/main" id="{6B20453B-B312-43F7-AD85-DFC14C74EC26}"/>
                  </a:ext>
                </a:extLst>
              </p:cNvPr>
              <p:cNvSpPr>
                <a:spLocks noGrp="1" noRot="1" noChangeAspect="1" noMove="1" noResize="1" noEditPoints="1" noAdjustHandles="1" noChangeArrowheads="1" noChangeShapeType="1" noTextEdit="1"/>
              </p:cNvSpPr>
              <p:nvPr>
                <p:ph idx="1"/>
              </p:nvPr>
            </p:nvSpPr>
            <p:spPr>
              <a:xfrm>
                <a:off x="609600" y="381001"/>
                <a:ext cx="10210800" cy="5745163"/>
              </a:xfrm>
              <a:blipFill>
                <a:blip r:embed="rId2"/>
                <a:stretch>
                  <a:fillRect t="-425"/>
                </a:stretch>
              </a:blipFill>
            </p:spPr>
            <p:txBody>
              <a:bodyPr/>
              <a:lstStyle/>
              <a:p>
                <a:r>
                  <a:rPr lang="zh-CN" altLang="en-US">
                    <a:noFill/>
                  </a:rPr>
                  <a:t> </a:t>
                </a:r>
              </a:p>
            </p:txBody>
          </p:sp>
        </mc:Fallback>
      </mc:AlternateContent>
      <p:sp>
        <p:nvSpPr>
          <p:cNvPr id="13" name="灯片编号占位符 5">
            <a:extLst>
              <a:ext uri="{FF2B5EF4-FFF2-40B4-BE49-F238E27FC236}">
                <a16:creationId xmlns:a16="http://schemas.microsoft.com/office/drawing/2014/main" id="{23727043-6986-4665-8FAC-488CE87F8C47}"/>
              </a:ext>
            </a:extLst>
          </p:cNvPr>
          <p:cNvSpPr>
            <a:spLocks noGrp="1"/>
          </p:cNvSpPr>
          <p:nvPr>
            <p:ph type="sldNum" sz="quarter" idx="12"/>
          </p:nvPr>
        </p:nvSpPr>
        <p:spPr/>
        <p:txBody>
          <a:bodyPr/>
          <a:lstStyle/>
          <a:p>
            <a:fld id="{65C80601-4698-4660-B4A5-72848F6C2660}" type="slidenum">
              <a:rPr lang="en-US" altLang="zh-CN"/>
              <a:pPr/>
              <a:t>88</a:t>
            </a:fld>
            <a:endParaRPr lang="en-US" altLang="zh-CN"/>
          </a:p>
        </p:txBody>
      </p:sp>
      <p:sp>
        <p:nvSpPr>
          <p:cNvPr id="189445" name="Rectangle 5">
            <a:extLst>
              <a:ext uri="{FF2B5EF4-FFF2-40B4-BE49-F238E27FC236}">
                <a16:creationId xmlns:a16="http://schemas.microsoft.com/office/drawing/2014/main" id="{9C1DC1FB-8592-4226-9FC9-5FA261AD0733}"/>
              </a:ext>
            </a:extLst>
          </p:cNvPr>
          <p:cNvSpPr>
            <a:spLocks noChangeArrowheads="1"/>
          </p:cNvSpPr>
          <p:nvPr/>
        </p:nvSpPr>
        <p:spPr bwMode="auto">
          <a:xfrm>
            <a:off x="6003635" y="301058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9447" name="Rectangle 7">
            <a:extLst>
              <a:ext uri="{FF2B5EF4-FFF2-40B4-BE49-F238E27FC236}">
                <a16:creationId xmlns:a16="http://schemas.microsoft.com/office/drawing/2014/main" id="{E6C33849-07B8-4A3A-BAD4-54A98E7B5EBB}"/>
              </a:ext>
            </a:extLst>
          </p:cNvPr>
          <p:cNvSpPr>
            <a:spLocks noChangeArrowheads="1"/>
          </p:cNvSpPr>
          <p:nvPr/>
        </p:nvSpPr>
        <p:spPr bwMode="auto">
          <a:xfrm>
            <a:off x="6003635" y="26867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9450" name="Rectangle 10">
            <a:extLst>
              <a:ext uri="{FF2B5EF4-FFF2-40B4-BE49-F238E27FC236}">
                <a16:creationId xmlns:a16="http://schemas.microsoft.com/office/drawing/2014/main" id="{99E1FA04-2E45-4126-BAD1-5D7645AE9742}"/>
              </a:ext>
            </a:extLst>
          </p:cNvPr>
          <p:cNvSpPr>
            <a:spLocks noChangeArrowheads="1"/>
          </p:cNvSpPr>
          <p:nvPr/>
        </p:nvSpPr>
        <p:spPr bwMode="auto">
          <a:xfrm>
            <a:off x="6003635" y="254544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9451" name="Rectangle 11">
            <a:extLst>
              <a:ext uri="{FF2B5EF4-FFF2-40B4-BE49-F238E27FC236}">
                <a16:creationId xmlns:a16="http://schemas.microsoft.com/office/drawing/2014/main" id="{74762AFD-B9D3-4616-A2B7-730D9BBBD4EC}"/>
              </a:ext>
            </a:extLst>
          </p:cNvPr>
          <p:cNvSpPr>
            <a:spLocks noChangeArrowheads="1"/>
          </p:cNvSpPr>
          <p:nvPr/>
        </p:nvSpPr>
        <p:spPr bwMode="auto">
          <a:xfrm>
            <a:off x="1524000" y="3505201"/>
            <a:ext cx="565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a:solidFill>
                  <a:srgbClr val="000000"/>
                </a:solidFill>
                <a:latin typeface="Times New Roman" panose="02020603050405020304" pitchFamily="18" charset="0"/>
                <a:cs typeface="Times New Roman" panose="02020603050405020304" pitchFamily="18" charset="0"/>
              </a:rPr>
              <a:t>            </a:t>
            </a:r>
            <a:endParaRPr lang="en-US" altLang="zh-CN" sz="1800">
              <a:solidFill>
                <a:schemeClr val="tx1"/>
              </a:solidFill>
            </a:endParaRPr>
          </a:p>
        </p:txBody>
      </p:sp>
      <p:sp>
        <p:nvSpPr>
          <p:cNvPr id="189452" name="Rectangle 12">
            <a:extLst>
              <a:ext uri="{FF2B5EF4-FFF2-40B4-BE49-F238E27FC236}">
                <a16:creationId xmlns:a16="http://schemas.microsoft.com/office/drawing/2014/main" id="{E3C493A8-4385-477C-B752-22AE9A250DB9}"/>
              </a:ext>
            </a:extLst>
          </p:cNvPr>
          <p:cNvSpPr>
            <a:spLocks noChangeArrowheads="1"/>
          </p:cNvSpPr>
          <p:nvPr/>
        </p:nvSpPr>
        <p:spPr bwMode="auto">
          <a:xfrm>
            <a:off x="1752600" y="37798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lang="zh-CN" altLang="zh-CN"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8C8B8-2456-4CFA-A341-1E52A37C36FF}"/>
              </a:ext>
            </a:extLst>
          </p:cNvPr>
          <p:cNvSpPr>
            <a:spLocks noGrp="1"/>
          </p:cNvSpPr>
          <p:nvPr>
            <p:ph type="title"/>
          </p:nvPr>
        </p:nvSpPr>
        <p:spPr/>
        <p:txBody>
          <a:bodyPr>
            <a:normAutofit/>
          </a:bodyPr>
          <a:lstStyle/>
          <a:p>
            <a:r>
              <a:rPr lang="en-US" altLang="zh-CN" dirty="0"/>
              <a:t>2</a:t>
            </a:r>
            <a:r>
              <a:rPr lang="zh-CN" altLang="en-US" dirty="0"/>
              <a:t>．系统的特征值</a:t>
            </a:r>
          </a:p>
        </p:txBody>
      </p:sp>
      <mc:AlternateContent xmlns:mc="http://schemas.openxmlformats.org/markup-compatibility/2006" xmlns:a14="http://schemas.microsoft.com/office/drawing/2010/main">
        <mc:Choice Requires="a14">
          <p:sp>
            <p:nvSpPr>
              <p:cNvPr id="190467" name="Rectangle 3">
                <a:extLst>
                  <a:ext uri="{FF2B5EF4-FFF2-40B4-BE49-F238E27FC236}">
                    <a16:creationId xmlns:a16="http://schemas.microsoft.com/office/drawing/2014/main" id="{A8C33D55-5F80-49D7-A1D6-42EA81A56E8C}"/>
                  </a:ext>
                </a:extLst>
              </p:cNvPr>
              <p:cNvSpPr>
                <a:spLocks noGrp="1" noChangeArrowheads="1"/>
              </p:cNvSpPr>
              <p:nvPr>
                <p:ph sz="quarter" idx="13"/>
              </p:nvPr>
            </p:nvSpPr>
            <p:spPr>
              <a:xfrm>
                <a:off x="457200" y="1600200"/>
                <a:ext cx="11541754" cy="5105400"/>
              </a:xfrm>
            </p:spPr>
            <p:txBody>
              <a:bodyPr>
                <a:normAutofit/>
              </a:bodyPr>
              <a:lstStyle/>
              <a:p>
                <a:pPr>
                  <a:buNone/>
                </a:pPr>
                <a:r>
                  <a:rPr lang="zh-CN" altLang="en-US" sz="2800" dirty="0"/>
                  <a:t>对于</a:t>
                </a:r>
                <a:r>
                  <a:rPr lang="en-US" altLang="zh-CN" sz="2800" i="1" cap="none" dirty="0">
                    <a:latin typeface="Times New Roman" panose="02020603050405020304" pitchFamily="18" charset="0"/>
                    <a:cs typeface="Times New Roman" panose="02020603050405020304" pitchFamily="18" charset="0"/>
                  </a:rPr>
                  <a:t>n</a:t>
                </a:r>
                <a:r>
                  <a:rPr lang="zh-CN" altLang="en-US" sz="2800" dirty="0"/>
                  <a:t>维线性定常系统</a:t>
                </a:r>
                <a14:m>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eqArr>
                          <m:eqArrPr>
                            <m:ctrlPr>
                              <a:rPr lang="zh-CN" altLang="en-US" sz="2800" b="1" i="1">
                                <a:solidFill>
                                  <a:srgbClr val="000000"/>
                                </a:solidFill>
                                <a:latin typeface="Cambria Math" panose="02040503050406030204" pitchFamily="18" charset="0"/>
                              </a:rPr>
                            </m:ctrlPr>
                          </m:eqArrPr>
                          <m:e>
                            <m:r>
                              <a:rPr lang="zh-CN" altLang="en-US" sz="2800" b="1" i="1">
                                <a:solidFill>
                                  <a:srgbClr val="000000"/>
                                </a:solidFill>
                                <a:latin typeface="Cambria Math" panose="02040503050406030204" pitchFamily="18" charset="0"/>
                              </a:rPr>
                              <m:t>&amp;</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𝑩𝒖</m:t>
                            </m:r>
                          </m:e>
                          <m:e>
                            <m:r>
                              <a:rPr lang="zh-CN" altLang="en-US" sz="2800" b="1" i="1">
                                <a:solidFill>
                                  <a:srgbClr val="000000"/>
                                </a:solidFill>
                                <a:latin typeface="Cambria Math" panose="02040503050406030204" pitchFamily="18" charset="0"/>
                              </a:rPr>
                              <m:t>&amp;</m:t>
                            </m:r>
                            <m:r>
                              <a:rPr lang="zh-CN" altLang="en-US" sz="2800" b="1" i="1">
                                <a:solidFill>
                                  <a:srgbClr val="000000"/>
                                </a:solidFill>
                                <a:latin typeface="Cambria Math" panose="02040503050406030204" pitchFamily="18" charset="0"/>
                              </a:rPr>
                              <m:t>𝒚</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𝑪𝒙</m:t>
                            </m:r>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𝑫𝒖</m:t>
                            </m:r>
                          </m:e>
                        </m:eqArr>
                      </m:e>
                    </m:d>
                  </m:oMath>
                </a14:m>
                <a:endParaRPr lang="en-US" altLang="zh-CN" sz="2800" i="1" dirty="0">
                  <a:solidFill>
                    <a:srgbClr val="000000"/>
                  </a:solidFill>
                  <a:latin typeface="Cambria Math" panose="02040503050406030204" pitchFamily="18" charset="0"/>
                </a:endParaRPr>
              </a:p>
              <a:p>
                <a:pPr>
                  <a:buNone/>
                </a:pPr>
                <a14:m>
                  <m:oMath xmlns:m="http://schemas.openxmlformats.org/officeDocument/2006/math">
                    <m:r>
                      <m:rPr>
                        <m:nor/>
                      </m:rPr>
                      <a:rPr lang="zh-CN" altLang="en-US" sz="2800" dirty="0"/>
                      <m:t>则 </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r>
                          <m:rPr>
                            <m:sty m:val="p"/>
                          </m:rPr>
                          <a:rPr lang="zh-CN" altLang="en-US" sz="2800" cap="none" smtClean="0">
                            <a:solidFill>
                              <a:srgbClr val="000000"/>
                            </a:solidFill>
                            <a:latin typeface="Cambria Math" panose="02040503050406030204" pitchFamily="18" charset="0"/>
                          </a:rPr>
                          <m:t>det</m:t>
                        </m:r>
                      </m:fName>
                      <m:e>
                        <m:r>
                          <a:rPr lang="zh-CN" altLang="en-US" sz="2800" i="1">
                            <a:solidFill>
                              <a:srgbClr val="000000"/>
                            </a:solidFill>
                            <a:latin typeface="Cambria Math" panose="02040503050406030204" pitchFamily="18" charset="0"/>
                          </a:rPr>
                          <m:t>(</m:t>
                        </m:r>
                      </m:e>
                    </m:func>
                    <m:r>
                      <a:rPr lang="zh-CN" altLang="en-US" sz="280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 </m:t>
                    </m:r>
                  </m:oMath>
                </a14:m>
                <a:r>
                  <a:rPr lang="zh-CN" altLang="en-US" sz="2800" dirty="0"/>
                  <a:t>称为系统的特征多项式，令其等于零，即得到系统的特征方程</a:t>
                </a:r>
                <a:endParaRPr lang="en-US" altLang="zh-CN" sz="2800" dirty="0"/>
              </a:p>
              <a:p>
                <a:pPr algn="ctr">
                  <a:buNone/>
                </a:pPr>
                <a14:m>
                  <m:oMathPara xmlns:m="http://schemas.openxmlformats.org/officeDocument/2006/math">
                    <m:oMathParaPr>
                      <m:jc m:val="center"/>
                    </m:oMathParaPr>
                    <m:oMath xmlns:m="http://schemas.openxmlformats.org/officeDocument/2006/math">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r>
                            <m:rPr>
                              <m:sty m:val="p"/>
                            </m:rPr>
                            <a:rPr lang="zh-CN" altLang="en-US" sz="2800" cap="none" smtClean="0">
                              <a:solidFill>
                                <a:srgbClr val="000000"/>
                              </a:solidFill>
                              <a:latin typeface="Cambria Math" panose="02040503050406030204" pitchFamily="18" charset="0"/>
                            </a:rPr>
                            <m:t>det</m:t>
                          </m:r>
                        </m:fName>
                        <m:e>
                          <m:r>
                            <a:rPr lang="zh-CN" altLang="en-US" sz="2800" i="1">
                              <a:solidFill>
                                <a:srgbClr val="000000"/>
                              </a:solidFill>
                              <a:latin typeface="Cambria Math" panose="02040503050406030204" pitchFamily="18" charset="0"/>
                            </a:rPr>
                            <m:t>(</m:t>
                          </m:r>
                        </m:e>
                      </m:func>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𝐼</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𝜆</m:t>
                          </m:r>
                        </m:e>
                        <m:sup>
                          <m:r>
                            <a:rPr lang="zh-CN" altLang="en-US" sz="2800" i="1">
                              <a:solidFill>
                                <a:srgbClr val="000000"/>
                              </a:solidFill>
                              <a:latin typeface="Cambria Math" panose="02040503050406030204" pitchFamily="18" charset="0"/>
                            </a:rPr>
                            <m:t>𝑛</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1</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𝜆</m:t>
                          </m:r>
                        </m:e>
                        <m:sup>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p>
                      </m:sSup>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𝑎</m:t>
                          </m:r>
                        </m:e>
                        <m:sub>
                          <m:r>
                            <a:rPr lang="zh-CN" altLang="en-US" sz="2800" i="1">
                              <a:solidFill>
                                <a:srgbClr val="000000"/>
                              </a:solidFill>
                              <a:latin typeface="Cambria Math" panose="02040503050406030204" pitchFamily="18" charset="0"/>
                            </a:rPr>
                            <m:t>𝑛</m:t>
                          </m:r>
                        </m:sub>
                      </m:sSub>
                      <m:r>
                        <a:rPr lang="zh-CN" altLang="en-US" sz="2800" i="1">
                          <a:solidFill>
                            <a:srgbClr val="000000"/>
                          </a:solidFill>
                          <a:latin typeface="Cambria Math" panose="02040503050406030204" pitchFamily="18" charset="0"/>
                        </a:rPr>
                        <m:t>=0</m:t>
                      </m:r>
                    </m:oMath>
                  </m:oMathPara>
                </a14:m>
                <a:endParaRPr lang="en-US" altLang="zh-CN" sz="2800" dirty="0"/>
              </a:p>
              <a:p>
                <a:pPr marL="0" indent="0">
                  <a:buNone/>
                </a:pPr>
                <a:r>
                  <a:rPr lang="zh-CN" altLang="en-US" sz="2800" dirty="0"/>
                  <a:t>式中，</a:t>
                </a:r>
                <a14:m>
                  <m:oMath xmlns:m="http://schemas.openxmlformats.org/officeDocument/2006/math">
                    <m:r>
                      <a:rPr lang="zh-CN" altLang="en-US" sz="2800" b="1" i="1">
                        <a:solidFill>
                          <a:srgbClr val="000000"/>
                        </a:solidFill>
                        <a:latin typeface="Cambria Math" panose="02040503050406030204" pitchFamily="18" charset="0"/>
                      </a:rPr>
                      <m:t>𝑨</m:t>
                    </m:r>
                  </m:oMath>
                </a14:m>
                <a:r>
                  <a:rPr lang="zh-CN" altLang="en-US" sz="2800" dirty="0"/>
                  <a:t>为</a:t>
                </a:r>
                <a:r>
                  <a:rPr lang="en-US" altLang="zh-CN" sz="2800" i="1" cap="none" dirty="0">
                    <a:latin typeface="Times New Roman" panose="02020603050405020304" pitchFamily="18" charset="0"/>
                    <a:cs typeface="Times New Roman" panose="02020603050405020304" pitchFamily="18" charset="0"/>
                  </a:rPr>
                  <a:t>n</a:t>
                </a:r>
                <a:r>
                  <a:rPr lang="en-US" altLang="zh-CN" sz="2800" cap="none"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cap="none" dirty="0">
                    <a:latin typeface="Times New Roman" panose="02020603050405020304" pitchFamily="18" charset="0"/>
                    <a:cs typeface="Times New Roman" panose="02020603050405020304" pitchFamily="18" charset="0"/>
                  </a:rPr>
                  <a:t>n</a:t>
                </a:r>
                <a:r>
                  <a:rPr lang="zh-CN" altLang="en-US" sz="2800" dirty="0"/>
                  <a:t>的系统矩阵。</a:t>
                </a:r>
                <a:endParaRPr lang="en-US" altLang="zh-CN" sz="2800" dirty="0"/>
              </a:p>
              <a:p>
                <a:pPr marL="0" indent="0">
                  <a:buNone/>
                </a:pPr>
                <a:r>
                  <a:rPr lang="zh-CN" altLang="en-US" sz="2800" dirty="0"/>
                  <a:t>特征方程的</a:t>
                </a:r>
                <a:r>
                  <a:rPr lang="zh-CN" altLang="en-US" sz="2800" cap="none" dirty="0">
                    <a:latin typeface="Times New Roman" panose="02020603050405020304" pitchFamily="18" charset="0"/>
                    <a:cs typeface="Times New Roman" panose="02020603050405020304" pitchFamily="18" charset="0"/>
                  </a:rPr>
                  <a:t>根 </a:t>
                </a:r>
                <a14:m>
                  <m:oMath xmlns:m="http://schemas.openxmlformats.org/officeDocument/2006/math">
                    <m:r>
                      <a:rPr lang="zh-CN" altLang="en-US" sz="2800" b="0" i="1">
                        <a:solidFill>
                          <a:srgbClr val="000000"/>
                        </a:solidFill>
                        <a:latin typeface="Cambria Math" panose="02040503050406030204" pitchFamily="18" charset="0"/>
                      </a:rPr>
                      <m:t>𝜆</m:t>
                    </m:r>
                  </m:oMath>
                </a14:m>
                <a:r>
                  <a:rPr lang="en-US" altLang="zh-CN" sz="2800" i="1" cap="none" baseline="-25000" dirty="0">
                    <a:latin typeface="Times New Roman" panose="02020603050405020304" pitchFamily="18" charset="0"/>
                    <a:cs typeface="Times New Roman" panose="02020603050405020304" pitchFamily="18" charset="0"/>
                  </a:rPr>
                  <a:t>i</a:t>
                </a:r>
                <a:r>
                  <a:rPr lang="en-US" altLang="zh-CN" sz="2800" cap="none" baseline="-25000" dirty="0">
                    <a:latin typeface="Times New Roman" panose="02020603050405020304" pitchFamily="18" charset="0"/>
                    <a:cs typeface="Times New Roman" panose="02020603050405020304" pitchFamily="18" charset="0"/>
                  </a:rPr>
                  <a:t> </a:t>
                </a:r>
                <a:r>
                  <a:rPr lang="en-US" altLang="zh-CN" sz="2800" cap="none" dirty="0">
                    <a:latin typeface="Times New Roman" panose="02020603050405020304" pitchFamily="18" charset="0"/>
                    <a:cs typeface="Times New Roman" panose="02020603050405020304" pitchFamily="18" charset="0"/>
                  </a:rPr>
                  <a:t>(</a:t>
                </a:r>
                <a:r>
                  <a:rPr lang="en-US" altLang="zh-CN" sz="2800" i="1" cap="none" dirty="0" err="1">
                    <a:latin typeface="Times New Roman" panose="02020603050405020304" pitchFamily="18" charset="0"/>
                    <a:cs typeface="Times New Roman" panose="02020603050405020304" pitchFamily="18" charset="0"/>
                  </a:rPr>
                  <a:t>i</a:t>
                </a:r>
                <a:r>
                  <a:rPr lang="en-US" altLang="zh-CN" sz="2800" cap="none" dirty="0">
                    <a:latin typeface="Times New Roman" panose="02020603050405020304" pitchFamily="18" charset="0"/>
                    <a:cs typeface="Times New Roman" panose="02020603050405020304" pitchFamily="18" charset="0"/>
                  </a:rPr>
                  <a:t>=1</a:t>
                </a:r>
                <a:r>
                  <a:rPr lang="zh-CN" altLang="en-US" sz="2800" cap="none" dirty="0">
                    <a:latin typeface="Times New Roman" panose="02020603050405020304" pitchFamily="18" charset="0"/>
                    <a:cs typeface="Times New Roman" panose="02020603050405020304" pitchFamily="18" charset="0"/>
                  </a:rPr>
                  <a:t>，</a:t>
                </a:r>
                <a:r>
                  <a:rPr lang="en-US" altLang="zh-CN" sz="2800" cap="none" dirty="0">
                    <a:latin typeface="Times New Roman" panose="02020603050405020304" pitchFamily="18" charset="0"/>
                    <a:cs typeface="Times New Roman" panose="02020603050405020304" pitchFamily="18" charset="0"/>
                  </a:rPr>
                  <a:t>2</a:t>
                </a:r>
                <a:r>
                  <a:rPr lang="zh-CN" altLang="en-US" sz="2800" cap="none" dirty="0">
                    <a:latin typeface="Times New Roman" panose="02020603050405020304" pitchFamily="18" charset="0"/>
                    <a:cs typeface="Times New Roman" panose="02020603050405020304" pitchFamily="18" charset="0"/>
                  </a:rPr>
                  <a:t>，</a:t>
                </a:r>
                <a:r>
                  <a:rPr lang="zh-CN" altLang="en-US" sz="2800" cap="none"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cap="none" dirty="0">
                    <a:latin typeface="Times New Roman" panose="02020603050405020304" pitchFamily="18" charset="0"/>
                    <a:cs typeface="Times New Roman" panose="02020603050405020304" pitchFamily="18" charset="0"/>
                  </a:rPr>
                  <a:t>，</a:t>
                </a:r>
                <a:r>
                  <a:rPr lang="en-US" altLang="zh-CN" sz="2800" i="1" cap="none" dirty="0">
                    <a:latin typeface="Times New Roman" panose="02020603050405020304" pitchFamily="18" charset="0"/>
                    <a:cs typeface="Times New Roman" panose="02020603050405020304" pitchFamily="18" charset="0"/>
                  </a:rPr>
                  <a:t>n</a:t>
                </a:r>
                <a:r>
                  <a:rPr lang="en-US" altLang="zh-CN" sz="2800" cap="none" dirty="0">
                    <a:latin typeface="Times New Roman" panose="02020603050405020304" pitchFamily="18" charset="0"/>
                    <a:cs typeface="Times New Roman" panose="02020603050405020304" pitchFamily="18" charset="0"/>
                  </a:rPr>
                  <a:t>)</a:t>
                </a:r>
                <a:r>
                  <a:rPr lang="zh-CN" altLang="en-US" sz="2800" cap="none" dirty="0">
                    <a:latin typeface="Times New Roman" panose="02020603050405020304" pitchFamily="18" charset="0"/>
                    <a:cs typeface="Times New Roman" panose="02020603050405020304" pitchFamily="18" charset="0"/>
                  </a:rPr>
                  <a:t>称</a:t>
                </a:r>
                <a:r>
                  <a:rPr lang="zh-CN" altLang="en-US" sz="2800" dirty="0"/>
                  <a:t>为系统的特征值。</a:t>
                </a:r>
              </a:p>
            </p:txBody>
          </p:sp>
        </mc:Choice>
        <mc:Fallback xmlns="">
          <p:sp>
            <p:nvSpPr>
              <p:cNvPr id="190467" name="Rectangle 3">
                <a:extLst>
                  <a:ext uri="{FF2B5EF4-FFF2-40B4-BE49-F238E27FC236}">
                    <a16:creationId xmlns:a16="http://schemas.microsoft.com/office/drawing/2014/main" id="{A8C33D55-5F80-49D7-A1D6-42EA81A56E8C}"/>
                  </a:ext>
                </a:extLst>
              </p:cNvPr>
              <p:cNvSpPr>
                <a:spLocks noGrp="1" noRot="1" noChangeAspect="1" noMove="1" noResize="1" noEditPoints="1" noAdjustHandles="1" noChangeArrowheads="1" noChangeShapeType="1" noTextEdit="1"/>
              </p:cNvSpPr>
              <p:nvPr>
                <p:ph sz="quarter" idx="13"/>
              </p:nvPr>
            </p:nvSpPr>
            <p:spPr>
              <a:xfrm>
                <a:off x="457200" y="1600200"/>
                <a:ext cx="11541754" cy="5105400"/>
              </a:xfrm>
              <a:blipFill>
                <a:blip r:embed="rId2"/>
                <a:stretch>
                  <a:fillRect l="-1057"/>
                </a:stretch>
              </a:blipFill>
            </p:spPr>
            <p:txBody>
              <a:bodyPr/>
              <a:lstStyle/>
              <a:p>
                <a:r>
                  <a:rPr lang="zh-CN" altLang="en-US">
                    <a:noFill/>
                  </a:rPr>
                  <a:t> </a:t>
                </a:r>
              </a:p>
            </p:txBody>
          </p:sp>
        </mc:Fallback>
      </mc:AlternateContent>
      <p:sp>
        <p:nvSpPr>
          <p:cNvPr id="10" name="灯片编号占位符 6">
            <a:extLst>
              <a:ext uri="{FF2B5EF4-FFF2-40B4-BE49-F238E27FC236}">
                <a16:creationId xmlns:a16="http://schemas.microsoft.com/office/drawing/2014/main" id="{6BAB4F91-F8BE-4A9E-9278-98A1D7050B8E}"/>
              </a:ext>
            </a:extLst>
          </p:cNvPr>
          <p:cNvSpPr>
            <a:spLocks noGrp="1"/>
          </p:cNvSpPr>
          <p:nvPr>
            <p:ph type="sldNum" sz="quarter" idx="12"/>
          </p:nvPr>
        </p:nvSpPr>
        <p:spPr/>
        <p:txBody>
          <a:bodyPr/>
          <a:lstStyle/>
          <a:p>
            <a:fld id="{38791B6F-BC67-49A7-9E38-A5E78CBFEBD0}" type="slidenum">
              <a:rPr lang="en-US" altLang="zh-CN"/>
              <a:pPr/>
              <a:t>89</a:t>
            </a:fld>
            <a:endParaRPr lang="en-US" altLang="zh-CN"/>
          </a:p>
        </p:txBody>
      </p:sp>
      <p:sp>
        <p:nvSpPr>
          <p:cNvPr id="190469" name="Rectangle 5">
            <a:extLst>
              <a:ext uri="{FF2B5EF4-FFF2-40B4-BE49-F238E27FC236}">
                <a16:creationId xmlns:a16="http://schemas.microsoft.com/office/drawing/2014/main" id="{5E0DFC08-3A8E-450F-9D4D-128366894497}"/>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0471" name="Rectangle 7">
            <a:extLst>
              <a:ext uri="{FF2B5EF4-FFF2-40B4-BE49-F238E27FC236}">
                <a16:creationId xmlns:a16="http://schemas.microsoft.com/office/drawing/2014/main" id="{C89B2154-6DB9-40C9-A187-50799CA84651}"/>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0473" name="Rectangle 9">
            <a:extLst>
              <a:ext uri="{FF2B5EF4-FFF2-40B4-BE49-F238E27FC236}">
                <a16:creationId xmlns:a16="http://schemas.microsoft.com/office/drawing/2014/main" id="{5912394B-52E2-4EF5-9BF3-6A2B89D73BE9}"/>
              </a:ext>
            </a:extLst>
          </p:cNvPr>
          <p:cNvSpPr>
            <a:spLocks noChangeArrowheads="1"/>
          </p:cNvSpPr>
          <p:nvPr/>
        </p:nvSpPr>
        <p:spPr bwMode="auto">
          <a:xfrm>
            <a:off x="6003635"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EC8A6BB-02F3-4E5F-924E-E5B052ACD7EC}"/>
              </a:ext>
            </a:extLst>
          </p:cNvPr>
          <p:cNvSpPr>
            <a:spLocks noGrp="1" noChangeArrowheads="1"/>
          </p:cNvSpPr>
          <p:nvPr>
            <p:ph type="title"/>
          </p:nvPr>
        </p:nvSpPr>
        <p:spPr/>
        <p:txBody>
          <a:bodyPr>
            <a:normAutofit/>
          </a:bodyPr>
          <a:lstStyle/>
          <a:p>
            <a:pPr algn="l"/>
            <a:r>
              <a:rPr lang="en-US" altLang="zh-CN" sz="3600" dirty="0"/>
              <a:t>1.1.2</a:t>
            </a:r>
            <a:r>
              <a:rPr lang="zh-CN" altLang="en-US" sz="3600" dirty="0"/>
              <a:t>状态空间表达式及一般形式</a:t>
            </a:r>
          </a:p>
        </p:txBody>
      </p:sp>
      <p:sp>
        <p:nvSpPr>
          <p:cNvPr id="9" name="灯片编号占位符 7">
            <a:extLst>
              <a:ext uri="{FF2B5EF4-FFF2-40B4-BE49-F238E27FC236}">
                <a16:creationId xmlns:a16="http://schemas.microsoft.com/office/drawing/2014/main" id="{8F8E03DC-8F46-4A54-BDBA-CE280A201623}"/>
              </a:ext>
            </a:extLst>
          </p:cNvPr>
          <p:cNvSpPr>
            <a:spLocks noGrp="1"/>
          </p:cNvSpPr>
          <p:nvPr>
            <p:ph type="sldNum" sz="quarter" idx="12"/>
          </p:nvPr>
        </p:nvSpPr>
        <p:spPr/>
        <p:txBody>
          <a:bodyPr/>
          <a:lstStyle/>
          <a:p>
            <a:fld id="{C8F89D8A-FDD2-4415-A814-D03688D6735A}" type="slidenum">
              <a:rPr lang="en-US" altLang="zh-CN"/>
              <a:pPr/>
              <a:t>9</a:t>
            </a:fld>
            <a:endParaRPr lang="en-US" altLang="zh-CN"/>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0EFEDE7-BAA0-46FD-8589-091FEFE07860}"/>
                  </a:ext>
                </a:extLst>
              </p:cNvPr>
              <p:cNvSpPr>
                <a:spLocks noGrp="1"/>
              </p:cNvSpPr>
              <p:nvPr>
                <p:ph sz="quarter" idx="13"/>
              </p:nvPr>
            </p:nvSpPr>
            <p:spPr>
              <a:xfrm>
                <a:off x="913774" y="1600200"/>
                <a:ext cx="10821026" cy="5105400"/>
              </a:xfrm>
            </p:spPr>
            <p:txBody>
              <a:bodyPr>
                <a:normAutofit/>
              </a:bodyPr>
              <a:lstStyle/>
              <a:p>
                <a:pPr>
                  <a:lnSpc>
                    <a:spcPct val="100000"/>
                  </a:lnSpc>
                  <a:spcBef>
                    <a:spcPts val="600"/>
                  </a:spcBef>
                  <a:buFontTx/>
                  <a:buNone/>
                </a:pPr>
                <a:r>
                  <a:rPr lang="en-US" altLang="zh-CN" sz="2800" b="1" dirty="0"/>
                  <a:t>1.  </a:t>
                </a:r>
                <a:r>
                  <a:rPr lang="zh-CN" altLang="en-US" sz="2800" b="1" dirty="0"/>
                  <a:t>状态空间表达式</a:t>
                </a:r>
                <a:endParaRPr lang="zh-CN" altLang="en-US" sz="2800" dirty="0"/>
              </a:p>
              <a:p>
                <a:pPr>
                  <a:lnSpc>
                    <a:spcPct val="100000"/>
                  </a:lnSpc>
                  <a:spcBef>
                    <a:spcPts val="600"/>
                  </a:spcBef>
                  <a:buFontTx/>
                  <a:buNone/>
                </a:pPr>
                <a:r>
                  <a:rPr lang="en-US" altLang="zh-CN" sz="2800" dirty="0"/>
                  <a:t>   1) </a:t>
                </a:r>
                <a:r>
                  <a:rPr lang="zh-CN" altLang="en-US" sz="2800" dirty="0"/>
                  <a:t>状态方程：</a:t>
                </a:r>
                <a:endParaRPr lang="en-US" altLang="zh-CN" sz="2800" dirty="0"/>
              </a:p>
              <a:p>
                <a:pPr>
                  <a:lnSpc>
                    <a:spcPct val="100000"/>
                  </a:lnSpc>
                  <a:spcBef>
                    <a:spcPts val="600"/>
                  </a:spcBef>
                  <a:buFontTx/>
                  <a:buNone/>
                </a:pPr>
                <a:r>
                  <a:rPr lang="en-US" altLang="zh-CN" sz="2800" dirty="0"/>
                  <a:t>	</a:t>
                </a:r>
                <a:r>
                  <a:rPr lang="zh-CN" altLang="en-US" dirty="0"/>
                  <a:t>描述系统状态变量与输入变量之间关系的一阶微分方程组（连续时间系统）或一阶差分方程组（离散时间系统）。</a:t>
                </a:r>
              </a:p>
              <a:p>
                <a:pPr lvl="1" algn="r">
                  <a:lnSpc>
                    <a:spcPct val="100000"/>
                  </a:lnSpc>
                  <a:spcBef>
                    <a:spcPts val="600"/>
                  </a:spcBef>
                  <a:buNone/>
                </a:pPr>
                <a:r>
                  <a:rPr lang="zh-CN" altLang="en-US" sz="2800" dirty="0"/>
                  <a:t>  </a:t>
                </a:r>
                <a:r>
                  <a:rPr lang="en-US" altLang="zh-CN" sz="2800" dirty="0"/>
                  <a:t>		</a:t>
                </a:r>
                <a:r>
                  <a:rPr lang="zh-CN" altLang="en-US" sz="2400" dirty="0"/>
                  <a:t>连续：</a:t>
                </a:r>
                <a:r>
                  <a:rPr lang="en-US" altLang="zh-CN" sz="2400" dirty="0"/>
                  <a:t>	</a:t>
                </a:r>
                <a14:m>
                  <m:oMath xmlns:m="http://schemas.openxmlformats.org/officeDocument/2006/math">
                    <m:acc>
                      <m:accPr>
                        <m:chr m:val="̇"/>
                        <m:ctrlPr>
                          <a:rPr lang="zh-CN" altLang="en-US" sz="2400" b="1" i="1" smtClean="0">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oMath>
                </a14:m>
                <a:r>
                  <a:rPr lang="zh-CN" altLang="en-US" sz="2400" dirty="0"/>
                  <a:t>        </a:t>
                </a:r>
                <a:r>
                  <a:rPr lang="en-US" altLang="zh-CN" sz="2400" dirty="0"/>
                  <a:t>		</a:t>
                </a:r>
                <a:r>
                  <a:rPr lang="zh-CN" altLang="en-US" sz="2400" dirty="0"/>
                  <a:t>               </a:t>
                </a:r>
                <a:r>
                  <a:rPr lang="en-US" altLang="zh-CN" sz="2400" dirty="0"/>
                  <a:t>	(1-2)</a:t>
                </a:r>
              </a:p>
              <a:p>
                <a:pPr lvl="1" algn="r">
                  <a:lnSpc>
                    <a:spcPct val="100000"/>
                  </a:lnSpc>
                  <a:spcBef>
                    <a:spcPts val="600"/>
                  </a:spcBef>
                  <a:buNone/>
                </a:pPr>
                <a:r>
                  <a:rPr lang="zh-CN" altLang="en-US" sz="2400" dirty="0"/>
                  <a:t>  </a:t>
                </a:r>
                <a:r>
                  <a:rPr lang="en-US" altLang="zh-CN" sz="2400" dirty="0"/>
                  <a:t>		</a:t>
                </a:r>
                <a:r>
                  <a:rPr lang="zh-CN" altLang="en-US" sz="2400" dirty="0"/>
                  <a:t>离散：</a:t>
                </a:r>
                <a:r>
                  <a:rPr lang="en-US" altLang="zh-CN" sz="2400" dirty="0"/>
                  <a:t>	</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+1)=</m:t>
                    </m:r>
                    <m:r>
                      <a:rPr lang="zh-CN" altLang="en-US" sz="2400" b="1" i="1">
                        <a:solidFill>
                          <a:srgbClr val="000000"/>
                        </a:solidFill>
                        <a:latin typeface="Cambria Math" panose="02040503050406030204" pitchFamily="18" charset="0"/>
                      </a:rPr>
                      <m:t>𝒇</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zh-CN" altLang="en-US" sz="2400" dirty="0"/>
                  <a:t>   </a:t>
                </a:r>
                <a:r>
                  <a:rPr lang="en-US" altLang="zh-CN" sz="2400" dirty="0"/>
                  <a:t>	</a:t>
                </a:r>
                <a:r>
                  <a:rPr lang="zh-CN" altLang="en-US" sz="2400" dirty="0"/>
                  <a:t> </a:t>
                </a:r>
                <a:r>
                  <a:rPr lang="en-US" altLang="zh-CN" sz="2400" dirty="0"/>
                  <a:t>		(1-3)</a:t>
                </a:r>
              </a:p>
              <a:p>
                <a:pPr>
                  <a:lnSpc>
                    <a:spcPct val="100000"/>
                  </a:lnSpc>
                  <a:spcBef>
                    <a:spcPts val="600"/>
                  </a:spcBef>
                  <a:buFontTx/>
                  <a:buNone/>
                </a:pPr>
                <a:r>
                  <a:rPr lang="en-US" altLang="zh-CN" sz="2800" dirty="0"/>
                  <a:t> 2) </a:t>
                </a:r>
                <a:r>
                  <a:rPr lang="zh-CN" altLang="en-US" sz="2800" dirty="0"/>
                  <a:t>输出方程：</a:t>
                </a:r>
                <a:endParaRPr lang="en-US" altLang="zh-CN" sz="2800" dirty="0"/>
              </a:p>
              <a:p>
                <a:pPr>
                  <a:lnSpc>
                    <a:spcPct val="100000"/>
                  </a:lnSpc>
                  <a:spcBef>
                    <a:spcPts val="600"/>
                  </a:spcBef>
                  <a:buFontTx/>
                  <a:buNone/>
                </a:pPr>
                <a:r>
                  <a:rPr lang="en-US" altLang="zh-CN" sz="2800" dirty="0"/>
                  <a:t>	</a:t>
                </a:r>
                <a:r>
                  <a:rPr lang="zh-CN" altLang="en-US" dirty="0"/>
                  <a:t>描述系统输出变量与系统状态变量和输入变量之间关系的代数方程。</a:t>
                </a:r>
                <a:endParaRPr lang="en-US" altLang="zh-CN" dirty="0"/>
              </a:p>
              <a:p>
                <a:pPr algn="r">
                  <a:lnSpc>
                    <a:spcPct val="100000"/>
                  </a:lnSpc>
                  <a:spcBef>
                    <a:spcPts val="600"/>
                  </a:spcBef>
                  <a:buFontTx/>
                  <a:buNone/>
                </a:pPr>
                <a:r>
                  <a:rPr lang="en-US" altLang="zh-CN" dirty="0"/>
                  <a:t>		</a:t>
                </a:r>
                <a:r>
                  <a:rPr lang="zh-CN" altLang="en-US" dirty="0"/>
                  <a:t>连续：</a:t>
                </a:r>
                <a:r>
                  <a:rPr lang="en-US" altLang="zh-CN" dirty="0"/>
                  <a:t>	</a:t>
                </a:r>
                <a14:m>
                  <m:oMath xmlns:m="http://schemas.openxmlformats.org/officeDocument/2006/math">
                    <m:r>
                      <a:rPr lang="zh-CN" altLang="en-US" b="1" i="1">
                        <a:solidFill>
                          <a:srgbClr val="000000"/>
                        </a:solidFill>
                        <a:latin typeface="Cambria Math" panose="02040503050406030204" pitchFamily="18" charset="0"/>
                      </a:rPr>
                      <m:t>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𝒈</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a14:m>
                <a:r>
                  <a:rPr lang="en-US" altLang="zh-CN" dirty="0"/>
                  <a:t>			</a:t>
                </a:r>
                <a:r>
                  <a:rPr lang="zh-CN" altLang="en-US" dirty="0"/>
                  <a:t>（</a:t>
                </a:r>
                <a:r>
                  <a:rPr lang="en-US" altLang="zh-CN" dirty="0"/>
                  <a:t>1-4</a:t>
                </a:r>
                <a:r>
                  <a:rPr lang="zh-CN" altLang="en-US" dirty="0"/>
                  <a:t>）</a:t>
                </a:r>
              </a:p>
              <a:p>
                <a:pPr marL="914400" lvl="3" algn="r">
                  <a:lnSpc>
                    <a:spcPct val="100000"/>
                  </a:lnSpc>
                  <a:spcBef>
                    <a:spcPts val="600"/>
                  </a:spcBef>
                  <a:buNone/>
                </a:pPr>
                <a:r>
                  <a:rPr lang="en-US" altLang="zh-CN" sz="2400" dirty="0"/>
                  <a:t>	</a:t>
                </a:r>
                <a:r>
                  <a:rPr lang="zh-CN" altLang="en-US" sz="2400" dirty="0"/>
                  <a:t>离散：</a:t>
                </a:r>
                <a:r>
                  <a:rPr lang="en-US" altLang="zh-CN" sz="2400" dirty="0"/>
                  <a:t>	</a:t>
                </a:r>
                <a14:m>
                  <m:oMath xmlns:m="http://schemas.openxmlformats.org/officeDocument/2006/math">
                    <m:r>
                      <a:rPr lang="zh-CN" altLang="en-US" sz="2400" b="1" i="1">
                        <a:solidFill>
                          <a:srgbClr val="000000"/>
                        </a:solidFill>
                        <a:latin typeface="Cambria Math" panose="02040503050406030204" pitchFamily="18" charset="0"/>
                      </a:rPr>
                      <m:t>𝒚</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𝒈</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oMath>
                </a14:m>
                <a:r>
                  <a:rPr lang="en-US" altLang="zh-CN" sz="2400" dirty="0"/>
                  <a:t>			</a:t>
                </a:r>
                <a:r>
                  <a:rPr lang="zh-CN" altLang="en-US" sz="2400" dirty="0"/>
                  <a:t>（</a:t>
                </a:r>
                <a:r>
                  <a:rPr lang="en-US" altLang="zh-CN" sz="2400" dirty="0"/>
                  <a:t>1-5</a:t>
                </a:r>
                <a:r>
                  <a:rPr lang="zh-CN" altLang="en-US" sz="2400" dirty="0"/>
                  <a:t>）</a:t>
                </a:r>
              </a:p>
            </p:txBody>
          </p:sp>
        </mc:Choice>
        <mc:Fallback xmlns="">
          <p:sp>
            <p:nvSpPr>
              <p:cNvPr id="4" name="内容占位符 3">
                <a:extLst>
                  <a:ext uri="{FF2B5EF4-FFF2-40B4-BE49-F238E27FC236}">
                    <a16:creationId xmlns:a16="http://schemas.microsoft.com/office/drawing/2014/main" id="{70EFEDE7-BAA0-46FD-8589-091FEFE07860}"/>
                  </a:ext>
                </a:extLst>
              </p:cNvPr>
              <p:cNvSpPr>
                <a:spLocks noGrp="1" noRot="1" noChangeAspect="1" noMove="1" noResize="1" noEditPoints="1" noAdjustHandles="1" noChangeArrowheads="1" noChangeShapeType="1" noTextEdit="1"/>
              </p:cNvSpPr>
              <p:nvPr>
                <p:ph sz="quarter" idx="13"/>
              </p:nvPr>
            </p:nvSpPr>
            <p:spPr>
              <a:xfrm>
                <a:off x="913774" y="1600200"/>
                <a:ext cx="10821026" cy="5105400"/>
              </a:xfrm>
              <a:blipFill>
                <a:blip r:embed="rId2"/>
                <a:stretch>
                  <a:fillRect t="-1314" r="-84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32" name="Rectangle 20">
            <a:extLst>
              <a:ext uri="{FF2B5EF4-FFF2-40B4-BE49-F238E27FC236}">
                <a16:creationId xmlns:a16="http://schemas.microsoft.com/office/drawing/2014/main" id="{B3EF8A39-B527-42C8-88E8-9A04139F6857}"/>
              </a:ext>
            </a:extLst>
          </p:cNvPr>
          <p:cNvSpPr>
            <a:spLocks noGrp="1" noChangeArrowheads="1"/>
          </p:cNvSpPr>
          <p:nvPr>
            <p:ph type="title"/>
          </p:nvPr>
        </p:nvSpPr>
        <p:spPr/>
        <p:txBody>
          <a:bodyPr>
            <a:normAutofit/>
          </a:bodyPr>
          <a:lstStyle/>
          <a:p>
            <a:r>
              <a:rPr lang="en-US" altLang="zh-CN" dirty="0"/>
              <a:t>  3</a:t>
            </a:r>
            <a:r>
              <a:rPr lang="zh-CN" altLang="en-US" dirty="0"/>
              <a:t>．特征向量</a:t>
            </a:r>
            <a:endParaRPr lang="en-US" altLang="zh-CN" dirty="0"/>
          </a:p>
        </p:txBody>
      </p:sp>
      <p:sp>
        <p:nvSpPr>
          <p:cNvPr id="15" name="灯片编号占位符 6">
            <a:extLst>
              <a:ext uri="{FF2B5EF4-FFF2-40B4-BE49-F238E27FC236}">
                <a16:creationId xmlns:a16="http://schemas.microsoft.com/office/drawing/2014/main" id="{01397499-7182-4EAB-BE13-23CB2A0752B7}"/>
              </a:ext>
            </a:extLst>
          </p:cNvPr>
          <p:cNvSpPr>
            <a:spLocks noGrp="1"/>
          </p:cNvSpPr>
          <p:nvPr>
            <p:ph type="sldNum" sz="quarter" idx="12"/>
          </p:nvPr>
        </p:nvSpPr>
        <p:spPr/>
        <p:txBody>
          <a:bodyPr/>
          <a:lstStyle/>
          <a:p>
            <a:fld id="{BE6AFD26-C031-4A84-AA59-F786D82D56A2}" type="slidenum">
              <a:rPr lang="en-US" altLang="zh-CN"/>
              <a:pPr/>
              <a:t>90</a:t>
            </a:fld>
            <a:endParaRPr lang="en-US" altLang="zh-CN"/>
          </a:p>
        </p:txBody>
      </p:sp>
      <mc:AlternateContent xmlns:mc="http://schemas.openxmlformats.org/markup-compatibility/2006" xmlns:a14="http://schemas.microsoft.com/office/drawing/2010/main">
        <mc:Choice Requires="a14">
          <p:sp>
            <p:nvSpPr>
              <p:cNvPr id="192515" name="Rectangle 3">
                <a:extLst>
                  <a:ext uri="{FF2B5EF4-FFF2-40B4-BE49-F238E27FC236}">
                    <a16:creationId xmlns:a16="http://schemas.microsoft.com/office/drawing/2014/main" id="{DB017C81-927E-4AEA-BCD5-840267E03CBE}"/>
                  </a:ext>
                </a:extLst>
              </p:cNvPr>
              <p:cNvSpPr>
                <a:spLocks noGrp="1" noChangeArrowheads="1"/>
              </p:cNvSpPr>
              <p:nvPr>
                <p:ph type="body" sz="half" idx="4294967295"/>
              </p:nvPr>
            </p:nvSpPr>
            <p:spPr>
              <a:xfrm>
                <a:off x="1196215" y="1547020"/>
                <a:ext cx="10364452" cy="4525962"/>
              </a:xfrm>
            </p:spPr>
            <p:txBody>
              <a:bodyPr>
                <a:noAutofit/>
              </a:bodyPr>
              <a:lstStyle/>
              <a:p>
                <a:pPr>
                  <a:buNone/>
                </a:pPr>
                <a:r>
                  <a:rPr lang="zh-CN" altLang="en-US" sz="2800" dirty="0"/>
                  <a:t>设</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𝑖</m:t>
                        </m:r>
                      </m:sub>
                    </m:sSub>
                  </m:oMath>
                </a14:m>
                <a:r>
                  <a:rPr lang="zh-CN" altLang="en-US" sz="2800" dirty="0"/>
                  <a:t>是系统一个特征值，若存在一个</a:t>
                </a:r>
                <a:r>
                  <a:rPr lang="en-US" altLang="zh-CN" sz="2800" i="1" cap="none" dirty="0">
                    <a:latin typeface="Times New Roman" panose="02020603050405020304" pitchFamily="18" charset="0"/>
                    <a:cs typeface="Times New Roman" panose="02020603050405020304" pitchFamily="18" charset="0"/>
                  </a:rPr>
                  <a:t>n</a:t>
                </a:r>
                <a:r>
                  <a:rPr lang="zh-CN" altLang="en-US" sz="2800" dirty="0"/>
                  <a:t>维非零向量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𝑖</m:t>
                        </m:r>
                      </m:sub>
                    </m:sSub>
                  </m:oMath>
                </a14:m>
                <a:r>
                  <a:rPr lang="zh-CN" altLang="en-US" sz="2800" dirty="0"/>
                  <a:t>，满足</a:t>
                </a:r>
                <a:endParaRPr lang="en-US" altLang="zh-CN" sz="2800" dirty="0"/>
              </a:p>
              <a:p>
                <a:pPr algn="ctr">
                  <a:buNone/>
                </a:pPr>
                <a14:m>
                  <m:oMath xmlns:m="http://schemas.openxmlformats.org/officeDocument/2006/math">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𝑖</m:t>
                        </m:r>
                      </m:sub>
                    </m:sSub>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𝑖</m:t>
                        </m:r>
                      </m:sub>
                    </m:sSub>
                    <m:r>
                      <a:rPr lang="zh-CN" altLang="en-US" sz="2800" i="1">
                        <a:solidFill>
                          <a:srgbClr val="000000"/>
                        </a:solidFill>
                        <a:latin typeface="Cambria Math" panose="02040503050406030204" pitchFamily="18" charset="0"/>
                      </a:rPr>
                      <m:t>=0</m:t>
                    </m:r>
                  </m:oMath>
                </a14:m>
                <a:r>
                  <a:rPr lang="zh-CN" altLang="en-US" sz="2800" dirty="0"/>
                  <a:t>    或     </a:t>
                </a:r>
                <a14:m>
                  <m:oMath xmlns:m="http://schemas.openxmlformats.org/officeDocument/2006/math">
                    <m:r>
                      <a:rPr lang="zh-CN" altLang="en-US" sz="2800" b="1" i="1">
                        <a:solidFill>
                          <a:srgbClr val="000000"/>
                        </a:solidFill>
                        <a:latin typeface="Cambria Math" panose="02040503050406030204" pitchFamily="18" charset="0"/>
                      </a:rPr>
                      <m:t>𝑨</m:t>
                    </m:r>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𝑖</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𝑖</m:t>
                        </m:r>
                      </m:sub>
                    </m:sSub>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𝑖</m:t>
                        </m:r>
                      </m:sub>
                    </m:sSub>
                  </m:oMath>
                </a14:m>
                <a:r>
                  <a:rPr lang="zh-CN" altLang="en-US" sz="2800" dirty="0"/>
                  <a:t>                      </a:t>
                </a:r>
              </a:p>
              <a:p>
                <a:pPr>
                  <a:buNone/>
                </a:pPr>
                <a:r>
                  <a:rPr lang="zh-CN" altLang="en-US" sz="2800" dirty="0"/>
                  <a:t>则称</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en-US" altLang="zh-CN" sz="2800" b="1" i="1">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𝑖</m:t>
                        </m:r>
                      </m:sub>
                    </m:sSub>
                  </m:oMath>
                </a14:m>
                <a:r>
                  <a:rPr lang="zh-CN" altLang="en-US" sz="2800" dirty="0"/>
                  <a:t>为系统相应于特征值</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𝑖</m:t>
                        </m:r>
                      </m:sub>
                    </m:sSub>
                  </m:oMath>
                </a14:m>
                <a:r>
                  <a:rPr lang="zh-CN" altLang="en-US" sz="2800" dirty="0"/>
                  <a:t>的特征向量。</a:t>
                </a:r>
              </a:p>
            </p:txBody>
          </p:sp>
        </mc:Choice>
        <mc:Fallback xmlns="">
          <p:sp>
            <p:nvSpPr>
              <p:cNvPr id="192515" name="Rectangle 3">
                <a:extLst>
                  <a:ext uri="{FF2B5EF4-FFF2-40B4-BE49-F238E27FC236}">
                    <a16:creationId xmlns:a16="http://schemas.microsoft.com/office/drawing/2014/main" id="{DB017C81-927E-4AEA-BCD5-840267E03CBE}"/>
                  </a:ext>
                </a:extLst>
              </p:cNvPr>
              <p:cNvSpPr>
                <a:spLocks noGrp="1" noRot="1" noChangeAspect="1" noMove="1" noResize="1" noEditPoints="1" noAdjustHandles="1" noChangeArrowheads="1" noChangeShapeType="1" noTextEdit="1"/>
              </p:cNvSpPr>
              <p:nvPr>
                <p:ph type="body" sz="half" idx="4294967295"/>
              </p:nvPr>
            </p:nvSpPr>
            <p:spPr>
              <a:xfrm>
                <a:off x="1196215" y="1547020"/>
                <a:ext cx="10364452" cy="4525962"/>
              </a:xfrm>
              <a:blipFill>
                <a:blip r:embed="rId2"/>
                <a:stretch>
                  <a:fillRect t="-53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93539" name="Rectangle 3">
                <a:extLst>
                  <a:ext uri="{FF2B5EF4-FFF2-40B4-BE49-F238E27FC236}">
                    <a16:creationId xmlns:a16="http://schemas.microsoft.com/office/drawing/2014/main" id="{A75D17EF-1B82-4823-933D-A0D364F00BA8}"/>
                  </a:ext>
                </a:extLst>
              </p:cNvPr>
              <p:cNvSpPr>
                <a:spLocks noGrp="1" noChangeArrowheads="1"/>
              </p:cNvSpPr>
              <p:nvPr>
                <p:ph idx="1"/>
              </p:nvPr>
            </p:nvSpPr>
            <p:spPr>
              <a:xfrm>
                <a:off x="685800" y="323165"/>
                <a:ext cx="10668000" cy="6327005"/>
              </a:xfrm>
            </p:spPr>
            <p:txBody>
              <a:bodyPr>
                <a:normAutofit fontScale="92500"/>
              </a:bodyPr>
              <a:lstStyle/>
              <a:p>
                <a:pPr>
                  <a:buNone/>
                </a:pPr>
                <a:r>
                  <a:rPr lang="zh-CN" altLang="en-US" sz="2800" b="1" dirty="0"/>
                  <a:t>例</a:t>
                </a:r>
                <a:r>
                  <a:rPr lang="en-US" altLang="zh-CN" sz="2800" b="1" dirty="0"/>
                  <a:t>1-14</a:t>
                </a:r>
                <a:r>
                  <a:rPr lang="en-US" altLang="zh-CN" sz="2800" dirty="0"/>
                  <a:t> </a:t>
                </a:r>
                <a:r>
                  <a:rPr lang="zh-CN" altLang="en-US" sz="2800" dirty="0"/>
                  <a:t>系统矩阵为</a:t>
                </a:r>
                <a14:m>
                  <m:oMath xmlns:m="http://schemas.openxmlformats.org/officeDocument/2006/math">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2"/>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1</m:t>
                              </m:r>
                            </m:e>
                          </m:mr>
                          <m:mr>
                            <m:e>
                              <m:r>
                                <a:rPr lang="zh-CN" altLang="en-US" sz="2800" i="1">
                                  <a:solidFill>
                                    <a:srgbClr val="000000"/>
                                  </a:solidFill>
                                  <a:latin typeface="Cambria Math" panose="02040503050406030204" pitchFamily="18" charset="0"/>
                                </a:rPr>
                                <m:t>−2</m:t>
                              </m:r>
                            </m:e>
                            <m:e>
                              <m:r>
                                <a:rPr lang="zh-CN" altLang="en-US" sz="2800" i="1">
                                  <a:solidFill>
                                    <a:srgbClr val="000000"/>
                                  </a:solidFill>
                                  <a:latin typeface="Cambria Math" panose="02040503050406030204" pitchFamily="18" charset="0"/>
                                </a:rPr>
                                <m:t>−3</m:t>
                              </m:r>
                            </m:e>
                          </m:mr>
                        </m:m>
                      </m:e>
                    </m:d>
                  </m:oMath>
                </a14:m>
                <a:r>
                  <a:rPr lang="zh-CN" altLang="en-US" sz="2800" dirty="0"/>
                  <a:t>，试求其特征值和一组特征向量。</a:t>
                </a:r>
                <a:endParaRPr lang="zh-CN" altLang="en-US" sz="2800" b="1" dirty="0"/>
              </a:p>
              <a:p>
                <a:pPr>
                  <a:buNone/>
                </a:pPr>
                <a:r>
                  <a:rPr lang="zh-CN" altLang="en-US" sz="2800" b="1" dirty="0"/>
                  <a:t>解</a:t>
                </a:r>
                <a:r>
                  <a:rPr lang="zh-CN" altLang="en-US" sz="2800" dirty="0"/>
                  <a:t> 由系统的特征方程</a:t>
                </a:r>
                <a14:m>
                  <m:oMath xmlns:m="http://schemas.openxmlformats.org/officeDocument/2006/math">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2"/>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𝜆</m:t>
                              </m:r>
                            </m:e>
                            <m:e>
                              <m:r>
                                <a:rPr lang="zh-CN" altLang="en-US" sz="2800" i="1">
                                  <a:solidFill>
                                    <a:srgbClr val="000000"/>
                                  </a:solidFill>
                                  <a:latin typeface="Cambria Math" panose="02040503050406030204" pitchFamily="18" charset="0"/>
                                </a:rPr>
                                <m:t>−1</m:t>
                              </m:r>
                            </m:e>
                          </m:mr>
                          <m:mr>
                            <m:e>
                              <m:r>
                                <a:rPr lang="zh-CN" altLang="en-US" sz="2800" i="1">
                                  <a:solidFill>
                                    <a:srgbClr val="000000"/>
                                  </a:solidFill>
                                  <a:latin typeface="Cambria Math" panose="02040503050406030204" pitchFamily="18" charset="0"/>
                                </a:rPr>
                                <m:t>2</m:t>
                              </m:r>
                            </m:e>
                            <m:e>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+3</m:t>
                              </m:r>
                            </m:e>
                          </m:mr>
                        </m:m>
                      </m:e>
                    </m:d>
                    <m:r>
                      <a:rPr lang="zh-CN" altLang="en-US" sz="2800" i="1">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𝜆</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+3</m:t>
                    </m:r>
                    <m:r>
                      <a:rPr lang="zh-CN" altLang="en-US" sz="2800" i="1">
                        <a:solidFill>
                          <a:srgbClr val="000000"/>
                        </a:solidFill>
                        <a:latin typeface="Cambria Math" panose="02040503050406030204" pitchFamily="18" charset="0"/>
                      </a:rPr>
                      <m:t>𝜆</m:t>
                    </m:r>
                    <m:r>
                      <a:rPr lang="zh-CN" altLang="en-US" sz="2800" i="1">
                        <a:solidFill>
                          <a:srgbClr val="000000"/>
                        </a:solidFill>
                        <a:latin typeface="Cambria Math" panose="02040503050406030204" pitchFamily="18" charset="0"/>
                      </a:rPr>
                      <m:t>+2=0</m:t>
                    </m:r>
                  </m:oMath>
                </a14:m>
                <a:endParaRPr lang="zh-CN" altLang="en-US" sz="2800" dirty="0"/>
              </a:p>
              <a:p>
                <a:pPr>
                  <a:buNone/>
                </a:pPr>
                <a:r>
                  <a:rPr lang="zh-CN" altLang="en-US" sz="2800" dirty="0"/>
                  <a:t>得系统特征值</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=−1,</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=−2</m:t>
                    </m:r>
                  </m:oMath>
                </a14:m>
                <a:r>
                  <a:rPr lang="zh-CN" altLang="en-US" sz="2800" dirty="0"/>
                  <a:t>。设对应的两个特征向量别为 </a:t>
                </a:r>
                <a:endParaRPr lang="en-US" altLang="zh-CN" sz="2800" dirty="0"/>
              </a:p>
              <a:p>
                <a:pPr>
                  <a:buNone/>
                </a:pPr>
                <a14:m>
                  <m:oMathPara xmlns:m="http://schemas.openxmlformats.org/officeDocument/2006/math">
                    <m:oMathParaPr>
                      <m:jc m:val="centerGroup"/>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en-US" altLang="zh-CN" sz="2800" b="1" i="1" cap="none"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11</m:t>
                                    </m:r>
                                  </m:sub>
                                </m:sSub>
                              </m:e>
                            </m:m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2</m:t>
                                    </m:r>
                                    <m:r>
                                      <a:rPr lang="zh-CN" altLang="en-US" sz="2800" i="1">
                                        <a:solidFill>
                                          <a:srgbClr val="000000"/>
                                        </a:solidFill>
                                        <a:latin typeface="Cambria Math" panose="02040503050406030204" pitchFamily="18" charset="0"/>
                                      </a:rPr>
                                      <m:t>1</m:t>
                                    </m:r>
                                  </m:sub>
                                </m:sSub>
                              </m:e>
                            </m:mr>
                          </m:m>
                        </m:e>
                      </m:d>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1" i="1" cap="none">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2</m:t>
                                    </m:r>
                                  </m:sub>
                                </m:sSub>
                              </m:e>
                            </m:m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22</m:t>
                                    </m:r>
                                  </m:sub>
                                </m:sSub>
                              </m:e>
                            </m:mr>
                          </m:m>
                        </m:e>
                      </m:d>
                    </m:oMath>
                  </m:oMathPara>
                </a14:m>
                <a:endParaRPr lang="en-US" altLang="zh-CN" sz="2800" dirty="0"/>
              </a:p>
              <a:p>
                <a:pPr>
                  <a:buNone/>
                </a:pPr>
                <a:r>
                  <a:rPr lang="zh-CN" altLang="en-US" sz="2800" dirty="0">
                    <a:solidFill>
                      <a:srgbClr val="000000"/>
                    </a:solidFill>
                  </a:rPr>
                  <a:t>根据</a:t>
                </a:r>
                <a14:m>
                  <m:oMath xmlns:m="http://schemas.openxmlformats.org/officeDocument/2006/math">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𝜆</m:t>
                        </m:r>
                      </m:e>
                      <m:sub>
                        <m:r>
                          <a:rPr lang="zh-CN" altLang="en-US" sz="2800" i="1">
                            <a:solidFill>
                              <a:srgbClr val="000000"/>
                            </a:solidFill>
                            <a:latin typeface="Cambria Math" panose="02040503050406030204" pitchFamily="18" charset="0"/>
                          </a:rPr>
                          <m:t>𝑖</m:t>
                        </m:r>
                      </m:sub>
                    </m:sSub>
                    <m:r>
                      <a:rPr lang="zh-CN" altLang="en-US" sz="2800" b="1" i="1">
                        <a:solidFill>
                          <a:srgbClr val="000000"/>
                        </a:solidFill>
                        <a:latin typeface="Cambria Math" panose="02040503050406030204" pitchFamily="18" charset="0"/>
                      </a:rPr>
                      <m:t>𝑰</m:t>
                    </m:r>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b="1" i="1">
                        <a:solidFill>
                          <a:srgbClr val="000000"/>
                        </a:solidFill>
                        <a:latin typeface="Cambria Math" panose="02040503050406030204" pitchFamily="18" charset="0"/>
                      </a:rPr>
                      <m:t>)</m:t>
                    </m:r>
                    <m:sSub>
                      <m:sSubPr>
                        <m:ctrlPr>
                          <a:rPr lang="zh-CN" altLang="en-US" sz="2800" b="1"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b="0" i="1">
                            <a:solidFill>
                              <a:srgbClr val="000000"/>
                            </a:solidFill>
                            <a:latin typeface="Cambria Math" panose="02040503050406030204" pitchFamily="18" charset="0"/>
                          </a:rPr>
                          <m:t>𝑖</m:t>
                        </m:r>
                      </m:sub>
                    </m:sSub>
                    <m:r>
                      <a:rPr lang="zh-CN" altLang="en-US" sz="2800" i="1">
                        <a:solidFill>
                          <a:srgbClr val="000000"/>
                        </a:solidFill>
                        <a:latin typeface="Cambria Math" panose="02040503050406030204" pitchFamily="18" charset="0"/>
                      </a:rPr>
                      <m:t>=0   (</m:t>
                    </m:r>
                    <m:r>
                      <a:rPr lang="zh-CN" altLang="en-US" sz="2800" i="1">
                        <a:solidFill>
                          <a:srgbClr val="000000"/>
                        </a:solidFill>
                        <a:latin typeface="Cambria Math" panose="02040503050406030204" pitchFamily="18" charset="0"/>
                      </a:rPr>
                      <m:t>𝑖</m:t>
                    </m:r>
                    <m:r>
                      <a:rPr lang="zh-CN" altLang="en-US" sz="2800" i="1">
                        <a:solidFill>
                          <a:srgbClr val="000000"/>
                        </a:solidFill>
                        <a:latin typeface="Cambria Math" panose="02040503050406030204" pitchFamily="18" charset="0"/>
                      </a:rPr>
                      <m:t>=1,2)</m:t>
                    </m:r>
                  </m:oMath>
                </a14:m>
                <a:r>
                  <a:rPr lang="zh-CN" altLang="en-US" sz="2800" dirty="0"/>
                  <a:t>，得</a:t>
                </a:r>
                <a:endParaRPr lang="en-US" altLang="zh-CN" sz="2800" dirty="0"/>
              </a:p>
              <a:p>
                <a:pPr>
                  <a:buNone/>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zh-CN" altLang="en-US" sz="2400" b="1" i="1">
                          <a:solidFill>
                            <a:srgbClr val="000000"/>
                          </a:solidFill>
                          <a:latin typeface="Cambria Math" panose="02040503050406030204" pitchFamily="18" charset="0"/>
                        </a:rPr>
                        <m:t>𝑰</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b="1" i="1" cap="none">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2</m:t>
                                </m:r>
                              </m:e>
                            </m:mr>
                          </m:m>
                        </m:e>
                      </m:d>
                      <m:sSub>
                        <m:sSubPr>
                          <m:ctrlPr>
                            <a:rPr lang="zh-CN" altLang="en-US" sz="2400" i="1">
                              <a:solidFill>
                                <a:srgbClr val="000000"/>
                              </a:solidFill>
                              <a:latin typeface="Cambria Math" panose="02040503050406030204" pitchFamily="18" charset="0"/>
                            </a:rPr>
                          </m:ctrlPr>
                        </m:sSubPr>
                        <m:e>
                          <m:r>
                            <a:rPr lang="en-US" altLang="zh-CN" sz="2400" b="1" i="1" cap="none">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2</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11</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en-US" altLang="zh-CN"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1</m:t>
                                    </m:r>
                                  </m:sub>
                                </m:sSub>
                              </m:e>
                            </m:mr>
                          </m:m>
                        </m:e>
                      </m:d>
                      <m:r>
                        <a:rPr lang="zh-CN" altLang="en-US" sz="2400" i="1">
                          <a:solidFill>
                            <a:srgbClr val="000000"/>
                          </a:solidFill>
                          <a:latin typeface="Cambria Math" panose="02040503050406030204" pitchFamily="18" charset="0"/>
                        </a:rPr>
                        <m:t>=0</m:t>
                      </m:r>
                    </m:oMath>
                    <m:oMath xmlns:m="http://schemas.openxmlformats.org/officeDocument/2006/math">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2</m:t>
                          </m:r>
                        </m:sub>
                      </m:sSub>
                      <m:r>
                        <a:rPr lang="zh-CN" altLang="en-US" sz="2400" b="1" i="1">
                          <a:solidFill>
                            <a:srgbClr val="000000"/>
                          </a:solidFill>
                          <a:latin typeface="Cambria Math" panose="02040503050406030204" pitchFamily="18" charset="0"/>
                        </a:rPr>
                        <m:t>𝑰</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b="1" i="1" cap="none">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1</m:t>
                                </m:r>
                              </m:e>
                            </m:mr>
                          </m:m>
                        </m:e>
                      </m:d>
                      <m:sSub>
                        <m:sSubPr>
                          <m:ctrlPr>
                            <a:rPr lang="zh-CN" altLang="en-US" sz="2400" i="1">
                              <a:solidFill>
                                <a:srgbClr val="000000"/>
                              </a:solidFill>
                              <a:latin typeface="Cambria Math" panose="02040503050406030204" pitchFamily="18" charset="0"/>
                            </a:rPr>
                          </m:ctrlPr>
                        </m:sSubPr>
                        <m:e>
                          <m:r>
                            <a:rPr lang="en-US" altLang="zh-CN" sz="2400" b="1" i="1" cap="none">
                              <a:solidFill>
                                <a:srgbClr val="000000"/>
                              </a:solidFill>
                              <a:latin typeface="Cambria Math" panose="02040503050406030204" pitchFamily="18" charset="0"/>
                            </a:rPr>
                            <m:t>𝒑</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
                        <m:dPr>
                          <m:begChr m:val="["/>
                          <m:endChr m:val="]"/>
                          <m:ctrlPr>
                            <a:rPr lang="zh-CN" altLang="en-US" sz="2400" i="1" smtClean="0">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1</m:t>
                                </m:r>
                              </m:e>
                            </m:mr>
                          </m:m>
                        </m:e>
                      </m:d>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1</m:t>
                                    </m:r>
                                    <m:r>
                                      <a:rPr lang="en-US" altLang="zh-CN" sz="2400" i="1">
                                        <a:solidFill>
                                          <a:srgbClr val="000000"/>
                                        </a:solidFill>
                                        <a:latin typeface="Cambria Math" panose="02040503050406030204" pitchFamily="18" charset="0"/>
                                      </a:rPr>
                                      <m:t>2</m:t>
                                    </m:r>
                                  </m:sub>
                                </m:sSub>
                              </m:e>
                            </m:mr>
                            <m:m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𝑝</m:t>
                                    </m:r>
                                  </m:e>
                                  <m:sub>
                                    <m:r>
                                      <a:rPr lang="zh-CN" altLang="en-US" sz="2400" i="1">
                                        <a:solidFill>
                                          <a:srgbClr val="000000"/>
                                        </a:solidFill>
                                        <a:latin typeface="Cambria Math" panose="02040503050406030204" pitchFamily="18" charset="0"/>
                                      </a:rPr>
                                      <m:t>22</m:t>
                                    </m:r>
                                  </m:sub>
                                </m:sSub>
                              </m:e>
                            </m:mr>
                          </m:m>
                        </m:e>
                      </m:d>
                      <m:r>
                        <a:rPr lang="zh-CN" altLang="en-US" sz="2400" i="1">
                          <a:solidFill>
                            <a:srgbClr val="000000"/>
                          </a:solidFill>
                          <a:latin typeface="Cambria Math" panose="02040503050406030204" pitchFamily="18" charset="0"/>
                        </a:rPr>
                        <m:t>=0</m:t>
                      </m:r>
                    </m:oMath>
                  </m:oMathPara>
                </a14:m>
                <a:endParaRPr lang="zh-CN" altLang="en-US" sz="2400" dirty="0"/>
              </a:p>
            </p:txBody>
          </p:sp>
        </mc:Choice>
        <mc:Fallback>
          <p:sp>
            <p:nvSpPr>
              <p:cNvPr id="193539" name="Rectangle 3">
                <a:extLst>
                  <a:ext uri="{FF2B5EF4-FFF2-40B4-BE49-F238E27FC236}">
                    <a16:creationId xmlns:a16="http://schemas.microsoft.com/office/drawing/2014/main" id="{A75D17EF-1B82-4823-933D-A0D364F00BA8}"/>
                  </a:ext>
                </a:extLst>
              </p:cNvPr>
              <p:cNvSpPr>
                <a:spLocks noGrp="1" noRot="1" noChangeAspect="1" noMove="1" noResize="1" noEditPoints="1" noAdjustHandles="1" noChangeArrowheads="1" noChangeShapeType="1" noTextEdit="1"/>
              </p:cNvSpPr>
              <p:nvPr>
                <p:ph idx="1"/>
              </p:nvPr>
            </p:nvSpPr>
            <p:spPr>
              <a:xfrm>
                <a:off x="685800" y="323165"/>
                <a:ext cx="10668000" cy="6327005"/>
              </a:xfrm>
              <a:blipFill>
                <a:blip r:embed="rId2"/>
                <a:stretch>
                  <a:fillRect/>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4B57F166-22D3-4FC3-82BF-1190CD428B15}"/>
              </a:ext>
            </a:extLst>
          </p:cNvPr>
          <p:cNvSpPr>
            <a:spLocks noGrp="1"/>
          </p:cNvSpPr>
          <p:nvPr>
            <p:ph type="sldNum" sz="quarter" idx="12"/>
          </p:nvPr>
        </p:nvSpPr>
        <p:spPr/>
        <p:txBody>
          <a:bodyPr/>
          <a:lstStyle/>
          <a:p>
            <a:fld id="{D3D3C6AA-D7EB-4446-B162-55423B90C648}" type="slidenum">
              <a:rPr lang="en-US" altLang="zh-CN"/>
              <a:pPr/>
              <a:t>91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5587" name="Rectangle 3">
                <a:extLst>
                  <a:ext uri="{FF2B5EF4-FFF2-40B4-BE49-F238E27FC236}">
                    <a16:creationId xmlns:a16="http://schemas.microsoft.com/office/drawing/2014/main" id="{9B63590C-D6D2-41C6-AECB-8B0706684905}"/>
                  </a:ext>
                </a:extLst>
              </p:cNvPr>
              <p:cNvSpPr>
                <a:spLocks noGrp="1" noChangeArrowheads="1"/>
              </p:cNvSpPr>
              <p:nvPr>
                <p:ph idx="1"/>
              </p:nvPr>
            </p:nvSpPr>
            <p:spPr>
              <a:xfrm>
                <a:off x="762000" y="457201"/>
                <a:ext cx="9448800" cy="5668963"/>
              </a:xfrm>
            </p:spPr>
            <p:txBody>
              <a:bodyPr>
                <a:normAutofit/>
              </a:bodyPr>
              <a:lstStyle/>
              <a:p>
                <a:pPr>
                  <a:lnSpc>
                    <a:spcPct val="150000"/>
                  </a:lnSpc>
                  <a:buNone/>
                </a:pPr>
                <a:r>
                  <a:rPr lang="en-US" altLang="zh-CN" dirty="0"/>
                  <a:t>  </a:t>
                </a:r>
                <a:r>
                  <a:rPr lang="zh-CN" altLang="en-US" sz="2800" dirty="0"/>
                  <a:t>则有</a:t>
                </a:r>
                <a:endParaRPr lang="en-US" altLang="zh-CN" sz="2800" dirty="0"/>
              </a:p>
              <a:p>
                <a:pPr>
                  <a:lnSpc>
                    <a:spcPct val="150000"/>
                  </a:lnSpc>
                  <a:buNone/>
                </a:pPr>
                <a14:m>
                  <m:oMathPara xmlns:m="http://schemas.openxmlformats.org/officeDocument/2006/math">
                    <m:oMathParaPr>
                      <m:jc m:val="centerGroup"/>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21</m:t>
                          </m:r>
                        </m:sub>
                      </m:sSub>
                      <m:r>
                        <a:rPr lang="zh-CN" altLang="en-US" sz="2800" i="1">
                          <a:solidFill>
                            <a:srgbClr val="000000"/>
                          </a:solidFill>
                          <a:latin typeface="Cambria Math" panose="02040503050406030204" pitchFamily="18" charset="0"/>
                        </a:rPr>
                        <m:t>=0</m:t>
                      </m:r>
                    </m:oMath>
                    <m:oMath xmlns:m="http://schemas.openxmlformats.org/officeDocument/2006/math">
                      <m:r>
                        <a:rPr lang="zh-CN" altLang="en-US" sz="2800" i="1">
                          <a:solidFill>
                            <a:srgbClr val="000000"/>
                          </a:solidFill>
                          <a:latin typeface="Cambria Math" panose="02040503050406030204" pitchFamily="18" charset="0"/>
                        </a:rPr>
                        <m:t>2</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12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22</m:t>
                          </m:r>
                        </m:sub>
                      </m:sSub>
                      <m:r>
                        <a:rPr lang="zh-CN" altLang="en-US" sz="2800" i="1">
                          <a:solidFill>
                            <a:srgbClr val="000000"/>
                          </a:solidFill>
                          <a:latin typeface="Cambria Math" panose="02040503050406030204" pitchFamily="18" charset="0"/>
                        </a:rPr>
                        <m:t>=0</m:t>
                      </m:r>
                    </m:oMath>
                  </m:oMathPara>
                </a14:m>
                <a:endParaRPr lang="zh-CN" altLang="en-US" sz="2800" dirty="0"/>
              </a:p>
              <a:p>
                <a:pPr>
                  <a:lnSpc>
                    <a:spcPct val="150000"/>
                  </a:lnSpc>
                  <a:buNone/>
                </a:pPr>
                <a:r>
                  <a:rPr lang="zh-CN" altLang="en-US" sz="2800" dirty="0">
                    <a:solidFill>
                      <a:srgbClr val="000000"/>
                    </a:solidFill>
                  </a:rPr>
                  <a:t>取</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11</m:t>
                        </m:r>
                      </m:sub>
                    </m:s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12</m:t>
                        </m:r>
                      </m:sub>
                    </m:sSub>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m:t>
                    </m:r>
                  </m:oMath>
                </a14:m>
                <a:r>
                  <a:rPr lang="zh-CN" altLang="en-US" sz="2800" dirty="0">
                    <a:solidFill>
                      <a:srgbClr val="000000"/>
                    </a:solidFill>
                  </a:rPr>
                  <a:t>得 </a:t>
                </a:r>
                <a14:m>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en-US" altLang="zh-CN" sz="2800" b="0" i="1" smtClean="0">
                            <a:solidFill>
                              <a:srgbClr val="000000"/>
                            </a:solidFill>
                            <a:latin typeface="Cambria Math" panose="02040503050406030204" pitchFamily="18" charset="0"/>
                          </a:rPr>
                          <m:t>21</m:t>
                        </m:r>
                      </m:sub>
                    </m:sSub>
                    <m:r>
                      <a:rPr lang="zh-CN" altLang="en-US" sz="2800" i="1">
                        <a:solidFill>
                          <a:srgbClr val="000000"/>
                        </a:solidFill>
                        <a:latin typeface="Cambria Math" panose="02040503050406030204" pitchFamily="18" charset="0"/>
                      </a:rPr>
                      <m:t>=−1,</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22</m:t>
                        </m:r>
                      </m:sub>
                    </m:sSub>
                    <m:r>
                      <a:rPr lang="zh-CN" altLang="en-US" sz="2800" i="1">
                        <a:solidFill>
                          <a:srgbClr val="000000"/>
                        </a:solidFill>
                        <a:latin typeface="Cambria Math" panose="02040503050406030204" pitchFamily="18" charset="0"/>
                      </a:rPr>
                      <m:t>=−2</m:t>
                    </m:r>
                  </m:oMath>
                </a14:m>
                <a:r>
                  <a:rPr lang="zh-CN" altLang="en-US" sz="2800" dirty="0"/>
                  <a:t>。故</a:t>
                </a:r>
                <a:endParaRPr lang="en-US" altLang="zh-CN" sz="2800" dirty="0"/>
              </a:p>
              <a:p>
                <a:pPr>
                  <a:lnSpc>
                    <a:spcPct val="150000"/>
                  </a:lnSpc>
                  <a:buNone/>
                </a:pPr>
                <a14:m>
                  <m:oMathPara xmlns:m="http://schemas.openxmlformats.org/officeDocument/2006/math">
                    <m:oMathParaPr>
                      <m:jc m:val="centerGroup"/>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11</m:t>
                                    </m:r>
                                  </m:sub>
                                </m:sSub>
                              </m:e>
                            </m:m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12</m:t>
                                    </m:r>
                                  </m:sub>
                                </m:sSub>
                              </m:e>
                            </m:mr>
                          </m:m>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1</m:t>
                                </m:r>
                              </m:e>
                            </m:mr>
                            <m:mr>
                              <m:e>
                                <m:r>
                                  <a:rPr lang="zh-CN" altLang="en-US" sz="2800" i="1">
                                    <a:solidFill>
                                      <a:srgbClr val="000000"/>
                                    </a:solidFill>
                                    <a:latin typeface="Cambria Math" panose="02040503050406030204" pitchFamily="18" charset="0"/>
                                  </a:rPr>
                                  <m:t>−1</m:t>
                                </m:r>
                              </m:e>
                            </m:mr>
                          </m:m>
                        </m:e>
                      </m:d>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𝒑</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21</m:t>
                                    </m:r>
                                  </m:sub>
                                </m:sSub>
                              </m:e>
                            </m:mr>
                            <m:m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𝑝</m:t>
                                    </m:r>
                                  </m:e>
                                  <m:sub>
                                    <m:r>
                                      <a:rPr lang="zh-CN" altLang="en-US" sz="2800" i="1">
                                        <a:solidFill>
                                          <a:srgbClr val="000000"/>
                                        </a:solidFill>
                                        <a:latin typeface="Cambria Math" panose="02040503050406030204" pitchFamily="18" charset="0"/>
                                      </a:rPr>
                                      <m:t>22</m:t>
                                    </m:r>
                                  </m:sub>
                                </m:sSub>
                              </m:e>
                            </m:mr>
                          </m:m>
                        </m:e>
                      </m:d>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1</m:t>
                                </m:r>
                              </m:e>
                            </m:mr>
                            <m:mr>
                              <m:e>
                                <m:r>
                                  <a:rPr lang="zh-CN" altLang="en-US" sz="2800" i="1">
                                    <a:solidFill>
                                      <a:srgbClr val="000000"/>
                                    </a:solidFill>
                                    <a:latin typeface="Cambria Math" panose="02040503050406030204" pitchFamily="18" charset="0"/>
                                  </a:rPr>
                                  <m:t>−2</m:t>
                                </m:r>
                              </m:e>
                            </m:mr>
                          </m:m>
                        </m:e>
                      </m:d>
                    </m:oMath>
                  </m:oMathPara>
                </a14:m>
                <a:endParaRPr lang="zh-CN" altLang="en-US" sz="2800" dirty="0"/>
              </a:p>
              <a:p>
                <a:pPr>
                  <a:lnSpc>
                    <a:spcPct val="150000"/>
                  </a:lnSpc>
                  <a:buNone/>
                </a:pPr>
                <a:endParaRPr lang="zh-CN" altLang="en-US" dirty="0"/>
              </a:p>
            </p:txBody>
          </p:sp>
        </mc:Choice>
        <mc:Fallback xmlns="">
          <p:sp>
            <p:nvSpPr>
              <p:cNvPr id="195587" name="Rectangle 3">
                <a:extLst>
                  <a:ext uri="{FF2B5EF4-FFF2-40B4-BE49-F238E27FC236}">
                    <a16:creationId xmlns:a16="http://schemas.microsoft.com/office/drawing/2014/main" id="{9B63590C-D6D2-41C6-AECB-8B0706684905}"/>
                  </a:ext>
                </a:extLst>
              </p:cNvPr>
              <p:cNvSpPr>
                <a:spLocks noGrp="1" noRot="1" noChangeAspect="1" noMove="1" noResize="1" noEditPoints="1" noAdjustHandles="1" noChangeArrowheads="1" noChangeShapeType="1" noTextEdit="1"/>
              </p:cNvSpPr>
              <p:nvPr>
                <p:ph idx="1"/>
              </p:nvPr>
            </p:nvSpPr>
            <p:spPr>
              <a:xfrm>
                <a:off x="762000" y="457201"/>
                <a:ext cx="9448800" cy="5668963"/>
              </a:xfrm>
              <a:blipFill>
                <a:blip r:embed="rId2"/>
                <a:stretch>
                  <a:fillRect/>
                </a:stretch>
              </a:blipFill>
            </p:spPr>
            <p:txBody>
              <a:bodyPr/>
              <a:lstStyle/>
              <a:p>
                <a:r>
                  <a:rPr lang="zh-CN" altLang="en-US">
                    <a:noFill/>
                  </a:rPr>
                  <a:t> </a:t>
                </a:r>
              </a:p>
            </p:txBody>
          </p:sp>
        </mc:Fallback>
      </mc:AlternateContent>
      <p:sp>
        <p:nvSpPr>
          <p:cNvPr id="12" name="灯片编号占位符 5">
            <a:extLst>
              <a:ext uri="{FF2B5EF4-FFF2-40B4-BE49-F238E27FC236}">
                <a16:creationId xmlns:a16="http://schemas.microsoft.com/office/drawing/2014/main" id="{78F9EEC6-CAC6-4B59-8248-F8EB1D9503BE}"/>
              </a:ext>
            </a:extLst>
          </p:cNvPr>
          <p:cNvSpPr>
            <a:spLocks noGrp="1"/>
          </p:cNvSpPr>
          <p:nvPr>
            <p:ph type="sldNum" sz="quarter" idx="12"/>
          </p:nvPr>
        </p:nvSpPr>
        <p:spPr/>
        <p:txBody>
          <a:bodyPr/>
          <a:lstStyle/>
          <a:p>
            <a:fld id="{297FF373-A9AA-4177-BA54-8CCEE8DDBA4D}" type="slidenum">
              <a:rPr lang="en-US" altLang="zh-CN"/>
              <a:pPr/>
              <a:t>92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47C46-F0FA-4A78-A867-3AAF1454804F}"/>
              </a:ext>
            </a:extLst>
          </p:cNvPr>
          <p:cNvSpPr>
            <a:spLocks noGrp="1"/>
          </p:cNvSpPr>
          <p:nvPr>
            <p:ph type="title"/>
          </p:nvPr>
        </p:nvSpPr>
        <p:spPr/>
        <p:txBody>
          <a:bodyPr>
            <a:normAutofit/>
          </a:bodyPr>
          <a:lstStyle/>
          <a:p>
            <a:r>
              <a:rPr lang="en-US" altLang="zh-CN" dirty="0"/>
              <a:t>4</a:t>
            </a:r>
            <a:r>
              <a:rPr lang="zh-CN" altLang="en-US" dirty="0"/>
              <a:t>．系统特征值的不变性</a:t>
            </a:r>
          </a:p>
        </p:txBody>
      </p:sp>
      <mc:AlternateContent xmlns:mc="http://schemas.openxmlformats.org/markup-compatibility/2006" xmlns:a14="http://schemas.microsoft.com/office/drawing/2010/main">
        <mc:Choice Requires="a14">
          <p:sp>
            <p:nvSpPr>
              <p:cNvPr id="196611" name="Rectangle 3">
                <a:extLst>
                  <a:ext uri="{FF2B5EF4-FFF2-40B4-BE49-F238E27FC236}">
                    <a16:creationId xmlns:a16="http://schemas.microsoft.com/office/drawing/2014/main" id="{28D38D07-3B90-4C41-BE2C-A40F4A15AAB0}"/>
                  </a:ext>
                </a:extLst>
              </p:cNvPr>
              <p:cNvSpPr>
                <a:spLocks noGrp="1" noChangeArrowheads="1"/>
              </p:cNvSpPr>
              <p:nvPr>
                <p:ph sz="quarter" idx="13"/>
              </p:nvPr>
            </p:nvSpPr>
            <p:spPr>
              <a:xfrm>
                <a:off x="913775" y="1502818"/>
                <a:ext cx="11085180" cy="5105400"/>
              </a:xfrm>
            </p:spPr>
            <p:txBody>
              <a:bodyPr>
                <a:normAutofit/>
              </a:bodyPr>
              <a:lstStyle/>
              <a:p>
                <a:pPr>
                  <a:lnSpc>
                    <a:spcPct val="150000"/>
                  </a:lnSpc>
                  <a:spcBef>
                    <a:spcPts val="600"/>
                  </a:spcBef>
                  <a:buNone/>
                </a:pPr>
                <a:r>
                  <a:rPr lang="zh-CN" altLang="en-US" sz="2800" dirty="0"/>
                  <a:t>设线性定常系统的状态方程为</a:t>
                </a:r>
                <a14:m>
                  <m:oMath xmlns:m="http://schemas.openxmlformats.org/officeDocument/2006/math">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𝑨𝒙</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𝑩𝒖</m:t>
                    </m:r>
                  </m:oMath>
                </a14:m>
                <a:endParaRPr lang="zh-CN" altLang="en-US" sz="2800" b="1" dirty="0"/>
              </a:p>
              <a:p>
                <a:pPr>
                  <a:lnSpc>
                    <a:spcPct val="150000"/>
                  </a:lnSpc>
                  <a:spcBef>
                    <a:spcPts val="600"/>
                  </a:spcBef>
                  <a:buNone/>
                </a:pPr>
                <a:r>
                  <a:rPr lang="zh-CN" altLang="en-US" sz="2800" dirty="0"/>
                  <a:t>则其特征方程为</a:t>
                </a:r>
                <a14:m>
                  <m:oMath xmlns:m="http://schemas.openxmlformats.org/officeDocument/2006/math">
                    <m:r>
                      <a:rPr lang="zh-CN" altLang="en-US" sz="2800" b="0" i="1">
                        <a:solidFill>
                          <a:srgbClr val="000000"/>
                        </a:solidFill>
                        <a:latin typeface="Cambria Math" panose="02040503050406030204" pitchFamily="18" charset="0"/>
                      </a:rPr>
                      <m:t>|</m:t>
                    </m:r>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b="0" i="1">
                        <a:solidFill>
                          <a:srgbClr val="000000"/>
                        </a:solidFill>
                        <a:latin typeface="Cambria Math" panose="02040503050406030204" pitchFamily="18" charset="0"/>
                      </a:rPr>
                      <m:t>|=0</m:t>
                    </m:r>
                  </m:oMath>
                </a14:m>
                <a:endParaRPr lang="zh-CN" altLang="en-US" sz="2800" dirty="0"/>
              </a:p>
              <a:p>
                <a:pPr>
                  <a:lnSpc>
                    <a:spcPct val="150000"/>
                  </a:lnSpc>
                  <a:spcBef>
                    <a:spcPts val="600"/>
                  </a:spcBef>
                  <a:buNone/>
                </a:pPr>
                <a:r>
                  <a:rPr lang="zh-CN" altLang="en-US" sz="2800" dirty="0"/>
                  <a:t>系统状态经线性变换后，其状态方程为</a:t>
                </a:r>
                <a14:m>
                  <m:oMath xmlns:m="http://schemas.openxmlformats.org/officeDocument/2006/math">
                    <m:acc>
                      <m:accPr>
                        <m:chr m:val="̇"/>
                        <m:ctrlPr>
                          <a:rPr lang="zh-CN" altLang="en-US" sz="2800" i="1">
                            <a:solidFill>
                              <a:srgbClr val="000000"/>
                            </a:solidFill>
                            <a:latin typeface="Cambria Math" panose="02040503050406030204" pitchFamily="18" charset="0"/>
                          </a:rPr>
                        </m:ctrlPr>
                      </m:accPr>
                      <m:e>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e>
                    </m:acc>
                    <m:r>
                      <a:rPr lang="zh-CN" altLang="en-US" sz="2800" b="0" i="1">
                        <a:solidFill>
                          <a:srgbClr val="000000"/>
                        </a:solidFill>
                        <a:latin typeface="Cambria Math" panose="02040503050406030204" pitchFamily="18" charset="0"/>
                      </a:rPr>
                      <m:t>=</m:t>
                    </m:r>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𝑨𝑷</m:t>
                    </m:r>
                    <m:acc>
                      <m:accPr>
                        <m:chr m:val="̃"/>
                        <m:ctrlPr>
                          <a:rPr lang="zh-CN" altLang="en-US" sz="2800" b="1" i="1">
                            <a:solidFill>
                              <a:srgbClr val="000000"/>
                            </a:solidFill>
                            <a:latin typeface="Cambria Math" panose="02040503050406030204" pitchFamily="18" charset="0"/>
                          </a:rPr>
                        </m:ctrlPr>
                      </m:accPr>
                      <m:e>
                        <m:r>
                          <a:rPr lang="zh-CN" altLang="en-US" sz="2800" b="1" i="1">
                            <a:solidFill>
                              <a:srgbClr val="000000"/>
                            </a:solidFill>
                            <a:latin typeface="Cambria Math" panose="02040503050406030204" pitchFamily="18" charset="0"/>
                          </a:rPr>
                          <m:t>𝒙</m:t>
                        </m:r>
                      </m:e>
                    </m:acc>
                    <m:r>
                      <a:rPr lang="zh-CN" altLang="en-US" sz="2800" b="0" i="1">
                        <a:solidFill>
                          <a:srgbClr val="000000"/>
                        </a:solidFill>
                        <a:latin typeface="Cambria Math" panose="02040503050406030204" pitchFamily="18" charset="0"/>
                      </a:rPr>
                      <m:t>+</m:t>
                    </m:r>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𝑩𝒖</m:t>
                    </m:r>
                  </m:oMath>
                </a14:m>
                <a:endParaRPr lang="zh-CN" altLang="en-US" sz="2800" b="1" dirty="0"/>
              </a:p>
              <a:p>
                <a:pPr>
                  <a:lnSpc>
                    <a:spcPct val="150000"/>
                  </a:lnSpc>
                  <a:spcBef>
                    <a:spcPts val="600"/>
                  </a:spcBef>
                  <a:buFontTx/>
                  <a:buNone/>
                </a:pPr>
                <a:r>
                  <a:rPr lang="zh-CN" altLang="en-US" sz="2800" dirty="0"/>
                  <a:t>其特征多项式为</a:t>
                </a:r>
              </a:p>
              <a:p>
                <a:pPr marL="0">
                  <a:lnSpc>
                    <a:spcPct val="150000"/>
                  </a:lnSpc>
                  <a:spcBef>
                    <a:spcPts val="600"/>
                  </a:spcBef>
                  <a:buNone/>
                </a:pPr>
                <a:r>
                  <a:rPr lang="en-US" altLang="zh-CN" sz="2800" dirty="0">
                    <a:solidFill>
                      <a:srgbClr val="000000"/>
                    </a:solidFill>
                  </a:rPr>
                  <a:t>	</a:t>
                </a:r>
                <a14:m>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𝑨𝑷</m:t>
                        </m:r>
                      </m:e>
                    </m:d>
                    <m:r>
                      <a:rPr lang="zh-CN" altLang="en-US" sz="2800" b="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r>
                          <a:rPr lang="zh-CN" altLang="en-US" sz="2800" b="0" i="1">
                            <a:solidFill>
                              <a:srgbClr val="000000"/>
                            </a:solidFill>
                            <a:latin typeface="Cambria Math" panose="02040503050406030204" pitchFamily="18" charset="0"/>
                          </a:rPr>
                          <m:t>𝜆</m:t>
                        </m:r>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𝑷</m:t>
                        </m:r>
                        <m:r>
                          <a:rPr lang="zh-CN" altLang="en-US" sz="2800" b="0" i="1">
                            <a:solidFill>
                              <a:srgbClr val="000000"/>
                            </a:solidFill>
                            <a:latin typeface="Cambria Math" panose="02040503050406030204" pitchFamily="18" charset="0"/>
                          </a:rPr>
                          <m:t>−</m:t>
                        </m:r>
                        <m:sSup>
                          <m:sSupPr>
                            <m:ctrlPr>
                              <a:rPr lang="zh-CN" altLang="en-US" sz="2800" b="1"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1"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𝟏</m:t>
                            </m:r>
                          </m:sup>
                        </m:sSup>
                        <m:r>
                          <a:rPr lang="zh-CN" altLang="en-US" sz="2800" b="1" i="1">
                            <a:solidFill>
                              <a:srgbClr val="000000"/>
                            </a:solidFill>
                            <a:latin typeface="Cambria Math" panose="02040503050406030204" pitchFamily="18" charset="0"/>
                          </a:rPr>
                          <m:t>𝑨𝑷</m:t>
                        </m:r>
                      </m:e>
                    </m:d>
                    <m:r>
                      <a:rPr lang="zh-CN" altLang="en-US" sz="2800" b="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0" i="1">
                                <a:solidFill>
                                  <a:srgbClr val="000000"/>
                                </a:solidFill>
                                <a:latin typeface="Cambria Math" panose="02040503050406030204" pitchFamily="18" charset="0"/>
                              </a:rPr>
                              <m:t>−1</m:t>
                            </m:r>
                          </m:sup>
                        </m:sSup>
                        <m:r>
                          <a:rPr lang="zh-CN" altLang="en-US" sz="2800" b="0" i="1">
                            <a:solidFill>
                              <a:srgbClr val="000000"/>
                            </a:solidFill>
                            <a:latin typeface="Cambria Math" panose="02040503050406030204" pitchFamily="18" charset="0"/>
                          </a:rPr>
                          <m:t>(</m:t>
                        </m:r>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𝑷</m:t>
                        </m:r>
                      </m:e>
                    </m:d>
                  </m:oMath>
                </a14:m>
                <a:br>
                  <a:rPr lang="zh-CN" altLang="en-US" sz="28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m:rPr>
                          <m:nor/>
                        </m:rPr>
                        <a:rPr lang="zh-CN" altLang="en-US" sz="2800">
                          <a:solidFill>
                            <a:srgbClr val="000000"/>
                          </a:solidFill>
                          <a:latin typeface="Cambria Math" panose="02040503050406030204" pitchFamily="18" charset="0"/>
                        </a:rPr>
                        <m:t>                 </m:t>
                      </m:r>
                      <m:r>
                        <a:rPr lang="en-US" altLang="zh-CN" sz="2800" b="0" i="1" smtClean="0">
                          <a:solidFill>
                            <a:srgbClr val="000000"/>
                          </a:solidFill>
                          <a:latin typeface="Cambria Math" panose="02040503050406030204" pitchFamily="18" charset="0"/>
                        </a:rPr>
                        <m:t>                      </m:t>
                      </m:r>
                      <m:r>
                        <a:rPr lang="zh-CN" altLang="en-US" sz="2800" b="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sSup>
                            <m:sSupPr>
                              <m:ctrlPr>
                                <a:rPr lang="zh-CN" altLang="en-US" sz="2800" i="1">
                                  <a:solidFill>
                                    <a:srgbClr val="000000"/>
                                  </a:solidFill>
                                  <a:latin typeface="Cambria Math" panose="02040503050406030204" pitchFamily="18" charset="0"/>
                                </a:rPr>
                              </m:ctrlPr>
                            </m:sSupPr>
                            <m:e>
                              <m:r>
                                <a:rPr lang="zh-CN" altLang="en-US" sz="2800" b="1" i="1" smtClean="0">
                                  <a:solidFill>
                                    <a:srgbClr val="000000"/>
                                  </a:solidFill>
                                  <a:latin typeface="Cambria Math" panose="02040503050406030204" pitchFamily="18" charset="0"/>
                                </a:rPr>
                                <m:t>𝑷</m:t>
                              </m:r>
                            </m:e>
                            <m:sup>
                              <m:r>
                                <a:rPr lang="zh-CN" altLang="en-US" sz="2800" b="0" i="1">
                                  <a:solidFill>
                                    <a:srgbClr val="000000"/>
                                  </a:solidFill>
                                  <a:latin typeface="Cambria Math" panose="02040503050406030204" pitchFamily="18" charset="0"/>
                                </a:rPr>
                                <m:t>−1</m:t>
                              </m:r>
                            </m:sup>
                          </m:sSup>
                        </m:e>
                      </m:d>
                      <m:d>
                        <m:dPr>
                          <m:begChr m:val="|"/>
                          <m:endChr m:val="|"/>
                          <m:ctrlPr>
                            <a:rPr lang="zh-CN" altLang="en-US" sz="2800" i="1">
                              <a:solidFill>
                                <a:srgbClr val="000000"/>
                              </a:solidFill>
                              <a:latin typeface="Cambria Math" panose="02040503050406030204" pitchFamily="18" charset="0"/>
                            </a:rPr>
                          </m:ctrlPr>
                        </m:dPr>
                        <m:e>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e>
                      </m:d>
                      <m:d>
                        <m:dPr>
                          <m:begChr m:val="|"/>
                          <m:endChr m:val="|"/>
                          <m:ctrlPr>
                            <a:rPr lang="zh-CN" altLang="en-US" sz="2800" i="1">
                              <a:solidFill>
                                <a:srgbClr val="000000"/>
                              </a:solidFill>
                              <a:latin typeface="Cambria Math" panose="02040503050406030204" pitchFamily="18" charset="0"/>
                            </a:rPr>
                          </m:ctrlPr>
                        </m:dPr>
                        <m:e>
                          <m:r>
                            <a:rPr lang="zh-CN" altLang="en-US" sz="2800" b="1" i="1">
                              <a:solidFill>
                                <a:srgbClr val="000000"/>
                              </a:solidFill>
                              <a:latin typeface="Cambria Math" panose="02040503050406030204" pitchFamily="18" charset="0"/>
                            </a:rPr>
                            <m:t>𝑷</m:t>
                          </m:r>
                        </m:e>
                      </m:d>
                      <m:r>
                        <a:rPr lang="zh-CN" altLang="en-US" sz="2800" b="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sSup>
                            <m:sSupPr>
                              <m:ctrlPr>
                                <a:rPr lang="zh-CN" altLang="en-US" sz="2800" i="1">
                                  <a:solidFill>
                                    <a:srgbClr val="000000"/>
                                  </a:solidFill>
                                  <a:latin typeface="Cambria Math" panose="02040503050406030204" pitchFamily="18" charset="0"/>
                                </a:rPr>
                              </m:ctrlPr>
                            </m:sSupPr>
                            <m:e>
                              <m:r>
                                <a:rPr lang="zh-CN" altLang="en-US" sz="2800" b="1" i="1">
                                  <a:solidFill>
                                    <a:srgbClr val="000000"/>
                                  </a:solidFill>
                                  <a:latin typeface="Cambria Math" panose="02040503050406030204" pitchFamily="18" charset="0"/>
                                </a:rPr>
                                <m:t>𝑷</m:t>
                              </m:r>
                            </m:e>
                            <m:sup>
                              <m:r>
                                <a:rPr lang="zh-CN" altLang="en-US" sz="2800" b="0" i="1">
                                  <a:solidFill>
                                    <a:srgbClr val="000000"/>
                                  </a:solidFill>
                                  <a:latin typeface="Cambria Math" panose="02040503050406030204" pitchFamily="18" charset="0"/>
                                </a:rPr>
                                <m:t>−1</m:t>
                              </m:r>
                            </m:sup>
                          </m:sSup>
                        </m:e>
                      </m:d>
                      <m:d>
                        <m:dPr>
                          <m:begChr m:val="|"/>
                          <m:endChr m:val="|"/>
                          <m:ctrlPr>
                            <a:rPr lang="zh-CN" altLang="en-US" sz="2800" i="1">
                              <a:solidFill>
                                <a:srgbClr val="000000"/>
                              </a:solidFill>
                              <a:latin typeface="Cambria Math" panose="02040503050406030204" pitchFamily="18" charset="0"/>
                            </a:rPr>
                          </m:ctrlPr>
                        </m:dPr>
                        <m:e>
                          <m:r>
                            <a:rPr lang="zh-CN" altLang="en-US" sz="2800" b="1" i="1">
                              <a:solidFill>
                                <a:srgbClr val="000000"/>
                              </a:solidFill>
                              <a:latin typeface="Cambria Math" panose="02040503050406030204" pitchFamily="18" charset="0"/>
                            </a:rPr>
                            <m:t>𝑷</m:t>
                          </m:r>
                        </m:e>
                      </m:d>
                      <m:d>
                        <m:dPr>
                          <m:begChr m:val="|"/>
                          <m:endChr m:val="|"/>
                          <m:ctrlPr>
                            <a:rPr lang="zh-CN" altLang="en-US" sz="2800" i="1">
                              <a:solidFill>
                                <a:srgbClr val="000000"/>
                              </a:solidFill>
                              <a:latin typeface="Cambria Math" panose="02040503050406030204" pitchFamily="18" charset="0"/>
                            </a:rPr>
                          </m:ctrlPr>
                        </m:dPr>
                        <m:e>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e>
                      </m:d>
                      <m:r>
                        <a:rPr lang="zh-CN" altLang="en-US" sz="2800" b="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r>
                            <a:rPr lang="zh-CN" altLang="en-US" sz="2800" b="0" i="1">
                              <a:solidFill>
                                <a:srgbClr val="000000"/>
                              </a:solidFill>
                              <a:latin typeface="Cambria Math" panose="02040503050406030204" pitchFamily="18" charset="0"/>
                            </a:rPr>
                            <m:t>𝜆</m:t>
                          </m:r>
                          <m:r>
                            <a:rPr lang="zh-CN" altLang="en-US" sz="2800" b="1" i="1">
                              <a:solidFill>
                                <a:srgbClr val="000000"/>
                              </a:solidFill>
                              <a:latin typeface="Cambria Math" panose="02040503050406030204" pitchFamily="18" charset="0"/>
                            </a:rPr>
                            <m:t>𝑰</m:t>
                          </m:r>
                          <m:r>
                            <a:rPr lang="zh-CN" altLang="en-US" sz="2800" b="0" i="1">
                              <a:solidFill>
                                <a:srgbClr val="000000"/>
                              </a:solidFill>
                              <a:latin typeface="Cambria Math" panose="02040503050406030204" pitchFamily="18" charset="0"/>
                            </a:rPr>
                            <m:t>−</m:t>
                          </m:r>
                          <m:r>
                            <a:rPr lang="zh-CN" altLang="en-US" sz="2800" b="1" i="1">
                              <a:solidFill>
                                <a:srgbClr val="000000"/>
                              </a:solidFill>
                              <a:latin typeface="Cambria Math" panose="02040503050406030204" pitchFamily="18" charset="0"/>
                            </a:rPr>
                            <m:t>𝑨</m:t>
                          </m:r>
                        </m:e>
                      </m:d>
                    </m:oMath>
                  </m:oMathPara>
                </a14:m>
                <a:endParaRPr lang="zh-CN" altLang="en-US" sz="2800" dirty="0"/>
              </a:p>
              <a:p>
                <a:pPr>
                  <a:lnSpc>
                    <a:spcPct val="150000"/>
                  </a:lnSpc>
                  <a:spcBef>
                    <a:spcPts val="600"/>
                  </a:spcBef>
                  <a:buFontTx/>
                  <a:buNone/>
                </a:pPr>
                <a:r>
                  <a:rPr lang="zh-CN" altLang="en-US" sz="2800" dirty="0">
                    <a:solidFill>
                      <a:srgbClr val="C00000"/>
                    </a:solidFill>
                  </a:rPr>
                  <a:t>系统经线性变换后，其特征值不变。</a:t>
                </a:r>
              </a:p>
            </p:txBody>
          </p:sp>
        </mc:Choice>
        <mc:Fallback xmlns="">
          <p:sp>
            <p:nvSpPr>
              <p:cNvPr id="196611" name="Rectangle 3">
                <a:extLst>
                  <a:ext uri="{FF2B5EF4-FFF2-40B4-BE49-F238E27FC236}">
                    <a16:creationId xmlns:a16="http://schemas.microsoft.com/office/drawing/2014/main" id="{28D38D07-3B90-4C41-BE2C-A40F4A15AAB0}"/>
                  </a:ext>
                </a:extLst>
              </p:cNvPr>
              <p:cNvSpPr>
                <a:spLocks noGrp="1" noRot="1" noChangeAspect="1" noMove="1" noResize="1" noEditPoints="1" noAdjustHandles="1" noChangeArrowheads="1" noChangeShapeType="1" noTextEdit="1"/>
              </p:cNvSpPr>
              <p:nvPr>
                <p:ph sz="quarter" idx="13"/>
              </p:nvPr>
            </p:nvSpPr>
            <p:spPr>
              <a:xfrm>
                <a:off x="913775" y="1502818"/>
                <a:ext cx="11085180" cy="5105400"/>
              </a:xfrm>
              <a:blipFill>
                <a:blip r:embed="rId2"/>
                <a:stretch>
                  <a:fillRect b="-1314"/>
                </a:stretch>
              </a:blipFill>
            </p:spPr>
            <p:txBody>
              <a:bodyPr/>
              <a:lstStyle/>
              <a:p>
                <a:r>
                  <a:rPr lang="zh-CN" altLang="en-US">
                    <a:noFill/>
                  </a:rPr>
                  <a:t> </a:t>
                </a:r>
              </a:p>
            </p:txBody>
          </p:sp>
        </mc:Fallback>
      </mc:AlternateContent>
      <p:sp>
        <p:nvSpPr>
          <p:cNvPr id="12" name="灯片编号占位符 5">
            <a:extLst>
              <a:ext uri="{FF2B5EF4-FFF2-40B4-BE49-F238E27FC236}">
                <a16:creationId xmlns:a16="http://schemas.microsoft.com/office/drawing/2014/main" id="{3D1EE27B-29E2-4081-B7F4-F3B428550571}"/>
              </a:ext>
            </a:extLst>
          </p:cNvPr>
          <p:cNvSpPr>
            <a:spLocks noGrp="1"/>
          </p:cNvSpPr>
          <p:nvPr>
            <p:ph type="sldNum" sz="quarter" idx="12"/>
          </p:nvPr>
        </p:nvSpPr>
        <p:spPr/>
        <p:txBody>
          <a:bodyPr/>
          <a:lstStyle/>
          <a:p>
            <a:fld id="{F864E333-B9F8-492E-AB71-48588E4C9765}" type="slidenum">
              <a:rPr lang="en-US" altLang="zh-CN"/>
              <a:pPr/>
              <a:t>93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85308-55A6-4789-9CB2-B2A50898B93A}"/>
              </a:ext>
            </a:extLst>
          </p:cNvPr>
          <p:cNvSpPr>
            <a:spLocks noGrp="1"/>
          </p:cNvSpPr>
          <p:nvPr>
            <p:ph type="title"/>
          </p:nvPr>
        </p:nvSpPr>
        <p:spPr>
          <a:xfrm>
            <a:off x="609600" y="533400"/>
            <a:ext cx="10364451" cy="676883"/>
          </a:xfrm>
        </p:spPr>
        <p:txBody>
          <a:bodyPr>
            <a:normAutofit/>
          </a:bodyPr>
          <a:lstStyle/>
          <a:p>
            <a:r>
              <a:rPr lang="en-US" altLang="zh-CN" dirty="0"/>
              <a:t>1.7.2 </a:t>
            </a:r>
            <a:r>
              <a:rPr lang="zh-CN" altLang="en-US" dirty="0"/>
              <a:t>化状态方程式为对角线标准型</a:t>
            </a:r>
          </a:p>
        </p:txBody>
      </p:sp>
      <mc:AlternateContent xmlns:mc="http://schemas.openxmlformats.org/markup-compatibility/2006" xmlns:a14="http://schemas.microsoft.com/office/drawing/2010/main">
        <mc:Choice Requires="a14">
          <p:sp>
            <p:nvSpPr>
              <p:cNvPr id="197635" name="Rectangle 3">
                <a:extLst>
                  <a:ext uri="{FF2B5EF4-FFF2-40B4-BE49-F238E27FC236}">
                    <a16:creationId xmlns:a16="http://schemas.microsoft.com/office/drawing/2014/main" id="{5C0499BD-6F80-4266-830D-B7DCCEB33B2C}"/>
                  </a:ext>
                </a:extLst>
              </p:cNvPr>
              <p:cNvSpPr>
                <a:spLocks noGrp="1" noChangeArrowheads="1"/>
              </p:cNvSpPr>
              <p:nvPr>
                <p:ph sz="quarter" idx="13"/>
              </p:nvPr>
            </p:nvSpPr>
            <p:spPr>
              <a:xfrm>
                <a:off x="609600" y="1600200"/>
                <a:ext cx="11085180" cy="5105400"/>
              </a:xfrm>
            </p:spPr>
            <p:txBody>
              <a:bodyPr>
                <a:normAutofit/>
              </a:bodyPr>
              <a:lstStyle/>
              <a:p>
                <a:pPr>
                  <a:lnSpc>
                    <a:spcPct val="100000"/>
                  </a:lnSpc>
                  <a:buNone/>
                </a:pPr>
                <a:r>
                  <a:rPr lang="zh-CN" altLang="en-US" dirty="0"/>
                  <a:t>对于线性定常系统</a:t>
                </a:r>
                <a14:m>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b="1" i="1">
                                <a:solidFill>
                                  <a:srgbClr val="000000"/>
                                </a:solidFill>
                                <a:latin typeface="Cambria Math" panose="02040503050406030204" pitchFamily="18" charset="0"/>
                              </a:rPr>
                            </m:ctrlPr>
                          </m:eqArrPr>
                          <m:e>
                            <m:r>
                              <a:rPr lang="zh-CN" altLang="en-US" b="1"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𝑨𝒙</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𝑩𝒖</m:t>
                            </m:r>
                          </m:e>
                          <m:e>
                            <m:r>
                              <a:rPr lang="zh-CN" altLang="en-US" b="1"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𝑪𝒙</m:t>
                            </m:r>
                          </m:e>
                        </m:eqArr>
                      </m:e>
                    </m:d>
                  </m:oMath>
                </a14:m>
                <a:r>
                  <a:rPr lang="zh-CN" altLang="en-US" dirty="0"/>
                  <a:t>          </a:t>
                </a:r>
                <a:r>
                  <a:rPr lang="en-US" altLang="zh-CN" dirty="0"/>
                  <a:t>(1-82)</a:t>
                </a:r>
              </a:p>
              <a:p>
                <a:pPr marL="0" indent="0">
                  <a:lnSpc>
                    <a:spcPct val="100000"/>
                  </a:lnSpc>
                  <a:buNone/>
                </a:pPr>
                <a:r>
                  <a:rPr lang="zh-CN" altLang="en-US" dirty="0"/>
                  <a:t>若系统的特征值互异，必存在非奇异变换阵</a:t>
                </a:r>
                <a14:m>
                  <m:oMath xmlns:m="http://schemas.openxmlformats.org/officeDocument/2006/math">
                    <m:r>
                      <a:rPr lang="zh-CN" altLang="en-US" b="1" i="1">
                        <a:solidFill>
                          <a:srgbClr val="000000"/>
                        </a:solidFill>
                        <a:latin typeface="Cambria Math" panose="02040503050406030204" pitchFamily="18" charset="0"/>
                      </a:rPr>
                      <m:t>𝑷</m:t>
                    </m:r>
                  </m:oMath>
                </a14:m>
                <a:r>
                  <a:rPr lang="zh-CN" altLang="en-US" dirty="0"/>
                  <a:t>，经变换可得状态方程为</a:t>
                </a:r>
              </a:p>
              <a:p>
                <a:pPr>
                  <a:lnSpc>
                    <a:spcPct val="100000"/>
                  </a:lnSpc>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b="1" i="1">
                                  <a:solidFill>
                                    <a:srgbClr val="000000"/>
                                  </a:solidFill>
                                  <a:latin typeface="Cambria Math" panose="02040503050406030204" pitchFamily="18" charset="0"/>
                                </a:rPr>
                              </m:ctrlPr>
                            </m:eqArrPr>
                            <m:e>
                              <m:r>
                                <a:rPr lang="zh-CN" altLang="en-US" b="1" i="1">
                                  <a:solidFill>
                                    <a:srgbClr val="000000"/>
                                  </a:solidFill>
                                  <a:latin typeface="Cambria Math" panose="02040503050406030204" pitchFamily="18" charset="0"/>
                                </a:rPr>
                                <m:t>&amp;</m:t>
                              </m:r>
                              <m:acc>
                                <m:accPr>
                                  <m:chr m:val="̇"/>
                                  <m:ctrlPr>
                                    <a:rPr lang="zh-CN" altLang="en-US" b="1" i="1">
                                      <a:solidFill>
                                        <a:srgbClr val="000000"/>
                                      </a:solidFill>
                                      <a:latin typeface="Cambria Math" panose="02040503050406030204" pitchFamily="18" charset="0"/>
                                    </a:rPr>
                                  </m:ctrlPr>
                                </m:accPr>
                                <m:e>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e>
                              </m:acc>
                              <m:r>
                                <a:rPr lang="zh-CN" altLang="en-US" b="1" i="1">
                                  <a:solidFill>
                                    <a:srgbClr val="000000"/>
                                  </a:solidFill>
                                  <a:latin typeface="Cambria Math" panose="02040503050406030204" pitchFamily="18" charset="0"/>
                                </a:rPr>
                                <m:t>=</m:t>
                              </m:r>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𝟏</m:t>
                                  </m:r>
                                </m:sup>
                              </m:sSup>
                              <m:r>
                                <a:rPr lang="zh-CN" altLang="en-US" b="1" i="1">
                                  <a:solidFill>
                                    <a:srgbClr val="000000"/>
                                  </a:solidFill>
                                  <a:latin typeface="Cambria Math" panose="02040503050406030204" pitchFamily="18" charset="0"/>
                                </a:rPr>
                                <m:t>𝑨𝑷</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b="1" i="1">
                                  <a:solidFill>
                                    <a:srgbClr val="000000"/>
                                  </a:solidFill>
                                  <a:latin typeface="Cambria Math" panose="02040503050406030204" pitchFamily="18" charset="0"/>
                                </a:rPr>
                                <m:t>+</m:t>
                              </m:r>
                              <m:sSup>
                                <m:sSupPr>
                                  <m:ctrlPr>
                                    <a:rPr lang="zh-CN" altLang="en-US" b="1" i="1">
                                      <a:solidFill>
                                        <a:srgbClr val="000000"/>
                                      </a:solidFill>
                                      <a:latin typeface="Cambria Math" panose="02040503050406030204" pitchFamily="18" charset="0"/>
                                    </a:rPr>
                                  </m:ctrlPr>
                                </m:sSupPr>
                                <m:e>
                                  <m:r>
                                    <a:rPr lang="zh-CN" altLang="en-US" b="1" i="1">
                                      <a:solidFill>
                                        <a:srgbClr val="000000"/>
                                      </a:solidFill>
                                      <a:latin typeface="Cambria Math" panose="02040503050406030204" pitchFamily="18" charset="0"/>
                                    </a:rPr>
                                    <m:t>𝑷</m:t>
                                  </m:r>
                                </m:e>
                                <m:sup>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𝟏</m:t>
                                  </m:r>
                                </m:sup>
                              </m:sSup>
                              <m:r>
                                <a:rPr lang="zh-CN" altLang="en-US" b="1" i="1">
                                  <a:solidFill>
                                    <a:srgbClr val="000000"/>
                                  </a:solidFill>
                                  <a:latin typeface="Cambria Math" panose="02040503050406030204" pitchFamily="18" charset="0"/>
                                </a:rPr>
                                <m:t>𝑩𝒖</m:t>
                              </m:r>
                              <m:r>
                                <a:rPr lang="zh-CN" altLang="en-US" b="0"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𝑨</m:t>
                                  </m:r>
                                </m:e>
                              </m:acc>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b="1"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𝑩</m:t>
                                  </m:r>
                                </m:e>
                              </m:acc>
                              <m:r>
                                <a:rPr lang="zh-CN" altLang="en-US" b="1" i="1">
                                  <a:solidFill>
                                    <a:srgbClr val="000000"/>
                                  </a:solidFill>
                                  <a:latin typeface="Cambria Math" panose="02040503050406030204" pitchFamily="18" charset="0"/>
                                </a:rPr>
                                <m:t>𝒖</m:t>
                              </m:r>
                            </m:e>
                            <m:e>
                              <m:r>
                                <a:rPr lang="zh-CN" altLang="en-US" b="1" i="1">
                                  <a:solidFill>
                                    <a:srgbClr val="000000"/>
                                  </a:solidFill>
                                  <a:latin typeface="Cambria Math" panose="02040503050406030204" pitchFamily="18" charset="0"/>
                                </a:rPr>
                                <m:t>&amp;</m:t>
                              </m:r>
                              <m:r>
                                <a:rPr lang="zh-CN" altLang="en-US" b="1" i="1">
                                  <a:solidFill>
                                    <a:srgbClr val="000000"/>
                                  </a:solidFill>
                                  <a:latin typeface="Cambria Math" panose="02040503050406030204" pitchFamily="18" charset="0"/>
                                </a:rPr>
                                <m:t>𝒚</m:t>
                              </m:r>
                              <m:r>
                                <a:rPr lang="zh-CN" altLang="en-US" b="1" i="1">
                                  <a:solidFill>
                                    <a:srgbClr val="000000"/>
                                  </a:solidFill>
                                  <a:latin typeface="Cambria Math" panose="02040503050406030204" pitchFamily="18" charset="0"/>
                                </a:rPr>
                                <m:t>=</m:t>
                              </m:r>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𝑪</m:t>
                                  </m:r>
                                </m:e>
                              </m:acc>
                              <m:acc>
                                <m:accPr>
                                  <m:chr m:val="̃"/>
                                  <m:ctrlPr>
                                    <a:rPr lang="zh-CN" altLang="en-US" b="1" i="1">
                                      <a:solidFill>
                                        <a:srgbClr val="000000"/>
                                      </a:solidFill>
                                      <a:latin typeface="Cambria Math" panose="02040503050406030204" pitchFamily="18" charset="0"/>
                                    </a:rPr>
                                  </m:ctrlPr>
                                </m:accPr>
                                <m:e>
                                  <m:r>
                                    <a:rPr lang="zh-CN" altLang="en-US" b="1" i="1">
                                      <a:solidFill>
                                        <a:srgbClr val="000000"/>
                                      </a:solidFill>
                                      <a:latin typeface="Cambria Math" panose="02040503050406030204" pitchFamily="18" charset="0"/>
                                    </a:rPr>
                                    <m:t>𝒙</m:t>
                                  </m:r>
                                </m:e>
                              </m:acc>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𝑫𝒖</m:t>
                              </m:r>
                            </m:e>
                          </m:eqArr>
                        </m:e>
                      </m:d>
                    </m:oMath>
                  </m:oMathPara>
                </a14:m>
                <a:endParaRPr lang="en-US" altLang="zh-CN" sz="2800" dirty="0"/>
              </a:p>
              <a:p>
                <a:pPr>
                  <a:lnSpc>
                    <a:spcPct val="100000"/>
                  </a:lnSpc>
                  <a:buNone/>
                </a:pPr>
                <a:r>
                  <a:rPr lang="zh-CN" altLang="en-US" dirty="0"/>
                  <a:t>式中</a:t>
                </a:r>
                <a14:m>
                  <m:oMath xmlns:m="http://schemas.openxmlformats.org/officeDocument/2006/math">
                    <m:acc>
                      <m:accPr>
                        <m:chr m:val="̃"/>
                        <m:ctrlPr>
                          <a:rPr lang="zh-CN" altLang="en-US" sz="2000" b="1" i="1">
                            <a:solidFill>
                              <a:srgbClr val="000000"/>
                            </a:solidFill>
                            <a:latin typeface="Cambria Math" panose="02040503050406030204" pitchFamily="18" charset="0"/>
                          </a:rPr>
                        </m:ctrlPr>
                      </m:accPr>
                      <m:e>
                        <m:r>
                          <a:rPr lang="zh-CN" altLang="en-US" sz="2000" b="1" i="1">
                            <a:solidFill>
                              <a:srgbClr val="000000"/>
                            </a:solidFill>
                            <a:latin typeface="Cambria Math" panose="02040503050406030204" pitchFamily="18" charset="0"/>
                          </a:rPr>
                          <m:t>𝑨</m:t>
                        </m:r>
                      </m:e>
                    </m:acc>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𝑷</m:t>
                        </m:r>
                      </m:e>
                      <m:sup>
                        <m:r>
                          <a:rPr lang="zh-CN" altLang="en-US" sz="2000" i="1">
                            <a:solidFill>
                              <a:srgbClr val="000000"/>
                            </a:solidFill>
                            <a:latin typeface="Cambria Math" panose="02040503050406030204" pitchFamily="18" charset="0"/>
                          </a:rPr>
                          <m:t>−1</m:t>
                        </m:r>
                      </m:sup>
                    </m:sSup>
                    <m:r>
                      <a:rPr lang="zh-CN" altLang="en-US" sz="2000" b="1" i="1">
                        <a:solidFill>
                          <a:srgbClr val="000000"/>
                        </a:solidFill>
                        <a:latin typeface="Cambria Math" panose="02040503050406030204" pitchFamily="18" charset="0"/>
                      </a:rPr>
                      <m:t>𝑨𝑷</m:t>
                    </m:r>
                    <m:r>
                      <a:rPr lang="zh-CN" altLang="en-US" sz="2000" i="1">
                        <a:solidFill>
                          <a:srgbClr val="000000"/>
                        </a:solidFill>
                        <a:latin typeface="Cambria Math" panose="02040503050406030204" pitchFamily="18" charset="0"/>
                      </a:rPr>
                      <m:t>=</m:t>
                    </m:r>
                    <m:d>
                      <m:dPr>
                        <m:begChr m:val="["/>
                        <m:endChr m:val="]"/>
                        <m:ctrlPr>
                          <a:rPr lang="zh-CN" altLang="en-US" sz="2000" i="1">
                            <a:solidFill>
                              <a:srgbClr val="000000"/>
                            </a:solidFill>
                            <a:latin typeface="Cambria Math" panose="02040503050406030204" pitchFamily="18" charset="0"/>
                          </a:rPr>
                        </m:ctrlPr>
                      </m:dPr>
                      <m:e>
                        <m:m>
                          <m:mPr>
                            <m:plcHide m:val="on"/>
                            <m:mcs>
                              <m:mc>
                                <m:mcPr>
                                  <m:count m:val="4"/>
                                  <m:mcJc m:val="center"/>
                                </m:mcPr>
                              </m:mc>
                            </m:mcs>
                            <m:ctrlPr>
                              <a:rPr lang="zh-CN" altLang="en-US" sz="2000" i="1">
                                <a:solidFill>
                                  <a:srgbClr val="000000"/>
                                </a:solidFill>
                                <a:latin typeface="Cambria Math" panose="02040503050406030204" pitchFamily="18" charset="0"/>
                              </a:rPr>
                            </m:ctrlPr>
                          </m:mPr>
                          <m:m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1</m:t>
                                  </m:r>
                                </m:sub>
                              </m:sSub>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0</m:t>
                              </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2</m:t>
                                  </m:r>
                                </m:sub>
                              </m:sSub>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0</m:t>
                              </m:r>
                            </m:e>
                          </m:mr>
                          <m:mr>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e>
                              <m:r>
                                <a:rPr lang="zh-CN" altLang="en-US" sz="2000" i="1">
                                  <a:solidFill>
                                    <a:srgbClr val="000000"/>
                                  </a:solidFill>
                                  <a:latin typeface="Cambria Math" panose="02040503050406030204" pitchFamily="18" charset="0"/>
                                </a:rPr>
                                <m:t>⋮</m:t>
                              </m:r>
                            </m:e>
                          </m:mr>
                          <m:mr>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0</m:t>
                              </m:r>
                            </m:e>
                            <m:e>
                              <m:r>
                                <a:rPr lang="zh-CN" altLang="en-US" sz="2000" i="1">
                                  <a:solidFill>
                                    <a:srgbClr val="000000"/>
                                  </a:solidFill>
                                  <a:latin typeface="Cambria Math" panose="02040503050406030204" pitchFamily="18" charset="0"/>
                                </a:rPr>
                                <m:t>⋯</m:t>
                              </m:r>
                            </m:e>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𝜆</m:t>
                                  </m:r>
                                </m:e>
                                <m:sub>
                                  <m:r>
                                    <a:rPr lang="zh-CN" altLang="en-US" sz="2000" i="1">
                                      <a:solidFill>
                                        <a:srgbClr val="000000"/>
                                      </a:solidFill>
                                      <a:latin typeface="Cambria Math" panose="02040503050406030204" pitchFamily="18" charset="0"/>
                                    </a:rPr>
                                    <m:t>𝑛</m:t>
                                  </m:r>
                                </m:sub>
                              </m:sSub>
                            </m:e>
                          </m:mr>
                        </m:m>
                      </m:e>
                    </m:d>
                    <m:r>
                      <m:rPr>
                        <m:nor/>
                      </m:rPr>
                      <a:rPr lang="zh-CN" altLang="en-US" sz="2000">
                        <a:solidFill>
                          <a:srgbClr val="000000"/>
                        </a:solidFill>
                        <a:latin typeface="Cambria Math" panose="02040503050406030204" pitchFamily="18" charset="0"/>
                      </a:rPr>
                      <m:t>  ,</m:t>
                    </m:r>
                    <m:r>
                      <m:rPr>
                        <m:nor/>
                      </m:rPr>
                      <a:rPr lang="en-US" altLang="zh-CN" sz="2000" b="0" i="0" smtClean="0">
                        <a:solidFill>
                          <a:srgbClr val="000000"/>
                        </a:solidFill>
                        <a:latin typeface="Cambria Math" panose="02040503050406030204" pitchFamily="18" charset="0"/>
                      </a:rPr>
                      <m:t>  </m:t>
                    </m:r>
                    <m:acc>
                      <m:accPr>
                        <m:chr m:val="̃"/>
                        <m:ctrlPr>
                          <a:rPr lang="zh-CN" altLang="en-US" sz="2000" b="1" i="1">
                            <a:solidFill>
                              <a:srgbClr val="000000"/>
                            </a:solidFill>
                            <a:latin typeface="Cambria Math" panose="02040503050406030204" pitchFamily="18" charset="0"/>
                          </a:rPr>
                        </m:ctrlPr>
                      </m:accPr>
                      <m:e>
                        <m:r>
                          <a:rPr lang="zh-CN" altLang="en-US" sz="2000" b="1" i="1">
                            <a:solidFill>
                              <a:srgbClr val="000000"/>
                            </a:solidFill>
                            <a:latin typeface="Cambria Math" panose="02040503050406030204" pitchFamily="18" charset="0"/>
                          </a:rPr>
                          <m:t>𝑩</m:t>
                        </m:r>
                      </m:e>
                    </m:acc>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b="1" i="1">
                            <a:solidFill>
                              <a:srgbClr val="000000"/>
                            </a:solidFill>
                            <a:latin typeface="Cambria Math" panose="02040503050406030204" pitchFamily="18" charset="0"/>
                          </a:rPr>
                          <m:t>𝑷</m:t>
                        </m:r>
                      </m:e>
                      <m:sup>
                        <m:r>
                          <a:rPr lang="zh-CN" altLang="en-US" sz="2000" i="1">
                            <a:solidFill>
                              <a:srgbClr val="000000"/>
                            </a:solidFill>
                            <a:latin typeface="Cambria Math" panose="02040503050406030204" pitchFamily="18" charset="0"/>
                          </a:rPr>
                          <m:t>−1</m:t>
                        </m:r>
                      </m:sup>
                    </m:sSup>
                    <m:r>
                      <a:rPr lang="zh-CN" altLang="en-US" sz="2000" b="1" i="1">
                        <a:solidFill>
                          <a:srgbClr val="000000"/>
                        </a:solidFill>
                        <a:latin typeface="Cambria Math" panose="02040503050406030204" pitchFamily="18" charset="0"/>
                      </a:rPr>
                      <m:t>𝑩</m:t>
                    </m:r>
                    <m:r>
                      <a:rPr lang="zh-CN" altLang="en-US" sz="2000" i="1">
                        <a:solidFill>
                          <a:srgbClr val="000000"/>
                        </a:solidFill>
                        <a:latin typeface="Cambria Math" panose="02040503050406030204" pitchFamily="18" charset="0"/>
                      </a:rPr>
                      <m:t>,</m:t>
                    </m:r>
                    <m:acc>
                      <m:accPr>
                        <m:chr m:val="̃"/>
                        <m:ctrlPr>
                          <a:rPr lang="zh-CN" altLang="en-US" sz="2000" b="1" i="1">
                            <a:solidFill>
                              <a:srgbClr val="000000"/>
                            </a:solidFill>
                            <a:latin typeface="Cambria Math" panose="02040503050406030204" pitchFamily="18" charset="0"/>
                          </a:rPr>
                        </m:ctrlPr>
                      </m:accPr>
                      <m:e>
                        <m:r>
                          <a:rPr lang="zh-CN" altLang="en-US" sz="2000" b="1" i="1">
                            <a:solidFill>
                              <a:srgbClr val="000000"/>
                            </a:solidFill>
                            <a:latin typeface="Cambria Math" panose="02040503050406030204" pitchFamily="18" charset="0"/>
                          </a:rPr>
                          <m:t>𝑪</m:t>
                        </m:r>
                      </m:e>
                    </m:acc>
                    <m:r>
                      <a:rPr lang="zh-CN" altLang="en-US" sz="2000"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𝑪𝑷</m:t>
                    </m:r>
                  </m:oMath>
                </a14:m>
                <a:endParaRPr lang="en-US" altLang="zh-CN" b="1" i="1" dirty="0"/>
              </a:p>
              <a:p>
                <a:pPr>
                  <a:lnSpc>
                    <a:spcPct val="100000"/>
                  </a:lnSpc>
                  <a:buNone/>
                </a:pPr>
                <a:r>
                  <a:rPr lang="zh-CN" altLang="en-US" dirty="0"/>
                  <a:t>变换矩阵</a:t>
                </a:r>
                <a14:m>
                  <m:oMath xmlns:m="http://schemas.openxmlformats.org/officeDocument/2006/math">
                    <m:r>
                      <a:rPr lang="zh-CN" altLang="en-US" b="1" i="1" smtClean="0">
                        <a:solidFill>
                          <a:srgbClr val="000000"/>
                        </a:solidFill>
                        <a:latin typeface="Cambria Math" panose="02040503050406030204" pitchFamily="18" charset="0"/>
                      </a:rPr>
                      <m:t>𝑷</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𝒑</m:t>
                                  </m:r>
                                </m:e>
                                <m:sub>
                                  <m:r>
                                    <a:rPr lang="zh-CN" altLang="en-US" i="1">
                                      <a:solidFill>
                                        <a:srgbClr val="000000"/>
                                      </a:solidFill>
                                      <a:latin typeface="Cambria Math" panose="02040503050406030204" pitchFamily="18" charset="0"/>
                                    </a:rPr>
                                    <m:t>1</m:t>
                                  </m:r>
                                </m:sub>
                              </m:sSub>
                            </m:e>
                            <m:e>
                              <m:sSub>
                                <m:sSubPr>
                                  <m:ctrlPr>
                                    <a:rPr lang="zh-CN" altLang="en-US" b="1" i="1">
                                      <a:solidFill>
                                        <a:srgbClr val="000000"/>
                                      </a:solidFill>
                                      <a:latin typeface="Cambria Math" panose="02040503050406030204" pitchFamily="18" charset="0"/>
                                    </a:rPr>
                                  </m:ctrlPr>
                                </m:sSubPr>
                                <m:e>
                                  <m:r>
                                    <a:rPr lang="en-US" altLang="zh-CN" b="1" i="1" cap="none" smtClean="0">
                                      <a:solidFill>
                                        <a:srgbClr val="000000"/>
                                      </a:solidFill>
                                      <a:latin typeface="Cambria Math" panose="02040503050406030204" pitchFamily="18" charset="0"/>
                                    </a:rPr>
                                    <m:t>𝒑</m:t>
                                  </m:r>
                                </m:e>
                                <m:sub>
                                  <m:r>
                                    <a:rPr lang="zh-CN" altLang="en-US" b="0"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𝒑</m:t>
                                  </m:r>
                                </m:e>
                                <m:sub>
                                  <m:r>
                                    <a:rPr lang="zh-CN" altLang="en-US" i="1" cap="none">
                                      <a:solidFill>
                                        <a:srgbClr val="000000"/>
                                      </a:solidFill>
                                      <a:latin typeface="Cambria Math" panose="02040503050406030204" pitchFamily="18" charset="0"/>
                                    </a:rPr>
                                    <m:t>𝑛</m:t>
                                  </m:r>
                                </m:sub>
                              </m:sSub>
                            </m:e>
                          </m:mr>
                        </m:m>
                      </m:e>
                    </m:d>
                  </m:oMath>
                </a14:m>
                <a:r>
                  <a:rPr lang="zh-CN" altLang="en-US" dirty="0"/>
                  <a:t>，</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𝒑</m:t>
                        </m:r>
                      </m:e>
                      <m:sub>
                        <m:r>
                          <a:rPr lang="zh-CN" altLang="en-US" i="1">
                            <a:solidFill>
                              <a:srgbClr val="000000"/>
                            </a:solidFill>
                            <a:latin typeface="Cambria Math" panose="02040503050406030204" pitchFamily="18" charset="0"/>
                          </a:rPr>
                          <m:t>1</m:t>
                        </m:r>
                      </m:sub>
                    </m:sSub>
                  </m:oMath>
                </a14:m>
                <a:r>
                  <a:rPr lang="zh-CN" altLang="en-US" dirty="0">
                    <a:solidFill>
                      <a:srgbClr val="000000"/>
                    </a:solidFill>
                  </a:rPr>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𝒑</m:t>
                        </m:r>
                      </m:e>
                      <m:sub>
                        <m:r>
                          <a:rPr lang="en-US" altLang="zh-CN" b="0" i="1" smtClean="0">
                            <a:solidFill>
                              <a:srgbClr val="000000"/>
                            </a:solidFill>
                            <a:latin typeface="Cambria Math" panose="02040503050406030204" pitchFamily="18" charset="0"/>
                          </a:rPr>
                          <m:t>2</m:t>
                        </m:r>
                      </m:sub>
                    </m:sSub>
                  </m:oMath>
                </a14:m>
                <a:r>
                  <a:rPr lang="zh-CN" altLang="en-US" dirty="0">
                    <a:solidFill>
                      <a:srgbClr val="000000"/>
                    </a:solidFill>
                  </a:rPr>
                  <a:t>，</a:t>
                </a:r>
                <a14:m>
                  <m:oMath xmlns:m="http://schemas.openxmlformats.org/officeDocument/2006/math">
                    <m:r>
                      <a:rPr lang="zh-CN" altLang="en-US" i="1">
                        <a:solidFill>
                          <a:srgbClr val="000000"/>
                        </a:solidFill>
                        <a:latin typeface="Cambria Math" panose="02040503050406030204" pitchFamily="18" charset="0"/>
                      </a:rPr>
                      <m:t>⋯</m:t>
                    </m:r>
                  </m:oMath>
                </a14:m>
                <a:r>
                  <a:rPr lang="zh-CN" altLang="en-US" dirty="0">
                    <a:solidFill>
                      <a:srgbClr val="000000"/>
                    </a:solidFill>
                  </a:rPr>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𝒑</m:t>
                        </m:r>
                      </m:e>
                      <m:sub>
                        <m:r>
                          <a:rPr lang="zh-CN" altLang="en-US" i="1" cap="none">
                            <a:solidFill>
                              <a:srgbClr val="000000"/>
                            </a:solidFill>
                            <a:latin typeface="Cambria Math" panose="02040503050406030204" pitchFamily="18" charset="0"/>
                          </a:rPr>
                          <m:t>𝑛</m:t>
                        </m:r>
                      </m:sub>
                    </m:sSub>
                  </m:oMath>
                </a14:m>
                <a:r>
                  <a:rPr lang="zh-CN" altLang="en-US" dirty="0"/>
                  <a:t>为矩阵</a:t>
                </a:r>
                <a14:m>
                  <m:oMath xmlns:m="http://schemas.openxmlformats.org/officeDocument/2006/math">
                    <m:r>
                      <a:rPr lang="zh-CN" altLang="en-US" b="1" i="1">
                        <a:solidFill>
                          <a:srgbClr val="000000"/>
                        </a:solidFill>
                        <a:latin typeface="Cambria Math" panose="02040503050406030204" pitchFamily="18" charset="0"/>
                      </a:rPr>
                      <m:t>𝑨</m:t>
                    </m:r>
                  </m:oMath>
                </a14:m>
                <a:r>
                  <a:rPr lang="zh-CN" altLang="en-US" dirty="0"/>
                  <a:t>的特征向量。</a:t>
                </a:r>
              </a:p>
              <a:p>
                <a:pPr>
                  <a:lnSpc>
                    <a:spcPct val="100000"/>
                  </a:lnSpc>
                  <a:buNone/>
                </a:pPr>
                <a:endParaRPr lang="zh-CN" altLang="en-US" sz="2800" dirty="0"/>
              </a:p>
            </p:txBody>
          </p:sp>
        </mc:Choice>
        <mc:Fallback xmlns="">
          <p:sp>
            <p:nvSpPr>
              <p:cNvPr id="197635" name="Rectangle 3">
                <a:extLst>
                  <a:ext uri="{FF2B5EF4-FFF2-40B4-BE49-F238E27FC236}">
                    <a16:creationId xmlns:a16="http://schemas.microsoft.com/office/drawing/2014/main" id="{5C0499BD-6F80-4266-830D-B7DCCEB33B2C}"/>
                  </a:ext>
                </a:extLst>
              </p:cNvPr>
              <p:cNvSpPr>
                <a:spLocks noGrp="1" noRot="1" noChangeAspect="1" noMove="1" noResize="1" noEditPoints="1" noAdjustHandles="1" noChangeArrowheads="1" noChangeShapeType="1" noTextEdit="1"/>
              </p:cNvSpPr>
              <p:nvPr>
                <p:ph sz="quarter" idx="13"/>
              </p:nvPr>
            </p:nvSpPr>
            <p:spPr>
              <a:xfrm>
                <a:off x="609600" y="1600200"/>
                <a:ext cx="11085180" cy="5105400"/>
              </a:xfrm>
              <a:blipFill>
                <a:blip r:embed="rId2"/>
                <a:stretch>
                  <a:fillRect l="-825"/>
                </a:stretch>
              </a:blipFill>
            </p:spPr>
            <p:txBody>
              <a:bodyPr/>
              <a:lstStyle/>
              <a:p>
                <a:r>
                  <a:rPr lang="zh-CN" altLang="en-US">
                    <a:noFill/>
                  </a:rPr>
                  <a:t> </a:t>
                </a:r>
              </a:p>
            </p:txBody>
          </p:sp>
        </mc:Fallback>
      </mc:AlternateContent>
      <p:sp>
        <p:nvSpPr>
          <p:cNvPr id="8" name="灯片编号占位符 5">
            <a:extLst>
              <a:ext uri="{FF2B5EF4-FFF2-40B4-BE49-F238E27FC236}">
                <a16:creationId xmlns:a16="http://schemas.microsoft.com/office/drawing/2014/main" id="{E1C03ACD-2A19-4B09-AE6F-078A1852549B}"/>
              </a:ext>
            </a:extLst>
          </p:cNvPr>
          <p:cNvSpPr>
            <a:spLocks noGrp="1"/>
          </p:cNvSpPr>
          <p:nvPr>
            <p:ph type="sldNum" sz="quarter" idx="12"/>
          </p:nvPr>
        </p:nvSpPr>
        <p:spPr/>
        <p:txBody>
          <a:bodyPr/>
          <a:lstStyle/>
          <a:p>
            <a:fld id="{52954FC2-AF47-4410-A5EC-42691E1357E5}" type="slidenum">
              <a:rPr lang="en-US" altLang="zh-CN"/>
              <a:pPr/>
              <a:t>94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EBC25CB6-7FF3-423D-8239-7C2E0BF7B0E2}"/>
              </a:ext>
            </a:extLst>
          </p:cNvPr>
          <p:cNvSpPr>
            <a:spLocks noGrp="1" noChangeArrowheads="1"/>
          </p:cNvSpPr>
          <p:nvPr>
            <p:ph type="title"/>
          </p:nvPr>
        </p:nvSpPr>
        <p:spPr>
          <a:xfrm>
            <a:off x="1981200" y="274638"/>
            <a:ext cx="8229600" cy="487362"/>
          </a:xfrm>
        </p:spPr>
        <p:txBody>
          <a:bodyPr>
            <a:normAutofit fontScale="90000"/>
          </a:bodyPr>
          <a:lstStyle/>
          <a:p>
            <a:r>
              <a:rPr lang="en-US" altLang="zh-CN" sz="4000"/>
              <a:t> </a:t>
            </a:r>
          </a:p>
        </p:txBody>
      </p:sp>
      <mc:AlternateContent xmlns:mc="http://schemas.openxmlformats.org/markup-compatibility/2006" xmlns:a14="http://schemas.microsoft.com/office/drawing/2010/main">
        <mc:Choice Requires="a14">
          <p:sp>
            <p:nvSpPr>
              <p:cNvPr id="205827" name="Rectangle 3">
                <a:extLst>
                  <a:ext uri="{FF2B5EF4-FFF2-40B4-BE49-F238E27FC236}">
                    <a16:creationId xmlns:a16="http://schemas.microsoft.com/office/drawing/2014/main" id="{4E7ECCD2-CF9D-4979-B07F-5AA010151B0B}"/>
                  </a:ext>
                </a:extLst>
              </p:cNvPr>
              <p:cNvSpPr>
                <a:spLocks noGrp="1" noChangeArrowheads="1"/>
              </p:cNvSpPr>
              <p:nvPr>
                <p:ph idx="1"/>
              </p:nvPr>
            </p:nvSpPr>
            <p:spPr>
              <a:xfrm>
                <a:off x="762000" y="533400"/>
                <a:ext cx="10972800" cy="5751646"/>
              </a:xfrm>
            </p:spPr>
            <p:txBody>
              <a:bodyPr>
                <a:normAutofit/>
              </a:bodyPr>
              <a:lstStyle/>
              <a:p>
                <a:pPr>
                  <a:buNone/>
                </a:pPr>
                <a:r>
                  <a:rPr lang="zh-CN" altLang="en-US" sz="2800" b="1" dirty="0"/>
                  <a:t>例</a:t>
                </a:r>
                <a:r>
                  <a:rPr lang="en-US" altLang="zh-CN" sz="2800" b="1" dirty="0"/>
                  <a:t>1-15</a:t>
                </a:r>
                <a:r>
                  <a:rPr lang="en-US" altLang="zh-CN" sz="2800" dirty="0"/>
                  <a:t> </a:t>
                </a:r>
                <a:r>
                  <a:rPr lang="zh-CN" altLang="en-US" sz="2800" dirty="0"/>
                  <a:t>系统的状态空间表达式如下，将其变换为对角线标准型。</a:t>
                </a:r>
                <a:endParaRPr lang="en-US" altLang="zh-CN" sz="2800" dirty="0"/>
              </a:p>
              <a:p>
                <a:pP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1</m:t>
                                </m:r>
                              </m:e>
                            </m:mr>
                            <m:mr>
                              <m:e>
                                <m:r>
                                  <a:rPr lang="en-US" altLang="zh-CN" sz="2400" b="0" i="1" smtClean="0">
                                    <a:solidFill>
                                      <a:srgbClr val="000000"/>
                                    </a:solidFill>
                                    <a:latin typeface="Cambria Math" panose="02040503050406030204" pitchFamily="18" charset="0"/>
                                  </a:rPr>
                                  <m:t>−6</m:t>
                                </m:r>
                              </m:e>
                              <m:e>
                                <m:r>
                                  <a:rPr lang="en-US" altLang="zh-CN" sz="2400" b="0" i="1" smtClean="0">
                                    <a:solidFill>
                                      <a:srgbClr val="000000"/>
                                    </a:solidFill>
                                    <a:latin typeface="Cambria Math" panose="02040503050406030204" pitchFamily="18" charset="0"/>
                                  </a:rPr>
                                  <m:t>−11</m:t>
                                </m:r>
                              </m:e>
                              <m:e>
                                <m:r>
                                  <a:rPr lang="en-US" altLang="zh-CN" sz="2400" b="0" i="1" smtClean="0">
                                    <a:solidFill>
                                      <a:srgbClr val="000000"/>
                                    </a:solidFill>
                                    <a:latin typeface="Cambria Math" panose="02040503050406030204" pitchFamily="18" charset="0"/>
                                  </a:rPr>
                                  <m:t>−6</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&amp;0</m:t>
                              </m:r>
                            </m:e>
                            <m:e>
                              <m:r>
                                <a:rPr lang="zh-CN" altLang="en-US" sz="2400" i="1">
                                  <a:solidFill>
                                    <a:srgbClr val="000000"/>
                                  </a:solidFill>
                                  <a:latin typeface="Cambria Math" panose="02040503050406030204" pitchFamily="18" charset="0"/>
                                </a:rPr>
                                <m:t>&amp;6</m:t>
                              </m:r>
                            </m:e>
                          </m:eqArr>
                        </m:e>
                      </m:d>
                      <m:r>
                        <a:rPr lang="zh-CN" altLang="en-US" sz="2400" i="1">
                          <a:solidFill>
                            <a:srgbClr val="000000"/>
                          </a:solidFill>
                          <a:latin typeface="Cambria Math" panose="02040503050406030204" pitchFamily="18" charset="0"/>
                        </a:rPr>
                        <m:t>𝑢</m:t>
                      </m:r>
                    </m:oMath>
                    <m:oMath xmlns:m="http://schemas.openxmlformats.org/officeDocument/2006/math">
                      <m:r>
                        <a:rPr lang="zh-CN" altLang="en-US" sz="2400" i="1">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e>
                          </m:eqArr>
                        </m:e>
                      </m:d>
                    </m:oMath>
                  </m:oMathPara>
                </a14:m>
                <a:endParaRPr lang="zh-CN" altLang="en-US" sz="2400" dirty="0"/>
              </a:p>
              <a:p>
                <a:pPr>
                  <a:buNone/>
                </a:pPr>
                <a:r>
                  <a:rPr lang="zh-CN" altLang="en-US" sz="2400" b="1" dirty="0"/>
                  <a:t>解</a:t>
                </a:r>
                <a:r>
                  <a:rPr lang="zh-CN" altLang="en-US" sz="2400" dirty="0"/>
                  <a:t> 由系统的特征方程</a:t>
                </a:r>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𝜆</m:t>
                    </m:r>
                    <m:r>
                      <a:rPr lang="zh-CN" altLang="en-US" sz="2400" b="1" i="1">
                        <a:solidFill>
                          <a:srgbClr val="000000"/>
                        </a:solidFill>
                        <a:latin typeface="Cambria Math" panose="02040503050406030204" pitchFamily="18" charset="0"/>
                      </a:rPr>
                      <m:t>𝑰</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𝑨</m:t>
                    </m:r>
                    <m:r>
                      <a:rPr lang="zh-CN" altLang="en-US" sz="2400" i="1">
                        <a:solidFill>
                          <a:srgbClr val="000000"/>
                        </a:solidFill>
                        <a:latin typeface="Cambria Math" panose="02040503050406030204" pitchFamily="18" charset="0"/>
                      </a:rPr>
                      <m:t>|=0</m:t>
                    </m:r>
                  </m:oMath>
                </a14:m>
                <a:r>
                  <a:rPr lang="zh-CN" altLang="en-US" sz="2400" dirty="0"/>
                  <a:t>得系统特征值为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en-US" altLang="zh-CN" sz="2400" b="0" i="1" smtClean="0">
                            <a:solidFill>
                              <a:srgbClr val="000000"/>
                            </a:solidFill>
                            <a:latin typeface="Cambria Math" panose="02040503050406030204" pitchFamily="18" charset="0"/>
                          </a:rPr>
                          <m:t>3</m:t>
                        </m:r>
                      </m:sub>
                    </m:sSub>
                    <m:r>
                      <a:rPr lang="en-US" altLang="zh-CN" sz="2400" b="0" i="1" smtClean="0">
                        <a:solidFill>
                          <a:srgbClr val="000000"/>
                        </a:solidFill>
                        <a:latin typeface="Cambria Math" panose="02040503050406030204" pitchFamily="18" charset="0"/>
                      </a:rPr>
                      <m:t>=−3</m:t>
                    </m:r>
                  </m:oMath>
                </a14:m>
                <a:r>
                  <a:rPr lang="en-US" altLang="zh-CN" sz="2400" dirty="0"/>
                  <a:t>,</a:t>
                </a:r>
              </a:p>
              <a:p>
                <a:pPr>
                  <a:buNone/>
                </a:pPr>
                <a:r>
                  <a:rPr lang="en-US" altLang="zh-CN" sz="2400" dirty="0"/>
                  <a:t>    </a:t>
                </a:r>
                <a:r>
                  <a:rPr lang="zh-CN" altLang="en-US" sz="2400" dirty="0"/>
                  <a:t>因此，这</a:t>
                </a:r>
                <a:r>
                  <a:rPr lang="en-US" altLang="zh-CN" sz="2400" dirty="0"/>
                  <a:t>3</a:t>
                </a:r>
                <a:r>
                  <a:rPr lang="zh-CN" altLang="en-US" sz="2400" dirty="0"/>
                  <a:t>个特征值相异。变换矩阵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t>直接根据范德蒙德矩阵选取。即</a:t>
                </a:r>
                <a:endParaRPr lang="en-US" altLang="zh-CN" sz="2400" dirty="0"/>
              </a:p>
              <a:p>
                <a:pPr algn="r">
                  <a:buNone/>
                </a:pPr>
                <a14:m>
                  <m:oMath xmlns:m="http://schemas.openxmlformats.org/officeDocument/2006/math">
                    <m:r>
                      <a:rPr lang="zh-CN" altLang="en-US" sz="2400" b="1" i="1">
                        <a:solidFill>
                          <a:srgbClr val="000000"/>
                        </a:solidFill>
                        <a:latin typeface="Cambria Math" panose="02040503050406030204" pitchFamily="18" charset="0"/>
                      </a:rPr>
                      <m:t>𝑷</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−3</m:t>
                              </m:r>
                            </m:e>
                          </m:mr>
                          <m:mr>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4</m:t>
                              </m:r>
                            </m:e>
                            <m:e>
                              <m:r>
                                <a:rPr lang="en-US" altLang="zh-CN" sz="2400" i="1">
                                  <a:solidFill>
                                    <a:srgbClr val="000000"/>
                                  </a:solidFill>
                                  <a:latin typeface="Cambria Math" panose="02040503050406030204" pitchFamily="18" charset="0"/>
                                </a:rPr>
                                <m:t>9</m:t>
                              </m:r>
                            </m:e>
                          </m:mr>
                        </m:m>
                      </m:e>
                    </m:d>
                  </m:oMath>
                </a14:m>
                <a:r>
                  <a:rPr lang="en-US" altLang="zh-CN" sz="2400" dirty="0"/>
                  <a:t>				</a:t>
                </a:r>
                <a:r>
                  <a:rPr lang="zh-CN" altLang="en-US" sz="2400" dirty="0"/>
                  <a:t>（</a:t>
                </a:r>
                <a:r>
                  <a:rPr lang="en-US" altLang="zh-CN" sz="2400" dirty="0"/>
                  <a:t>1-83</a:t>
                </a:r>
                <a:r>
                  <a:rPr lang="zh-CN" altLang="en-US" sz="2400" dirty="0"/>
                  <a:t>）</a:t>
                </a:r>
              </a:p>
            </p:txBody>
          </p:sp>
        </mc:Choice>
        <mc:Fallback xmlns="">
          <p:sp>
            <p:nvSpPr>
              <p:cNvPr id="205827" name="Rectangle 3">
                <a:extLst>
                  <a:ext uri="{FF2B5EF4-FFF2-40B4-BE49-F238E27FC236}">
                    <a16:creationId xmlns:a16="http://schemas.microsoft.com/office/drawing/2014/main" id="{4E7ECCD2-CF9D-4979-B07F-5AA010151B0B}"/>
                  </a:ext>
                </a:extLst>
              </p:cNvPr>
              <p:cNvSpPr>
                <a:spLocks noGrp="1" noRot="1" noChangeAspect="1" noMove="1" noResize="1" noEditPoints="1" noAdjustHandles="1" noChangeArrowheads="1" noChangeShapeType="1" noTextEdit="1"/>
              </p:cNvSpPr>
              <p:nvPr>
                <p:ph idx="1"/>
              </p:nvPr>
            </p:nvSpPr>
            <p:spPr>
              <a:xfrm>
                <a:off x="762000" y="533400"/>
                <a:ext cx="10972800" cy="5751646"/>
              </a:xfrm>
              <a:blipFill>
                <a:blip r:embed="rId2"/>
                <a:stretch>
                  <a:fillRect t="-424" r="-1500"/>
                </a:stretch>
              </a:blipFill>
            </p:spPr>
            <p:txBody>
              <a:bodyPr/>
              <a:lstStyle/>
              <a:p>
                <a:r>
                  <a:rPr lang="zh-CN" altLang="en-US">
                    <a:noFill/>
                  </a:rPr>
                  <a:t> </a:t>
                </a:r>
              </a:p>
            </p:txBody>
          </p:sp>
        </mc:Fallback>
      </mc:AlternateContent>
      <p:sp>
        <p:nvSpPr>
          <p:cNvPr id="7" name="灯片编号占位符 5">
            <a:extLst>
              <a:ext uri="{FF2B5EF4-FFF2-40B4-BE49-F238E27FC236}">
                <a16:creationId xmlns:a16="http://schemas.microsoft.com/office/drawing/2014/main" id="{B74ED8B6-D88F-4B57-A7FA-CCE5336A3102}"/>
              </a:ext>
            </a:extLst>
          </p:cNvPr>
          <p:cNvSpPr>
            <a:spLocks noGrp="1"/>
          </p:cNvSpPr>
          <p:nvPr>
            <p:ph type="sldNum" sz="quarter" idx="12"/>
          </p:nvPr>
        </p:nvSpPr>
        <p:spPr/>
        <p:txBody>
          <a:bodyPr/>
          <a:lstStyle/>
          <a:p>
            <a:fld id="{E9DF8885-5A31-4A2E-8D33-CE90D8646C2E}" type="slidenum">
              <a:rPr lang="en-US" altLang="zh-CN"/>
              <a:pPr/>
              <a:t>95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8899" name="Rectangle 3">
                <a:extLst>
                  <a:ext uri="{FF2B5EF4-FFF2-40B4-BE49-F238E27FC236}">
                    <a16:creationId xmlns:a16="http://schemas.microsoft.com/office/drawing/2014/main" id="{7E9B87E8-91C7-483E-956E-4DC6974C1557}"/>
                  </a:ext>
                </a:extLst>
              </p:cNvPr>
              <p:cNvSpPr>
                <a:spLocks noGrp="1" noChangeArrowheads="1"/>
              </p:cNvSpPr>
              <p:nvPr>
                <p:ph idx="1"/>
              </p:nvPr>
            </p:nvSpPr>
            <p:spPr>
              <a:xfrm>
                <a:off x="619200" y="609601"/>
                <a:ext cx="11267999" cy="5791199"/>
              </a:xfrm>
            </p:spPr>
            <p:txBody>
              <a:bodyPr>
                <a:noAutofit/>
              </a:bodyPr>
              <a:lstStyle/>
              <a:p>
                <a:pPr>
                  <a:buNone/>
                </a:pPr>
                <a:r>
                  <a:rPr lang="en-US" altLang="zh-CN" sz="2400" dirty="0"/>
                  <a:t>   </a:t>
                </a:r>
                <a:r>
                  <a:rPr lang="zh-CN" altLang="en-US" sz="2400" dirty="0"/>
                  <a:t>经线性变换</a:t>
                </a:r>
                <a14:m>
                  <m:oMath xmlns:m="http://schemas.openxmlformats.org/officeDocument/2006/math">
                    <m:r>
                      <a:rPr lang="zh-CN" altLang="en-US" sz="2400" b="1" i="1">
                        <a:solidFill>
                          <a:srgbClr val="000000"/>
                        </a:solidFill>
                        <a:latin typeface="Cambria Math" panose="02040503050406030204" pitchFamily="18" charset="0"/>
                      </a:rPr>
                      <m:t>𝒙</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oMath>
                </a14:m>
                <a:r>
                  <a:rPr lang="zh-CN" altLang="en-US" sz="2400" dirty="0"/>
                  <a:t>后系统状态空间表达式为</a:t>
                </a:r>
                <a:r>
                  <a:rPr lang="en-US" altLang="zh-CN" sz="2400" dirty="0"/>
                  <a:t>(1-84)</a:t>
                </a:r>
              </a:p>
              <a:p>
                <a:pPr marL="0" indent="0" algn="r">
                  <a:buNone/>
                </a:pP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acc>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acc>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𝑨𝑷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b="1" i="1">
                        <a:solidFill>
                          <a:srgbClr val="000000"/>
                        </a:solidFill>
                        <a:latin typeface="Cambria Math" panose="02040503050406030204" pitchFamily="18" charset="0"/>
                      </a:rPr>
                      <m:t>+</m:t>
                    </m:r>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𝒃</m:t>
                    </m:r>
                    <m:r>
                      <a:rPr lang="zh-CN" altLang="en-US" sz="2400" b="0" i="1">
                        <a:solidFill>
                          <a:srgbClr val="000000"/>
                        </a:solidFill>
                        <a:latin typeface="Cambria Math" panose="02040503050406030204" pitchFamily="18" charset="0"/>
                      </a:rPr>
                      <m:t>𝑢</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0</m:t>
                              </m:r>
                            </m:e>
                          </m:mr>
                          <m:mr>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−3</m:t>
                              </m:r>
                            </m:e>
                          </m:mr>
                        </m:m>
                      </m:e>
                    </m:d>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eqAr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3</m:t>
                            </m:r>
                          </m:e>
                          <m:e>
                            <m:r>
                              <a:rPr lang="zh-CN" altLang="en-US" sz="2400" i="1">
                                <a:solidFill>
                                  <a:srgbClr val="000000"/>
                                </a:solidFill>
                                <a:latin typeface="Cambria Math" panose="02040503050406030204" pitchFamily="18" charset="0"/>
                              </a:rPr>
                              <m:t>&amp;−6</m:t>
                            </m:r>
                          </m:e>
                          <m:e>
                            <m:r>
                              <a:rPr lang="zh-CN" altLang="en-US" sz="2400" i="1">
                                <a:solidFill>
                                  <a:srgbClr val="000000"/>
                                </a:solidFill>
                                <a:latin typeface="Cambria Math" panose="02040503050406030204" pitchFamily="18" charset="0"/>
                              </a:rPr>
                              <m:t>&amp;</m:t>
                            </m:r>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3</m:t>
                            </m:r>
                          </m:e>
                        </m:eqArr>
                      </m:e>
                    </m:d>
                    <m:r>
                      <a:rPr lang="zh-CN" altLang="en-US" sz="2400" i="1">
                        <a:solidFill>
                          <a:srgbClr val="000000"/>
                        </a:solidFill>
                        <a:latin typeface="Cambria Math" panose="02040503050406030204" pitchFamily="18" charset="0"/>
                      </a:rPr>
                      <m:t>𝑢</m:t>
                    </m:r>
                  </m:oMath>
                </a14:m>
                <a:r>
                  <a:rPr lang="en-US" altLang="zh-CN" sz="2400" dirty="0"/>
                  <a:t>   	   </a:t>
                </a:r>
                <a:r>
                  <a:rPr lang="zh-CN" altLang="en-US" sz="2400" dirty="0"/>
                  <a:t>（</a:t>
                </a:r>
                <a:r>
                  <a:rPr lang="en-US" altLang="zh-CN" sz="2400" dirty="0"/>
                  <a:t>1-84</a:t>
                </a:r>
                <a:r>
                  <a:rPr lang="zh-CN" altLang="en-US" sz="2400" dirty="0"/>
                  <a:t>）</a:t>
                </a:r>
                <a:endParaRPr lang="en-US" altLang="zh-CN" sz="2400" dirty="0"/>
              </a:p>
              <a:p>
                <a:pPr marL="0" indent="0">
                  <a:buNone/>
                </a:pPr>
                <a14:m>
                  <m:oMathPara xmlns:m="http://schemas.openxmlformats.org/officeDocument/2006/math">
                    <m:oMathParaPr>
                      <m:jc m:val="center"/>
                    </m:oMathParaPr>
                    <m:oMath xmlns:m="http://schemas.openxmlformats.org/officeDocument/2006/math">
                      <m:r>
                        <a:rPr lang="zh-CN" altLang="en-US" sz="2400" i="1">
                          <a:solidFill>
                            <a:srgbClr val="000000"/>
                          </a:solidFill>
                          <a:latin typeface="Cambria Math" panose="02040503050406030204" pitchFamily="18" charset="0"/>
                        </a:rPr>
                        <m:t>𝑦</m:t>
                      </m:r>
                      <m:r>
                        <a:rPr lang="zh-CN" altLang="en-US" sz="2400"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𝒄𝑷</m:t>
                      </m:r>
                      <m:acc>
                        <m:accPr>
                          <m:chr m:val="̃"/>
                          <m:ctrlPr>
                            <a:rPr lang="zh-CN" altLang="en-US" sz="2400" b="1" i="1">
                              <a:solidFill>
                                <a:srgbClr val="000000"/>
                              </a:solidFill>
                              <a:latin typeface="Cambria Math" panose="02040503050406030204" pitchFamily="18" charset="0"/>
                            </a:rPr>
                          </m:ctrlPr>
                        </m:accPr>
                        <m:e>
                          <m:r>
                            <a:rPr lang="zh-CN" altLang="en-US" sz="2400" b="1" i="1">
                              <a:solidFill>
                                <a:srgbClr val="000000"/>
                              </a:solidFill>
                              <a:latin typeface="Cambria Math" panose="02040503050406030204" pitchFamily="18" charset="0"/>
                            </a:rPr>
                            <m:t>𝒙</m:t>
                          </m:r>
                        </m:e>
                      </m:acc>
                      <m:r>
                        <a:rPr lang="zh-CN" altLang="en-US" sz="2400" i="1">
                          <a:solidFill>
                            <a:srgbClr val="000000"/>
                          </a:solidFill>
                          <a:latin typeface="Cambria Math" panose="02040503050406030204" pitchFamily="18" charset="0"/>
                        </a:rPr>
                        <m:t>=[</m:t>
                      </m:r>
                      <m:m>
                        <m:mPr>
                          <m:plcHide m:val="on"/>
                          <m:mcs>
                            <m:mc>
                              <m:mcPr>
                                <m:count m:val="3"/>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e>
                            <m:r>
                              <a:rPr lang="zh-CN" altLang="en-US" sz="2400" i="1">
                                <a:solidFill>
                                  <a:srgbClr val="000000"/>
                                </a:solidFill>
                                <a:latin typeface="Cambria Math" panose="02040503050406030204" pitchFamily="18" charset="0"/>
                              </a:rPr>
                              <m:t>1</m:t>
                            </m:r>
                          </m:e>
                        </m:mr>
                      </m:m>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1</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2</m:t>
                                  </m:r>
                                </m:sub>
                              </m:sSub>
                            </m:e>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b>
                                  <m:r>
                                    <a:rPr lang="zh-CN" altLang="en-US" sz="2400" i="1">
                                      <a:solidFill>
                                        <a:srgbClr val="000000"/>
                                      </a:solidFill>
                                      <a:latin typeface="Cambria Math" panose="02040503050406030204" pitchFamily="18" charset="0"/>
                                    </a:rPr>
                                    <m:t>3</m:t>
                                  </m:r>
                                </m:sub>
                              </m:sSub>
                            </m:e>
                          </m:eqArr>
                        </m:e>
                      </m:d>
                    </m:oMath>
                  </m:oMathPara>
                </a14:m>
                <a:endParaRPr lang="zh-CN" altLang="en-US" sz="2400" dirty="0"/>
              </a:p>
              <a:p>
                <a:pPr marL="0" indent="0">
                  <a:lnSpc>
                    <a:spcPct val="150000"/>
                  </a:lnSpc>
                  <a:buNone/>
                </a:pPr>
                <a:r>
                  <a:rPr lang="zh-CN" altLang="en-US" sz="2400" dirty="0">
                    <a:solidFill>
                      <a:srgbClr val="FF0000"/>
                    </a:solidFill>
                  </a:rPr>
                  <a:t>注意：</a:t>
                </a:r>
                <a:r>
                  <a:rPr lang="zh-CN" altLang="en-US" sz="2400" dirty="0">
                    <a:solidFill>
                      <a:prstClr val="black"/>
                    </a:solidFill>
                  </a:rPr>
                  <a:t>由式</a:t>
                </a:r>
                <a:r>
                  <a:rPr lang="en-US" altLang="zh-CN" sz="2400" dirty="0">
                    <a:solidFill>
                      <a:prstClr val="black"/>
                    </a:solidFill>
                  </a:rPr>
                  <a:t>(1-83)</a:t>
                </a:r>
                <a:r>
                  <a:rPr lang="zh-CN" altLang="en-US" sz="2400" dirty="0">
                    <a:solidFill>
                      <a:prstClr val="black"/>
                    </a:solidFill>
                  </a:rPr>
                  <a:t>定义的变换矩阵</a:t>
                </a:r>
                <a14:m>
                  <m:oMath xmlns:m="http://schemas.openxmlformats.org/officeDocument/2006/math">
                    <m:r>
                      <a:rPr lang="zh-CN" altLang="en-US" sz="2400" b="1" i="1">
                        <a:solidFill>
                          <a:srgbClr val="000000"/>
                        </a:solidFill>
                        <a:latin typeface="Cambria Math" panose="02040503050406030204" pitchFamily="18" charset="0"/>
                      </a:rPr>
                      <m:t>𝑷</m:t>
                    </m:r>
                  </m:oMath>
                </a14:m>
                <a:r>
                  <a:rPr lang="zh-CN" altLang="en-US" sz="2400" dirty="0">
                    <a:solidFill>
                      <a:prstClr val="black"/>
                    </a:solidFill>
                  </a:rPr>
                  <a:t>将系统矩阵转变为对角线矩阵。由式</a:t>
                </a:r>
                <a:r>
                  <a:rPr lang="en-US" altLang="zh-CN" sz="2400" dirty="0">
                    <a:solidFill>
                      <a:prstClr val="black"/>
                    </a:solidFill>
                  </a:rPr>
                  <a:t>(1-84)</a:t>
                </a:r>
                <a:r>
                  <a:rPr lang="zh-CN" altLang="en-US" sz="2400" dirty="0">
                    <a:solidFill>
                      <a:prstClr val="black"/>
                    </a:solidFill>
                  </a:rPr>
                  <a:t> 可看出，</a:t>
                </a:r>
                <a:r>
                  <a:rPr lang="en-US" altLang="zh-CN" sz="2400" dirty="0">
                    <a:solidFill>
                      <a:prstClr val="black"/>
                    </a:solidFill>
                  </a:rPr>
                  <a:t>3</a:t>
                </a:r>
                <a:r>
                  <a:rPr lang="zh-CN" altLang="en-US" sz="2400" dirty="0">
                    <a:solidFill>
                      <a:prstClr val="black"/>
                    </a:solidFill>
                  </a:rPr>
                  <a:t>个状态变量方程是解耦的。注意式</a:t>
                </a:r>
                <a:r>
                  <a:rPr lang="en-US" altLang="zh-CN" sz="2400" dirty="0">
                    <a:solidFill>
                      <a:prstClr val="black"/>
                    </a:solidFill>
                  </a:rPr>
                  <a:t>(1-84)</a:t>
                </a:r>
                <a:r>
                  <a:rPr lang="zh-CN" altLang="en-US" sz="2400" dirty="0">
                    <a:solidFill>
                      <a:prstClr val="black"/>
                    </a:solidFill>
                  </a:rPr>
                  <a:t>中的矩阵 </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𝑨𝑷</m:t>
                    </m:r>
                  </m:oMath>
                </a14:m>
                <a:r>
                  <a:rPr lang="zh-CN" altLang="en-US" sz="2400" dirty="0">
                    <a:solidFill>
                      <a:prstClr val="black"/>
                    </a:solidFill>
                  </a:rPr>
                  <a:t>的对角线元素和矩阵</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solidFill>
                      <a:prstClr val="black"/>
                    </a:solidFill>
                  </a:rPr>
                  <a:t>的</a:t>
                </a:r>
                <a:r>
                  <a:rPr lang="en-US" altLang="zh-CN" sz="2400" dirty="0">
                    <a:solidFill>
                      <a:prstClr val="black"/>
                    </a:solidFill>
                  </a:rPr>
                  <a:t>3</a:t>
                </a:r>
                <a:r>
                  <a:rPr lang="zh-CN" altLang="en-US" sz="2400" dirty="0">
                    <a:solidFill>
                      <a:prstClr val="black"/>
                    </a:solidFill>
                  </a:rPr>
                  <a:t>个特征值相同。此处强调</a:t>
                </a:r>
                <a14:m>
                  <m:oMath xmlns:m="http://schemas.openxmlformats.org/officeDocument/2006/math">
                    <m:r>
                      <a:rPr lang="zh-CN" altLang="en-US" sz="2400" b="1" i="1">
                        <a:solidFill>
                          <a:srgbClr val="000000"/>
                        </a:solidFill>
                        <a:latin typeface="Cambria Math" panose="02040503050406030204" pitchFamily="18" charset="0"/>
                      </a:rPr>
                      <m:t>𝑨</m:t>
                    </m:r>
                  </m:oMath>
                </a14:m>
                <a:r>
                  <a:rPr lang="zh-CN" altLang="en-US" sz="2400" dirty="0">
                    <a:solidFill>
                      <a:prstClr val="black"/>
                    </a:solidFill>
                  </a:rPr>
                  <a:t>和</a:t>
                </a:r>
                <a14:m>
                  <m:oMath xmlns:m="http://schemas.openxmlformats.org/officeDocument/2006/math">
                    <m:sSup>
                      <m:sSupPr>
                        <m:ctrlPr>
                          <a:rPr lang="zh-CN" altLang="en-US" sz="2400" b="1" i="1">
                            <a:solidFill>
                              <a:srgbClr val="000000"/>
                            </a:solidFill>
                            <a:latin typeface="Cambria Math" panose="02040503050406030204" pitchFamily="18" charset="0"/>
                          </a:rPr>
                        </m:ctrlPr>
                      </m:sSupPr>
                      <m:e>
                        <m:r>
                          <a:rPr lang="zh-CN" altLang="en-US" sz="2400" b="1" i="1">
                            <a:solidFill>
                              <a:srgbClr val="000000"/>
                            </a:solidFill>
                            <a:latin typeface="Cambria Math" panose="02040503050406030204" pitchFamily="18" charset="0"/>
                          </a:rPr>
                          <m:t>𝑷</m:t>
                        </m:r>
                      </m:e>
                      <m:sup>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𝟏</m:t>
                        </m:r>
                      </m:sup>
                    </m:sSup>
                    <m:r>
                      <a:rPr lang="zh-CN" altLang="en-US" sz="2400" b="1" i="1">
                        <a:solidFill>
                          <a:srgbClr val="000000"/>
                        </a:solidFill>
                        <a:latin typeface="Cambria Math" panose="02040503050406030204" pitchFamily="18" charset="0"/>
                      </a:rPr>
                      <m:t>𝑨𝑷</m:t>
                    </m:r>
                  </m:oMath>
                </a14:m>
                <a:r>
                  <a:rPr lang="zh-CN" altLang="en-US" sz="2400" dirty="0">
                    <a:solidFill>
                      <a:prstClr val="black"/>
                    </a:solidFill>
                  </a:rPr>
                  <a:t>的特征值相同，这一点非常重要。</a:t>
                </a:r>
                <a:r>
                  <a:rPr lang="en-US" altLang="zh-CN" sz="2400" dirty="0"/>
                  <a:t>       </a:t>
                </a:r>
              </a:p>
            </p:txBody>
          </p:sp>
        </mc:Choice>
        <mc:Fallback xmlns="">
          <p:sp>
            <p:nvSpPr>
              <p:cNvPr id="208899" name="Rectangle 3">
                <a:extLst>
                  <a:ext uri="{FF2B5EF4-FFF2-40B4-BE49-F238E27FC236}">
                    <a16:creationId xmlns:a16="http://schemas.microsoft.com/office/drawing/2014/main" id="{7E9B87E8-91C7-483E-956E-4DC6974C1557}"/>
                  </a:ext>
                </a:extLst>
              </p:cNvPr>
              <p:cNvSpPr>
                <a:spLocks noGrp="1" noRot="1" noChangeAspect="1" noMove="1" noResize="1" noEditPoints="1" noAdjustHandles="1" noChangeArrowheads="1" noChangeShapeType="1" noTextEdit="1"/>
              </p:cNvSpPr>
              <p:nvPr>
                <p:ph idx="1"/>
              </p:nvPr>
            </p:nvSpPr>
            <p:spPr>
              <a:xfrm>
                <a:off x="619200" y="609601"/>
                <a:ext cx="11267999" cy="5791199"/>
              </a:xfrm>
              <a:blipFill>
                <a:blip r:embed="rId2"/>
                <a:stretch>
                  <a:fillRect l="-866" t="-211" r="-812"/>
                </a:stretch>
              </a:blipFill>
            </p:spPr>
            <p:txBody>
              <a:bodyPr/>
              <a:lstStyle/>
              <a:p>
                <a:r>
                  <a:rPr lang="zh-CN" altLang="en-US">
                    <a:noFill/>
                  </a:rPr>
                  <a:t> </a:t>
                </a:r>
              </a:p>
            </p:txBody>
          </p:sp>
        </mc:Fallback>
      </mc:AlternateContent>
      <p:sp>
        <p:nvSpPr>
          <p:cNvPr id="10" name="灯片编号占位符 5">
            <a:extLst>
              <a:ext uri="{FF2B5EF4-FFF2-40B4-BE49-F238E27FC236}">
                <a16:creationId xmlns:a16="http://schemas.microsoft.com/office/drawing/2014/main" id="{2D6685FC-7950-493B-A2DF-5EF00BB9DE1B}"/>
              </a:ext>
            </a:extLst>
          </p:cNvPr>
          <p:cNvSpPr>
            <a:spLocks noGrp="1"/>
          </p:cNvSpPr>
          <p:nvPr>
            <p:ph type="sldNum" sz="quarter" idx="12"/>
          </p:nvPr>
        </p:nvSpPr>
        <p:spPr/>
        <p:txBody>
          <a:bodyPr/>
          <a:lstStyle/>
          <a:p>
            <a:fld id="{EDD76EB6-215A-4CA1-8CE3-C12F19BE7582}" type="slidenum">
              <a:rPr lang="en-US" altLang="zh-CN"/>
              <a:pPr/>
              <a:t>96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24B77-BB2A-4E03-9F99-C831463EDDE7}"/>
              </a:ext>
            </a:extLst>
          </p:cNvPr>
          <p:cNvSpPr>
            <a:spLocks noGrp="1"/>
          </p:cNvSpPr>
          <p:nvPr>
            <p:ph type="title"/>
          </p:nvPr>
        </p:nvSpPr>
        <p:spPr/>
        <p:txBody>
          <a:bodyPr/>
          <a:lstStyle/>
          <a:p>
            <a:r>
              <a:rPr lang="en-US" altLang="zh-CN" dirty="0"/>
              <a:t>1.7.3 </a:t>
            </a:r>
            <a:r>
              <a:rPr lang="zh-CN" altLang="en-US" dirty="0"/>
              <a:t>化状态方程式为约当标准型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071D65-BE39-4C26-BDC0-B6B32BC40971}"/>
                  </a:ext>
                </a:extLst>
              </p:cNvPr>
              <p:cNvSpPr>
                <a:spLocks noGrp="1"/>
              </p:cNvSpPr>
              <p:nvPr>
                <p:ph sz="quarter" idx="13"/>
              </p:nvPr>
            </p:nvSpPr>
            <p:spPr/>
            <p:txBody>
              <a:bodyPr>
                <a:normAutofit fontScale="92500"/>
              </a:bodyPr>
              <a:lstStyle/>
              <a:p>
                <a:pPr>
                  <a:buNone/>
                </a:pPr>
                <a:r>
                  <a:rPr lang="zh-CN" altLang="en-US" dirty="0"/>
                  <a:t>（</a:t>
                </a:r>
                <a:r>
                  <a:rPr lang="en-US" altLang="zh-CN" dirty="0"/>
                  <a:t>1</a:t>
                </a:r>
                <a:r>
                  <a:rPr lang="zh-CN" altLang="en-US" dirty="0"/>
                  <a:t>）传递函数的极点为一个重根</a:t>
                </a:r>
                <a:endParaRPr lang="en-US" altLang="zh-CN" dirty="0"/>
              </a:p>
              <a:p>
                <a:pPr>
                  <a:lnSpc>
                    <a:spcPct val="100000"/>
                  </a:lnSpc>
                  <a:buNone/>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𝐺</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𝑌</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num>
                        <m:den>
                          <m:r>
                            <a:rPr lang="zh-CN" altLang="en-US" sz="2000" i="1">
                              <a:solidFill>
                                <a:srgbClr val="000000"/>
                              </a:solidFill>
                              <a:latin typeface="Cambria Math" panose="02040503050406030204" pitchFamily="18" charset="0"/>
                            </a:rPr>
                            <m:t>𝑈</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11</m:t>
                              </m:r>
                            </m:sub>
                          </m:sSub>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𝑛</m:t>
                              </m:r>
                            </m:sup>
                          </m:sSup>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12</m:t>
                              </m:r>
                            </m:sub>
                          </m:sSub>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p>
                          </m:sSup>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𝑛</m:t>
                              </m:r>
                            </m:sub>
                          </m:sSub>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oMath>
                  </m:oMathPara>
                </a14:m>
                <a:endParaRPr lang="en-US" altLang="zh-CN" sz="2000" dirty="0"/>
              </a:p>
              <a:p>
                <a:pPr>
                  <a:lnSpc>
                    <a:spcPct val="100000"/>
                  </a:lnSpc>
                  <a:buNone/>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𝑌</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11</m:t>
                          </m:r>
                        </m:sub>
                      </m:sSub>
                      <m:f>
                        <m:fPr>
                          <m:ctrlPr>
                            <a:rPr lang="zh-CN" altLang="en-US" sz="2000" i="1">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𝑛</m:t>
                              </m:r>
                            </m:sup>
                          </m:sSup>
                        </m:den>
                      </m:f>
                      <m:r>
                        <a:rPr lang="en-US" altLang="zh-CN" sz="2000" i="1">
                          <a:solidFill>
                            <a:srgbClr val="000000"/>
                          </a:solidFill>
                          <a:latin typeface="Cambria Math" panose="02040503050406030204" pitchFamily="18" charset="0"/>
                        </a:rPr>
                        <m:t>𝑈</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𝑠</m:t>
                      </m:r>
                      <m:r>
                        <a:rPr lang="en-US" altLang="zh-CN"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12</m:t>
                          </m:r>
                        </m:sub>
                      </m:sSub>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𝑛</m:t>
                              </m:r>
                              <m:r>
                                <a:rPr lang="en-US" altLang="zh-CN" sz="2000" b="0" i="1" smtClean="0">
                                  <a:solidFill>
                                    <a:srgbClr val="000000"/>
                                  </a:solidFill>
                                  <a:latin typeface="Cambria Math" panose="02040503050406030204" pitchFamily="18" charset="0"/>
                                </a:rPr>
                                <m:t>−1</m:t>
                              </m:r>
                            </m:sup>
                          </m:sSup>
                        </m:den>
                      </m:f>
                      <m:r>
                        <a:rPr lang="en-US" altLang="zh-CN" sz="2000" i="1">
                          <a:solidFill>
                            <a:srgbClr val="000000"/>
                          </a:solidFill>
                          <a:latin typeface="Cambria Math" panose="02040503050406030204" pitchFamily="18" charset="0"/>
                        </a:rPr>
                        <m:t>𝑈</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𝑠</m:t>
                      </m:r>
                      <m:r>
                        <a:rPr lang="en-US" altLang="zh-CN"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𝑛</m:t>
                          </m:r>
                        </m:sub>
                      </m:sSub>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den>
                      </m:f>
                      <m:r>
                        <a:rPr lang="en-US" altLang="zh-CN" sz="2000" i="1">
                          <a:solidFill>
                            <a:srgbClr val="000000"/>
                          </a:solidFill>
                          <a:latin typeface="Cambria Math" panose="02040503050406030204" pitchFamily="18" charset="0"/>
                        </a:rPr>
                        <m:t>𝑈</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𝑠</m:t>
                      </m:r>
                      <m:r>
                        <a:rPr lang="en-US" altLang="zh-CN" sz="2000" i="1">
                          <a:solidFill>
                            <a:srgbClr val="000000"/>
                          </a:solidFill>
                          <a:latin typeface="Cambria Math" panose="02040503050406030204" pitchFamily="18" charset="0"/>
                        </a:rPr>
                        <m:t>)</m:t>
                      </m:r>
                    </m:oMath>
                  </m:oMathPara>
                </a14:m>
                <a:endParaRPr lang="en-US" altLang="zh-CN" sz="2000" dirty="0"/>
              </a:p>
              <a:p>
                <a:pPr>
                  <a:lnSpc>
                    <a:spcPct val="100000"/>
                  </a:lnSpc>
                  <a:buNone/>
                </a:pPr>
                <a:r>
                  <a:rPr lang="zh-CN" altLang="en-US" sz="2000" dirty="0"/>
                  <a:t>选取状态变量</a:t>
                </a:r>
                <a:endParaRPr lang="en-US" altLang="zh-CN" sz="2000" dirty="0"/>
              </a:p>
              <a:p>
                <a:pPr>
                  <a:lnSpc>
                    <a:spcPct val="100000"/>
                  </a:lnSpc>
                  <a:buNone/>
                </a:pPr>
                <a:r>
                  <a:rPr lang="zh-CN" altLang="en-US" sz="2000" dirty="0"/>
                  <a:t> </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1</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𝑠</m:t>
                        </m:r>
                      </m:e>
                    </m:d>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𝑛</m:t>
                            </m:r>
                          </m:sup>
                        </m:sSup>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d>
                      <m:dPr>
                        <m:begChr m:val="{"/>
                        <m:endChr m:val="}"/>
                        <m:ctrlPr>
                          <a:rPr lang="en-US" altLang="zh-CN"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−1</m:t>
                                </m:r>
                              </m:sup>
                            </m:sSup>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oMath>
                </a14:m>
                <a:endParaRPr lang="en-US" altLang="zh-CN" sz="2000" dirty="0"/>
              </a:p>
              <a:p>
                <a:pPr>
                  <a:lnSpc>
                    <a:spcPct val="100000"/>
                  </a:lnSpc>
                  <a:buNone/>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2</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𝑠</m:t>
                          </m:r>
                        </m:e>
                      </m:d>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−1</m:t>
                              </m:r>
                            </m:sup>
                          </m:sSup>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d>
                        <m:dPr>
                          <m:begChr m:val="{"/>
                          <m:endChr m:val="}"/>
                          <m:ctrlPr>
                            <a:rPr lang="en-US" altLang="zh-CN" sz="2000" i="1" smtClean="0">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−2</m:t>
                                  </m:r>
                                </m:sup>
                              </m:sSup>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zh-CN" altLang="en-US" sz="2000" i="1">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oMath>
                  </m:oMathPara>
                </a14:m>
                <a:endParaRPr lang="en-US" altLang="zh-CN" sz="2000" dirty="0"/>
              </a:p>
              <a:p>
                <a:pPr>
                  <a:lnSpc>
                    <a:spcPct val="100000"/>
                  </a:lnSpc>
                  <a:buNone/>
                </a:pPr>
                <a:r>
                  <a:rPr lang="en-US" altLang="zh-CN" sz="2000" i="1" dirty="0">
                    <a:solidFill>
                      <a:srgbClr val="000000"/>
                    </a:solidFill>
                    <a:latin typeface="Cambria Math" panose="02040503050406030204" pitchFamily="18" charset="0"/>
                  </a:rPr>
                  <a:t>…</a:t>
                </a:r>
              </a:p>
              <a:p>
                <a:pPr>
                  <a:lnSpc>
                    <a:spcPct val="100000"/>
                  </a:lnSpc>
                  <a:buNone/>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en-US" altLang="zh-CN" sz="2000" b="0" i="1" smtClean="0">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𝑠</m:t>
                          </m:r>
                        </m:e>
                      </m:d>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2</m:t>
                              </m:r>
                            </m:sup>
                          </m:sSup>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d>
                        <m:dPr>
                          <m:begChr m:val="{"/>
                          <m:endChr m:val="}"/>
                          <m:ctrlPr>
                            <a:rPr lang="en-US" altLang="zh-CN"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en-US" altLang="zh-CN" sz="2000" b="0" i="1" smtClean="0">
                                  <a:solidFill>
                                    <a:srgbClr val="000000"/>
                                  </a:solidFill>
                                  <a:latin typeface="Cambria Math" panose="02040503050406030204" pitchFamily="18" charset="0"/>
                                </a:rPr>
                                <m:t>)</m:t>
                              </m:r>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e>
                      </m:d>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en-US" altLang="zh-CN" sz="2000" b="0" i="1" smtClean="0">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oMath>
                  </m:oMathPara>
                </a14:m>
                <a:endParaRPr lang="en-US" altLang="zh-CN" sz="2000" dirty="0"/>
              </a:p>
              <a:p>
                <a:pPr>
                  <a:lnSpc>
                    <a:spcPct val="100000"/>
                  </a:lnSpc>
                  <a:buNone/>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𝑋</m:t>
                          </m:r>
                        </m:e>
                        <m:sub>
                          <m:r>
                            <a:rPr lang="en-US" altLang="zh-CN" sz="2000" i="1">
                              <a:solidFill>
                                <a:srgbClr val="000000"/>
                              </a:solidFill>
                              <a:latin typeface="Cambria Math" panose="02040503050406030204" pitchFamily="18" charset="0"/>
                            </a:rPr>
                            <m:t>𝑛</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𝑠</m:t>
                          </m:r>
                        </m:e>
                      </m:d>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𝑠</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𝑝</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den>
                      </m:f>
                      <m:r>
                        <a:rPr lang="en-US" altLang="zh-CN" sz="2000" i="1">
                          <a:solidFill>
                            <a:srgbClr val="000000"/>
                          </a:solidFill>
                          <a:latin typeface="Cambria Math" panose="02040503050406030204" pitchFamily="18" charset="0"/>
                        </a:rPr>
                        <m:t>𝑈</m:t>
                      </m:r>
                      <m:d>
                        <m:dPr>
                          <m:ctrlPr>
                            <a:rPr lang="en-US" altLang="zh-CN" sz="2000" i="1">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𝑠</m:t>
                          </m:r>
                        </m:e>
                      </m:d>
                    </m:oMath>
                  </m:oMathPara>
                </a14:m>
                <a:endParaRPr lang="en-US" altLang="zh-CN" sz="2000" dirty="0"/>
              </a:p>
              <a:p>
                <a:pPr>
                  <a:lnSpc>
                    <a:spcPct val="100000"/>
                  </a:lnSpc>
                  <a:buNone/>
                </a:pPr>
                <a:endParaRPr lang="zh-CN" altLang="en-US" sz="2000" dirty="0"/>
              </a:p>
            </p:txBody>
          </p:sp>
        </mc:Choice>
        <mc:Fallback xmlns="">
          <p:sp>
            <p:nvSpPr>
              <p:cNvPr id="3" name="内容占位符 2">
                <a:extLst>
                  <a:ext uri="{FF2B5EF4-FFF2-40B4-BE49-F238E27FC236}">
                    <a16:creationId xmlns:a16="http://schemas.microsoft.com/office/drawing/2014/main" id="{B1071D65-BE39-4C26-BDC0-B6B32BC40971}"/>
                  </a:ext>
                </a:extLst>
              </p:cNvPr>
              <p:cNvSpPr>
                <a:spLocks noGrp="1" noRot="1" noChangeAspect="1" noMove="1" noResize="1" noEditPoints="1" noAdjustHandles="1" noChangeArrowheads="1" noChangeShapeType="1" noTextEdit="1"/>
              </p:cNvSpPr>
              <p:nvPr>
                <p:ph sz="quarter" idx="13"/>
              </p:nvPr>
            </p:nvSpPr>
            <p:spPr>
              <a:blipFill>
                <a:blip r:embed="rId2"/>
                <a:stretch>
                  <a:fillRect t="-11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768EAD4-9D27-496F-A5A5-AF82AF57A562}"/>
              </a:ext>
            </a:extLst>
          </p:cNvPr>
          <p:cNvSpPr>
            <a:spLocks noGrp="1"/>
          </p:cNvSpPr>
          <p:nvPr>
            <p:ph type="sldNum" sz="quarter" idx="12"/>
          </p:nvPr>
        </p:nvSpPr>
        <p:spPr/>
        <p:txBody>
          <a:bodyPr/>
          <a:lstStyle/>
          <a:p>
            <a:fld id="{7B61A699-41E4-4F43-9F80-EF3B0A4E04EA}" type="slidenum">
              <a:rPr lang="en-US" altLang="zh-CN" smtClean="0"/>
              <a:pPr/>
              <a:t>97</a:t>
            </a:fld>
            <a:endParaRPr lang="en-US" altLang="zh-CN"/>
          </a:p>
        </p:txBody>
      </p:sp>
    </p:spTree>
    <p:extLst>
      <p:ext uri="{BB962C8B-B14F-4D97-AF65-F5344CB8AC3E}">
        <p14:creationId xmlns:p14="http://schemas.microsoft.com/office/powerpoint/2010/main" val="4160444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2885011-91CD-42B2-803C-331CB86CA99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61A699-41E4-4F43-9F80-EF3B0A4E04EA}" type="slidenum">
              <a:rPr kumimoji="0" lang="en-US" altLang="zh-CN" sz="10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0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24D4FF-6FD0-4439-B375-63855706D31A}"/>
                  </a:ext>
                </a:extLst>
              </p:cNvPr>
              <p:cNvSpPr/>
              <p:nvPr/>
            </p:nvSpPr>
            <p:spPr>
              <a:xfrm>
                <a:off x="761999" y="497313"/>
                <a:ext cx="11051215" cy="57229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rPr>
                  <a:t>拉氏反变换得：</a:t>
                </a:r>
                <a:endParaRPr kumimoji="0" lang="en-US" altLang="zh-CN" sz="24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cs typeface="+mn-cs"/>
                  </a:rPr>
                  <a:t>	</a:t>
                </a:r>
                <a14:m>
                  <m:oMath xmlns:m="http://schemas.openxmlformats.org/officeDocument/2006/math">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acc>
                          <m:accPr>
                            <m:chr m:val="̇"/>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acc>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2</m:t>
                        </m:r>
                      </m:sub>
                    </m:sSub>
                  </m:oMath>
                </a14:m>
                <a:endParaRPr kumimoji="0" lang="en-US" altLang="zh-CN" sz="2400" b="0" i="1"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cs typeface="+mn-cs"/>
                  </a:rPr>
                  <a:t>	</a:t>
                </a:r>
                <a14:m>
                  <m:oMath xmlns:m="http://schemas.openxmlformats.org/officeDocument/2006/math">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acc>
                          <m:accPr>
                            <m:chr m:val="̇"/>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acc>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2</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2</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3</m:t>
                        </m:r>
                      </m:sub>
                    </m:sSub>
                  </m:oMath>
                </a14:m>
                <a:endParaRPr kumimoji="0" lang="en-US" altLang="zh-CN" sz="2400" b="0" i="1"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cs typeface="+mn-cs"/>
                  </a:rPr>
                  <a:t>		</a:t>
                </a:r>
                <a14:m>
                  <m:oMath xmlns:m="http://schemas.openxmlformats.org/officeDocument/2006/math">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oMath>
                </a14:m>
                <a:endParaRPr kumimoji="0" lang="en-US" altLang="zh-CN" sz="2400" b="0" i="1"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cs typeface="+mn-cs"/>
                  </a:rPr>
                  <a:t>	</a:t>
                </a:r>
                <a14:m>
                  <m:oMath xmlns:m="http://schemas.openxmlformats.org/officeDocument/2006/math">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acc>
                          <m:accPr>
                            <m:chr m:val="̇"/>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acc>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sub>
                    </m:sSub>
                  </m:oMath>
                </a14:m>
                <a:endParaRPr kumimoji="0" lang="en-US" altLang="zh-CN" sz="2400" b="0" i="1"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cs typeface="+mn-cs"/>
                  </a:rPr>
                  <a:t>	</a:t>
                </a:r>
                <a14:m>
                  <m:oMath xmlns:m="http://schemas.openxmlformats.org/officeDocument/2006/math">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acc>
                          <m:accPr>
                            <m:chr m:val="̇"/>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acc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acc>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𝑢</m:t>
                    </m:r>
                  </m:oMath>
                </a14:m>
                <a:endParaRPr kumimoji="0" lang="en-US" altLang="zh-CN" sz="2400" b="0" i="1"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400" dirty="0">
                    <a:solidFill>
                      <a:schemeClr val="tx1"/>
                    </a:solidFill>
                  </a:rPr>
                  <a:t>           </a:t>
                </a:r>
                <a14:m>
                  <m:oMath xmlns:m="http://schemas.openxmlformats.org/officeDocument/2006/math">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𝑦</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𝑐</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11</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𝑐</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12</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2</m:t>
                        </m:r>
                      </m:sub>
                    </m:s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sub>
                    </m:sSub>
                    <m:sSub>
                      <m:sSub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𝑛</m:t>
                        </m:r>
                      </m:sub>
                    </m:sSub>
                  </m:oMath>
                </a14:m>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向量形式：</a:t>
                </a:r>
                <a:endParaRPr kumimoji="0" lang="en-US" altLang="zh-CN" sz="24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400" dirty="0">
                    <a:latin typeface="微软雅黑 Light" panose="020B0502040204020203" pitchFamily="34" charset="-122"/>
                    <a:ea typeface="微软雅黑 Light" panose="020B0502040204020203" pitchFamily="34" charset="-122"/>
                  </a:rPr>
                  <a:t>	</a:t>
                </a:r>
                <a:r>
                  <a:rPr kumimoji="0" lang="zh-CN" altLang="en-US" sz="2400"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 </a:t>
                </a:r>
                <a14:m>
                  <m:oMath xmlns:m="http://schemas.openxmlformats.org/officeDocument/2006/math">
                    <m:d>
                      <m:dPr>
                        <m:begChr m:val="{"/>
                        <m:endChr m:val=""/>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eqArr>
                          <m:eqArrPr>
                            <m:ctrlP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eqArrPr>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&amp;</m:t>
                            </m:r>
                            <m:acc>
                              <m:accPr>
                                <m:chr m:val="̇"/>
                                <m:ctrlP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accPr>
                              <m:e>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𝒙</m:t>
                                </m:r>
                              </m:e>
                            </m:acc>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𝑡</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𝑨𝒙</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𝑡</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𝒃</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𝑢</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𝑡</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e>
                          <m:e>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&amp;</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𝑦</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𝑡</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𝒄𝒙</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𝑡</m:t>
                            </m:r>
                            <m:r>
                              <a:rPr kumimoji="0" lang="zh-CN" altLang="en-US"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e>
                        </m:eqArr>
                      </m:e>
                    </m:d>
                  </m:oMath>
                </a14:m>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algn="ctr" fontAlgn="base">
                  <a:spcBef>
                    <a:spcPct val="0"/>
                  </a:spcBef>
                  <a:spcAft>
                    <a:spcPct val="0"/>
                  </a:spcAft>
                </a:pPr>
                <a14:m>
                  <m:oMath xmlns:m="http://schemas.openxmlformats.org/officeDocument/2006/math">
                    <m:r>
                      <a:rPr kumimoji="0" lang="en-US" altLang="zh-CN" sz="2000" b="1" i="1" u="none" strike="noStrike" kern="1200" cap="all" spc="0" normalizeH="0" baseline="0" noProof="0">
                        <a:ln>
                          <a:noFill/>
                        </a:ln>
                        <a:solidFill>
                          <a:schemeClr val="tx1"/>
                        </a:solidFill>
                        <a:effectLst/>
                        <a:uLnTx/>
                        <a:uFillTx/>
                        <a:latin typeface="Cambria Math" panose="02040503050406030204" pitchFamily="18" charset="0"/>
                        <a:cs typeface="+mn-cs"/>
                      </a:rPr>
                      <m:t>𝑨</m:t>
                    </m:r>
                    <m:r>
                      <a:rPr kumimoji="0" lang="en-US" altLang="zh-CN" sz="2000" b="1" i="1" u="none" strike="noStrike" kern="1200" cap="all"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000" b="1" i="1" u="none" strike="noStrike" kern="1200" cap="all" spc="0" normalizeH="0" baseline="0" noProof="0" smtClean="0">
                            <a:ln>
                              <a:noFill/>
                            </a:ln>
                            <a:solidFill>
                              <a:schemeClr val="tx1"/>
                            </a:solidFill>
                            <a:effectLst/>
                            <a:uLnTx/>
                            <a:uFillTx/>
                            <a:latin typeface="Cambria Math" panose="02040503050406030204" pitchFamily="18" charset="0"/>
                            <a:cs typeface="+mn-cs"/>
                          </a:rPr>
                        </m:ctrlPr>
                      </m:dPr>
                      <m:e>
                        <m:m>
                          <m:mPr>
                            <m:plcHide m:val="on"/>
                            <m:mcs>
                              <m:mc>
                                <m:mcPr>
                                  <m:count m:val="5"/>
                                  <m:mcJc m:val="center"/>
                                </m:mcPr>
                              </m:mc>
                            </m:mcs>
                            <m:ctrlP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ctrlPr>
                          </m:mPr>
                          <m:m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sub>
                              </m:sSub>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mr>
                          <m:m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sub>
                              </m:sSub>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mr>
                          <m:m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e>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e>
                            <m:e/>
                          </m:mr>
                          <m:m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sub>
                              </m:sSub>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e>
                          </m:mr>
                          <m:m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0</m:t>
                              </m:r>
                            </m:e>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𝑝</m:t>
                                  </m:r>
                                </m:e>
                                <m:sub>
                                  <m:r>
                                    <a:rPr kumimoji="0" lang="zh-CN" altLang="en-US" sz="2000" b="0" i="1" u="none" strike="noStrike" kern="1200" cap="all" spc="0" normalizeH="0" baseline="0" noProof="0">
                                      <a:ln>
                                        <a:noFill/>
                                      </a:ln>
                                      <a:solidFill>
                                        <a:schemeClr val="tx1"/>
                                      </a:solidFill>
                                      <a:effectLst/>
                                      <a:uLnTx/>
                                      <a:uFillTx/>
                                      <a:latin typeface="Cambria Math" panose="02040503050406030204" pitchFamily="18" charset="0"/>
                                      <a:cs typeface="+mn-cs"/>
                                    </a:rPr>
                                    <m:t>1</m:t>
                                  </m:r>
                                </m:sub>
                              </m:sSub>
                            </m:e>
                          </m:mr>
                        </m:m>
                      </m:e>
                    </m:d>
                    <m:r>
                      <a:rPr kumimoji="0" lang="zh-CN" altLang="en-US" sz="2000" b="1" i="1" u="none" strike="noStrike" kern="1200" cap="all" spc="0" normalizeH="0" baseline="0" noProof="0">
                        <a:ln>
                          <a:noFill/>
                        </a:ln>
                        <a:solidFill>
                          <a:schemeClr val="tx1"/>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chemeClr val="tx1"/>
                        </a:solidFill>
                        <a:effectLst/>
                        <a:uLnTx/>
                        <a:uFillTx/>
                        <a:latin typeface="Cambria Math" panose="02040503050406030204" pitchFamily="18" charset="0"/>
                        <a:cs typeface="+mn-cs"/>
                      </a:rPr>
                      <m:t>𝒃</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lang="en-US" altLang="zh-CN" sz="2400" b="1" i="1" cap="all">
                            <a:solidFill>
                              <a:schemeClr val="tx1"/>
                            </a:solidFill>
                            <a:latin typeface="Cambria Math" panose="02040503050406030204" pitchFamily="18" charset="0"/>
                          </a:rPr>
                        </m:ctrlPr>
                      </m:dPr>
                      <m:e>
                        <m:eqArr>
                          <m:eqArrPr>
                            <m:ctrlPr>
                              <a:rPr lang="en-US" altLang="zh-CN" sz="2400" i="1" cap="all" smtClean="0">
                                <a:solidFill>
                                  <a:schemeClr val="tx1"/>
                                </a:solidFill>
                                <a:latin typeface="Cambria Math" panose="02040503050406030204" pitchFamily="18" charset="0"/>
                              </a:rPr>
                            </m:ctrlPr>
                          </m:eqArrPr>
                          <m:e>
                            <m:m>
                              <m:mPr>
                                <m:mcs>
                                  <m:mc>
                                    <m:mcPr>
                                      <m:count m:val="1"/>
                                      <m:mcJc m:val="center"/>
                                    </m:mcPr>
                                  </m:mc>
                                </m:mcs>
                                <m:ctrlPr>
                                  <a:rPr lang="en-US" altLang="zh-CN" sz="2400" i="1" cap="all" smtClean="0">
                                    <a:solidFill>
                                      <a:schemeClr val="tx1"/>
                                    </a:solidFill>
                                    <a:latin typeface="Cambria Math" panose="02040503050406030204" pitchFamily="18" charset="0"/>
                                  </a:rPr>
                                </m:ctrlPr>
                              </m:mPr>
                              <m:mr>
                                <m:e>
                                  <m:r>
                                    <m:rPr>
                                      <m:brk m:alnAt="7"/>
                                    </m:rPr>
                                    <a:rPr lang="en-US" altLang="zh-CN" sz="2400" b="0" i="1" cap="all" smtClean="0">
                                      <a:solidFill>
                                        <a:schemeClr val="tx1"/>
                                      </a:solidFill>
                                      <a:latin typeface="Cambria Math" panose="02040503050406030204" pitchFamily="18" charset="0"/>
                                    </a:rPr>
                                    <m:t>0</m:t>
                                  </m:r>
                                </m:e>
                              </m:mr>
                              <m:mr>
                                <m:e>
                                  <m:r>
                                    <a:rPr lang="en-US" altLang="zh-CN" sz="2400" b="0" i="1" cap="all" smtClean="0">
                                      <a:solidFill>
                                        <a:schemeClr val="tx1"/>
                                      </a:solidFill>
                                      <a:latin typeface="Cambria Math" panose="02040503050406030204" pitchFamily="18" charset="0"/>
                                    </a:rPr>
                                    <m:t>0</m:t>
                                  </m:r>
                                </m:e>
                              </m:mr>
                            </m:m>
                          </m:e>
                          <m:e>
                            <m:r>
                              <a:rPr lang="en-US" altLang="zh-CN" sz="2400" b="0" i="1" cap="all" smtClean="0">
                                <a:solidFill>
                                  <a:schemeClr val="tx1"/>
                                </a:solidFill>
                                <a:latin typeface="Cambria Math" panose="02040503050406030204" pitchFamily="18" charset="0"/>
                                <a:ea typeface="Cambria Math" panose="02040503050406030204" pitchFamily="18" charset="0"/>
                              </a:rPr>
                              <m:t>⋮</m:t>
                            </m:r>
                          </m:e>
                          <m:e>
                            <m:r>
                              <a:rPr lang="en-US" altLang="zh-CN" sz="2400" b="0" i="1" cap="all" smtClean="0">
                                <a:solidFill>
                                  <a:schemeClr val="tx1"/>
                                </a:solidFill>
                                <a:latin typeface="Cambria Math" panose="02040503050406030204" pitchFamily="18" charset="0"/>
                              </a:rPr>
                              <m:t>1</m:t>
                            </m:r>
                          </m:e>
                        </m:eqArr>
                      </m:e>
                    </m:d>
                  </m:oMath>
                </a14:m>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lang="en-US" altLang="zh-CN" sz="2400" b="1" dirty="0">
                    <a:solidFill>
                      <a:schemeClr val="tx1"/>
                    </a:solidFill>
                  </a:rPr>
                  <a:t> </a:t>
                </a:r>
                <a14:m>
                  <m:oMath xmlns:m="http://schemas.openxmlformats.org/officeDocument/2006/math">
                    <m:r>
                      <a:rPr lang="en-US" altLang="zh-CN" sz="2400" b="1" i="1" smtClean="0">
                        <a:solidFill>
                          <a:schemeClr val="tx1"/>
                        </a:solidFill>
                        <a:latin typeface="Cambria Math" panose="02040503050406030204" pitchFamily="18" charset="0"/>
                      </a:rPr>
                      <m:t>𝒄</m:t>
                    </m:r>
                    <m:r>
                      <a:rPr lang="zh-CN" altLang="en-US" sz="2400" i="1">
                        <a:solidFill>
                          <a:schemeClr val="tx1"/>
                        </a:solidFill>
                        <a:latin typeface="Cambria Math" panose="02040503050406030204" pitchFamily="18" charset="0"/>
                      </a:rPr>
                      <m:t>=</m:t>
                    </m:r>
                  </m:oMath>
                </a14:m>
                <a:r>
                  <a:rPr lang="en-US" altLang="zh-CN" sz="2400" dirty="0">
                    <a:solidFill>
                      <a:schemeClr val="tx1"/>
                    </a:solidFill>
                  </a:rPr>
                  <a:t> </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m>
                          <m:mPr>
                            <m:mcs>
                              <m:mc>
                                <m:mcPr>
                                  <m:count m:val="2"/>
                                  <m:mcJc m:val="center"/>
                                </m:mcPr>
                              </m:mc>
                            </m:mcs>
                            <m:ctrlPr>
                              <a:rPr lang="en-US" altLang="zh-CN" sz="2400" i="1" smtClean="0">
                                <a:solidFill>
                                  <a:schemeClr val="tx1"/>
                                </a:solidFill>
                                <a:latin typeface="Cambria Math" panose="02040503050406030204" pitchFamily="18" charset="0"/>
                              </a:rPr>
                            </m:ctrlPr>
                          </m:mPr>
                          <m:mr>
                            <m:e>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11</m:t>
                                  </m:r>
                                </m:sub>
                              </m:sSub>
                            </m:e>
                            <m:e>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12</m:t>
                                  </m:r>
                                </m:sub>
                              </m:sSub>
                            </m:e>
                          </m:mr>
                        </m:m>
                        <m:r>
                          <a:rPr lang="en-US" altLang="zh-CN" sz="2400" b="0" i="1" smtClean="0">
                            <a:solidFill>
                              <a:schemeClr val="tx1"/>
                            </a:solidFill>
                            <a:latin typeface="Cambria Math" panose="02040503050406030204" pitchFamily="18" charset="0"/>
                          </a:rPr>
                          <m:t>      </m:t>
                        </m:r>
                        <m:m>
                          <m:mPr>
                            <m:mcs>
                              <m:mc>
                                <m:mcPr>
                                  <m:count m:val="2"/>
                                  <m:mcJc m:val="center"/>
                                </m:mcPr>
                              </m:mc>
                            </m:mcs>
                            <m:ctrlPr>
                              <a:rPr lang="en-US" altLang="zh-CN" sz="2400" i="1" smtClean="0">
                                <a:solidFill>
                                  <a:schemeClr val="tx1"/>
                                </a:solidFill>
                                <a:latin typeface="Cambria Math" panose="02040503050406030204" pitchFamily="18" charset="0"/>
                              </a:rPr>
                            </m:ctrlPr>
                          </m:mPr>
                          <m:mr>
                            <m:e>
                              <m:r>
                                <m:rPr>
                                  <m:brk m:alnAt="7"/>
                                </m:rPr>
                                <a:rPr lang="en-US" altLang="zh-CN" sz="2400" i="1" smtClean="0">
                                  <a:solidFill>
                                    <a:schemeClr val="tx1"/>
                                  </a:solidFill>
                                  <a:latin typeface="Cambria Math" panose="02040503050406030204" pitchFamily="18" charset="0"/>
                                  <a:ea typeface="Cambria Math" panose="02040503050406030204" pitchFamily="18" charset="0"/>
                                </a:rPr>
                                <m:t>⋯</m:t>
                              </m:r>
                            </m:e>
                            <m:e>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𝑐</m:t>
                                  </m:r>
                                </m:e>
                                <m:sub>
                                  <m:r>
                                    <a:rPr lang="zh-CN" altLang="en-US" sz="2400" i="1">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𝑛</m:t>
                                  </m:r>
                                </m:sub>
                              </m:sSub>
                            </m:e>
                          </m:mr>
                        </m:m>
                      </m:e>
                    </m:d>
                  </m:oMath>
                </a14:m>
                <a:endParaRPr lang="en-US" altLang="zh-CN" sz="2400" dirty="0">
                  <a:solidFill>
                    <a:schemeClr val="tx1"/>
                  </a:solidFill>
                </a:endParaRPr>
              </a:p>
            </p:txBody>
          </p:sp>
        </mc:Choice>
        <mc:Fallback xmlns="">
          <p:sp>
            <p:nvSpPr>
              <p:cNvPr id="5" name="矩形 4">
                <a:extLst>
                  <a:ext uri="{FF2B5EF4-FFF2-40B4-BE49-F238E27FC236}">
                    <a16:creationId xmlns:a16="http://schemas.microsoft.com/office/drawing/2014/main" id="{DC24D4FF-6FD0-4439-B375-63855706D31A}"/>
                  </a:ext>
                </a:extLst>
              </p:cNvPr>
              <p:cNvSpPr>
                <a:spLocks noRot="1" noChangeAspect="1" noMove="1" noResize="1" noEditPoints="1" noAdjustHandles="1" noChangeArrowheads="1" noChangeShapeType="1" noTextEdit="1"/>
              </p:cNvSpPr>
              <p:nvPr/>
            </p:nvSpPr>
            <p:spPr>
              <a:xfrm>
                <a:off x="761999" y="497313"/>
                <a:ext cx="11051215" cy="5722913"/>
              </a:xfrm>
              <a:prstGeom prst="rect">
                <a:avLst/>
              </a:prstGeom>
              <a:blipFill>
                <a:blip r:embed="rId2"/>
                <a:stretch>
                  <a:fillRect l="-827" t="-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537220"/>
      </p:ext>
    </p:extLst>
  </p:cSld>
  <p:clrMapOvr>
    <a:masterClrMapping/>
  </p:clrMapOvr>
  <p:transition>
    <p:whee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ABA5F-44B4-43BD-BFC9-7A934DEC6EDB}"/>
              </a:ext>
            </a:extLst>
          </p:cNvPr>
          <p:cNvSpPr>
            <a:spLocks noGrp="1"/>
          </p:cNvSpPr>
          <p:nvPr>
            <p:ph type="title"/>
          </p:nvPr>
        </p:nvSpPr>
        <p:spPr/>
        <p:txBody>
          <a:bodyPr/>
          <a:lstStyle/>
          <a:p>
            <a:r>
              <a:rPr lang="zh-CN" altLang="en-US" dirty="0"/>
              <a:t>（</a:t>
            </a:r>
            <a:r>
              <a:rPr lang="en-US" altLang="zh-CN" dirty="0"/>
              <a:t>3</a:t>
            </a:r>
            <a:r>
              <a:rPr lang="zh-CN" altLang="en-US" dirty="0"/>
              <a:t>）传递函数同时具有单极点和重极点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3785AE-4D63-4BAF-8502-91B3AE114A26}"/>
                  </a:ext>
                </a:extLst>
              </p:cNvPr>
              <p:cNvSpPr>
                <a:spLocks noGrp="1"/>
              </p:cNvSpPr>
              <p:nvPr>
                <p:ph sz="quarter" idx="13"/>
              </p:nvPr>
            </p:nvSpPr>
            <p:spPr/>
            <p:txBody>
              <a:bodyPr/>
              <a:lstStyle/>
              <a:p>
                <a:r>
                  <a:rPr lang="zh-CN" altLang="en-US" dirty="0"/>
                  <a:t>设</a:t>
                </a:r>
                <a14:m>
                  <m:oMath xmlns:m="http://schemas.openxmlformats.org/officeDocument/2006/math">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b="0" i="1" smtClean="0">
                            <a:latin typeface="Cambria Math" panose="02040503050406030204" pitchFamily="18" charset="0"/>
                          </a:rPr>
                          <m:t>𝑘</m:t>
                        </m:r>
                      </m:e>
                    </m:d>
                    <m:r>
                      <a:rPr lang="zh-CN" altLang="en-US" i="1">
                        <a:latin typeface="Cambria Math" panose="02040503050406030204" pitchFamily="18" charset="0"/>
                      </a:rPr>
                      <m:t>为单极点</m:t>
                    </m:r>
                  </m:oMath>
                </a14:m>
                <a:r>
                  <a:rPr lang="zh-CN" altLang="en-US" dirty="0"/>
                  <a:t>，</a:t>
                </a:r>
                <a:r>
                  <a:rPr lang="en-US" altLang="zh-CN" dirty="0"/>
                  <a:t> </a:t>
                </a:r>
                <a14:m>
                  <m:oMath xmlns:m="http://schemas.openxmlformats.org/officeDocument/2006/math">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zh-CN" altLang="en-US" i="1">
                        <a:latin typeface="Cambria Math" panose="02040503050406030204" pitchFamily="18" charset="0"/>
                      </a:rPr>
                      <m:t>为</m:t>
                    </m:r>
                    <m:sSub>
                      <m:sSubPr>
                        <m:ctrlPr>
                          <a:rPr lang="zh-CN" altLang="en-US"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zh-CN" altLang="en-US" i="1">
                        <a:latin typeface="Cambria Math" panose="02040503050406030204" pitchFamily="18" charset="0"/>
                      </a:rPr>
                      <m:t>重</m:t>
                    </m:r>
                    <m:r>
                      <a:rPr lang="zh-CN" altLang="en-US" i="1" smtClean="0">
                        <a:latin typeface="Cambria Math" panose="02040503050406030204" pitchFamily="18" charset="0"/>
                      </a:rPr>
                      <m:t>极点</m:t>
                    </m:r>
                  </m:oMath>
                </a14:m>
                <a:r>
                  <a:rPr lang="zh-CN" altLang="en-US" dirty="0"/>
                  <a:t>，</a:t>
                </a:r>
                <a:r>
                  <a:rPr lang="en-US" altLang="zh-CN" dirty="0"/>
                  <a:t>…</a:t>
                </a:r>
                <a:r>
                  <a:rPr lang="zh-CN" altLang="en-US" dirty="0"/>
                  <a:t>，</a:t>
                </a:r>
                <a14:m>
                  <m:oMath xmlns:m="http://schemas.openxmlformats.org/officeDocument/2006/math">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𝑚</m:t>
                        </m:r>
                      </m:sub>
                    </m:sSub>
                    <m:r>
                      <a:rPr lang="zh-CN" altLang="en-US" i="1">
                        <a:latin typeface="Cambria Math" panose="02040503050406030204" pitchFamily="18" charset="0"/>
                      </a:rPr>
                      <m:t>为</m:t>
                    </m:r>
                    <m:sSub>
                      <m:sSubPr>
                        <m:ctrlPr>
                          <a:rPr lang="zh-CN" altLang="en-US"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重极点</m:t>
                    </m:r>
                  </m:oMath>
                </a14:m>
                <a:r>
                  <a:rPr lang="zh-CN" altLang="en-US" dirty="0"/>
                  <a:t>，</a:t>
                </a:r>
                <a:endParaRPr lang="en-US" altLang="zh-CN" dirty="0"/>
              </a:p>
              <a:p>
                <a:pPr>
                  <a:buNone/>
                </a:pPr>
                <a:r>
                  <a:rPr lang="zh-CN" altLang="en-US" dirty="0"/>
                  <a:t>且</a:t>
                </a:r>
                <a14:m>
                  <m:oMath xmlns:m="http://schemas.openxmlformats.org/officeDocument/2006/math">
                    <m:r>
                      <a:rPr lang="en-US" altLang="zh-CN" b="0" i="1" cap="none" smtClean="0">
                        <a:latin typeface="Cambria Math" panose="02040503050406030204" pitchFamily="18" charset="0"/>
                      </a:rPr>
                      <m:t>𝑘</m:t>
                    </m:r>
                    <m:r>
                      <a:rPr lang="en-US" altLang="zh-CN" b="0" i="0" smtClean="0">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𝑛</m:t>
                    </m:r>
                    <m:r>
                      <a:rPr lang="zh-CN" altLang="en-US" i="1" smtClean="0">
                        <a:latin typeface="Cambria Math" panose="02040503050406030204" pitchFamily="18" charset="0"/>
                      </a:rPr>
                      <m:t>。</m:t>
                    </m:r>
                  </m:oMath>
                </a14:m>
                <a:endParaRPr lang="en-US" altLang="zh-CN" dirty="0"/>
              </a:p>
              <a:p>
                <a:pPr>
                  <a:buNone/>
                </a:pPr>
                <a:r>
                  <a:rPr lang="zh-CN" altLang="en-US" dirty="0"/>
                  <a:t>得状态空间表达式：</a:t>
                </a:r>
                <a:endParaRPr lang="en-US" altLang="zh-CN" dirty="0"/>
              </a:p>
              <a:p>
                <a:pPr>
                  <a:buNone/>
                </a:pPr>
                <a:endParaRPr lang="zh-CN" altLang="en-US" dirty="0"/>
              </a:p>
            </p:txBody>
          </p:sp>
        </mc:Choice>
        <mc:Fallback xmlns="">
          <p:sp>
            <p:nvSpPr>
              <p:cNvPr id="3" name="内容占位符 2">
                <a:extLst>
                  <a:ext uri="{FF2B5EF4-FFF2-40B4-BE49-F238E27FC236}">
                    <a16:creationId xmlns:a16="http://schemas.microsoft.com/office/drawing/2014/main" id="{D63785AE-4D63-4BAF-8502-91B3AE114A26}"/>
                  </a:ext>
                </a:extLst>
              </p:cNvPr>
              <p:cNvSpPr>
                <a:spLocks noGrp="1" noRot="1" noChangeAspect="1" noMove="1" noResize="1" noEditPoints="1" noAdjustHandles="1" noChangeArrowheads="1" noChangeShapeType="1" noTextEdit="1"/>
              </p:cNvSpPr>
              <p:nvPr>
                <p:ph sz="quarter" idx="13"/>
              </p:nvPr>
            </p:nvSpPr>
            <p:spPr>
              <a:blipFill>
                <a:blip r:embed="rId2"/>
                <a:stretch>
                  <a:fillRect t="-239" r="-382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9DB8100-B06C-4E71-AFEB-9F61796F360A}"/>
              </a:ext>
            </a:extLst>
          </p:cNvPr>
          <p:cNvSpPr>
            <a:spLocks noGrp="1"/>
          </p:cNvSpPr>
          <p:nvPr>
            <p:ph type="sldNum" sz="quarter" idx="12"/>
          </p:nvPr>
        </p:nvSpPr>
        <p:spPr/>
        <p:txBody>
          <a:bodyPr/>
          <a:lstStyle/>
          <a:p>
            <a:fld id="{7B61A699-41E4-4F43-9F80-EF3B0A4E04EA}" type="slidenum">
              <a:rPr lang="en-US" altLang="zh-CN" smtClean="0"/>
              <a:pPr/>
              <a:t>99</a:t>
            </a:fld>
            <a:endParaRPr lang="en-US" altLang="zh-CN"/>
          </a:p>
        </p:txBody>
      </p:sp>
    </p:spTree>
    <p:extLst>
      <p:ext uri="{BB962C8B-B14F-4D97-AF65-F5344CB8AC3E}">
        <p14:creationId xmlns:p14="http://schemas.microsoft.com/office/powerpoint/2010/main" val="642431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763a3f4e-9d53-4af4-bab9-7348766026be"/>
</p:tagLst>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绪论 课件" id="{4D046597-5B58-47AF-B148-6BF5B78871B8}" vid="{239D171D-5936-4C0E-9328-74DAB5FEE92A}"/>
    </a:ext>
  </a:extLst>
</a:theme>
</file>

<file path=ppt/theme/theme2.xml><?xml version="1.0" encoding="utf-8"?>
<a:theme xmlns:a="http://schemas.openxmlformats.org/drawingml/2006/main" name="主题2">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C7850B0-90A2-4053-8317-25CC7CFD55AB}" vid="{23C5A69D-FF22-47C1-8030-0A82455BDE11}"/>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9601</TotalTime>
  <Words>10473</Words>
  <Application>Microsoft Office PowerPoint</Application>
  <PresentationFormat>宽屏</PresentationFormat>
  <Paragraphs>1141</Paragraphs>
  <Slides>146</Slides>
  <Notes>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146</vt:i4>
      </vt:variant>
    </vt:vector>
  </HeadingPairs>
  <TitlesOfParts>
    <vt:vector size="163" baseType="lpstr">
      <vt:lpstr>等线</vt:lpstr>
      <vt:lpstr>仿宋_GB2312</vt:lpstr>
      <vt:lpstr>宋体</vt:lpstr>
      <vt:lpstr>微软雅黑</vt:lpstr>
      <vt:lpstr>微软雅黑 Light</vt:lpstr>
      <vt:lpstr>Arial</vt:lpstr>
      <vt:lpstr>Arial Black</vt:lpstr>
      <vt:lpstr>Calibri</vt:lpstr>
      <vt:lpstr>Cambria Math</vt:lpstr>
      <vt:lpstr>Impact</vt:lpstr>
      <vt:lpstr>Times New Roman</vt:lpstr>
      <vt:lpstr>Tw Cen MT</vt:lpstr>
      <vt:lpstr>Wingdings</vt:lpstr>
      <vt:lpstr>水滴</vt:lpstr>
      <vt:lpstr>主题2</vt:lpstr>
      <vt:lpstr>公式</vt:lpstr>
      <vt:lpstr>Visio.Drawing.11</vt:lpstr>
      <vt:lpstr>PowerPoint 演示文稿</vt:lpstr>
      <vt:lpstr>内容提要：</vt:lpstr>
      <vt:lpstr>PowerPoint 演示文稿</vt:lpstr>
      <vt:lpstr>目       录</vt:lpstr>
      <vt:lpstr>PowerPoint 演示文稿</vt:lpstr>
      <vt:lpstr>PowerPoint 演示文稿</vt:lpstr>
      <vt:lpstr>1.1.1  控制系统中状态的基本概念</vt:lpstr>
      <vt:lpstr>1.1.1  控制系统中状态的基本概念</vt:lpstr>
      <vt:lpstr>1.1.2状态空间表达式及一般形式</vt:lpstr>
      <vt:lpstr>1.1.2状态空间表达式及一般形式</vt:lpstr>
      <vt:lpstr>2. 非线性系统状态空间表达式的一般形式</vt:lpstr>
      <vt:lpstr>PowerPoint 演示文稿</vt:lpstr>
      <vt:lpstr>PowerPoint 演示文稿</vt:lpstr>
      <vt:lpstr>3. 线性系统状态空间表达式的一般形式</vt:lpstr>
      <vt:lpstr>PowerPoint 演示文稿</vt:lpstr>
      <vt:lpstr>PowerPoint 演示文稿</vt:lpstr>
      <vt:lpstr>PowerPoint 演示文稿</vt:lpstr>
      <vt:lpstr>PowerPoint 演示文稿</vt:lpstr>
      <vt:lpstr>PowerPoint 演示文稿</vt:lpstr>
      <vt:lpstr>PowerPoint 演示文稿</vt:lpstr>
      <vt:lpstr>1.1.3 状态空间表达式的系统结构图与模拟结构图</vt:lpstr>
      <vt:lpstr>PowerPoint 演示文稿</vt:lpstr>
      <vt:lpstr>PowerPoint 演示文稿</vt:lpstr>
      <vt:lpstr>PowerPoint 演示文稿</vt:lpstr>
      <vt:lpstr>PowerPoint 演示文稿</vt:lpstr>
      <vt:lpstr> 建立系统的状态空间表达式一般步骤</vt:lpstr>
      <vt:lpstr>PowerPoint 演示文稿</vt:lpstr>
      <vt:lpstr>PowerPoint 演示文稿</vt:lpstr>
      <vt:lpstr>PowerPoint 演示文稿</vt:lpstr>
      <vt:lpstr>PowerPoint 演示文稿</vt:lpstr>
      <vt:lpstr>PowerPoint 演示文稿</vt:lpstr>
      <vt:lpstr>1.3.1微分方程式中不含输入函数导数项</vt:lpstr>
      <vt:lpstr>PowerPoint 演示文稿</vt:lpstr>
      <vt:lpstr>PowerPoint 演示文稿</vt:lpstr>
      <vt:lpstr> </vt:lpstr>
      <vt:lpstr>1.3.2 微分方程式中含输入函数导数项</vt:lpstr>
      <vt:lpstr>PowerPoint 演示文稿</vt:lpstr>
      <vt:lpstr>PowerPoint 演示文稿</vt:lpstr>
      <vt:lpstr>PowerPoint 演示文稿</vt:lpstr>
      <vt:lpstr>PowerPoint 演示文稿</vt:lpstr>
      <vt:lpstr>PowerPoint 演示文稿</vt:lpstr>
      <vt:lpstr>PowerPoint 演示文稿</vt:lpstr>
      <vt:lpstr>由系统方框图→状态空间表达式步骤</vt:lpstr>
      <vt:lpstr> 1. 积分环节</vt:lpstr>
      <vt:lpstr> 2. 惯性环节</vt:lpstr>
      <vt:lpstr> 3. PI调节器</vt:lpstr>
      <vt:lpstr>4．超前（滞后）环节</vt:lpstr>
      <vt:lpstr>5．二阶振荡环节</vt:lpstr>
      <vt:lpstr>PowerPoint 演示文稿</vt:lpstr>
      <vt:lpstr>PowerPoint 演示文稿</vt:lpstr>
      <vt:lpstr>PowerPoint 演示文稿</vt:lpstr>
      <vt:lpstr>PowerPoint 演示文稿</vt:lpstr>
      <vt:lpstr>1.5.1  标准型法</vt:lpstr>
      <vt:lpstr>PowerPoint 演示文稿</vt:lpstr>
      <vt:lpstr>PowerPoint 演示文稿</vt:lpstr>
      <vt:lpstr>1.5.2 串联法</vt:lpstr>
      <vt:lpstr>PowerPoint 演示文稿</vt:lpstr>
      <vt:lpstr>PowerPoint 演示文稿</vt:lpstr>
      <vt:lpstr>PowerPoint 演示文稿</vt:lpstr>
      <vt:lpstr>PowerPoint 演示文稿</vt:lpstr>
      <vt:lpstr> 1.5.3 并联法</vt:lpstr>
      <vt:lpstr>1．传递函数极点互不相同时</vt:lpstr>
      <vt:lpstr>PowerPoint 演示文稿</vt:lpstr>
      <vt:lpstr>PowerPoint 演示文稿</vt:lpstr>
      <vt:lpstr>PowerPoint 演示文稿</vt:lpstr>
      <vt:lpstr>2．传递函数有重极点时</vt:lpstr>
      <vt:lpstr>PowerPoint 演示文稿</vt:lpstr>
      <vt:lpstr>PowerPoint 演示文稿</vt:lpstr>
      <vt:lpstr>PowerPoint 演示文稿</vt:lpstr>
      <vt:lpstr>PowerPoint 演示文稿</vt:lpstr>
      <vt:lpstr>PowerPoint 演示文稿</vt:lpstr>
      <vt:lpstr>约当标准型的状态空间表达式的信号流图</vt:lpstr>
      <vt:lpstr>PowerPoint 演示文稿</vt:lpstr>
      <vt:lpstr>PowerPoint 演示文稿</vt:lpstr>
      <vt:lpstr>1.6.1 由系统的状态空间表达式求传递函数阵</vt:lpstr>
      <vt:lpstr>PowerPoint 演示文稿</vt:lpstr>
      <vt:lpstr> </vt:lpstr>
      <vt:lpstr> 1.6.2 组合系统的状态空间表达式及传递函数阵</vt:lpstr>
      <vt:lpstr>1. 系统的并联</vt:lpstr>
      <vt:lpstr>2．系统的串联</vt:lpstr>
      <vt:lpstr>3．反馈连接</vt:lpstr>
      <vt:lpstr>PowerPoint 演示文稿</vt:lpstr>
      <vt:lpstr>PowerPoint 演示文稿</vt:lpstr>
      <vt:lpstr>1.7.1 线性变换</vt:lpstr>
      <vt:lpstr>PowerPoint 演示文稿</vt:lpstr>
      <vt:lpstr>PowerPoint 演示文稿</vt:lpstr>
      <vt:lpstr>PowerPoint 演示文稿</vt:lpstr>
      <vt:lpstr>PowerPoint 演示文稿</vt:lpstr>
      <vt:lpstr>2．系统的特征值</vt:lpstr>
      <vt:lpstr>  3．特征向量</vt:lpstr>
      <vt:lpstr>PowerPoint 演示文稿</vt:lpstr>
      <vt:lpstr>PowerPoint 演示文稿</vt:lpstr>
      <vt:lpstr>4．系统特征值的不变性</vt:lpstr>
      <vt:lpstr>1.7.2 化状态方程式为对角线标准型</vt:lpstr>
      <vt:lpstr> </vt:lpstr>
      <vt:lpstr>PowerPoint 演示文稿</vt:lpstr>
      <vt:lpstr>1.7.3 化状态方程式为约当标准型</vt:lpstr>
      <vt:lpstr>PowerPoint 演示文稿</vt:lpstr>
      <vt:lpstr>（3）传递函数同时具有单极点和重极点</vt:lpstr>
      <vt:lpstr>PowerPoint 演示文稿</vt:lpstr>
      <vt:lpstr>PowerPoint 演示文稿</vt:lpstr>
      <vt:lpstr> 1.8.1 状态空间表达式的描述</vt:lpstr>
      <vt:lpstr>PowerPoint 演示文稿</vt:lpstr>
      <vt:lpstr>1.8.2 差分方程式化为状态空间表达式</vt:lpstr>
      <vt:lpstr>PowerPoint 演示文稿</vt:lpstr>
      <vt:lpstr>PowerPoint 演示文稿</vt:lpstr>
      <vt:lpstr>PowerPoint 演示文稿</vt:lpstr>
      <vt:lpstr>PowerPoint 演示文稿</vt:lpstr>
      <vt:lpstr>PowerPoint 演示文稿</vt:lpstr>
      <vt:lpstr>PowerPoint 演示文稿</vt:lpstr>
      <vt:lpstr>1.8.3 脉冲传递函数化为状态空间表达式</vt:lpstr>
      <vt:lpstr> 1．脉冲传递函数的极点为单极点时</vt:lpstr>
      <vt:lpstr>PowerPoint 演示文稿</vt:lpstr>
      <vt:lpstr>2．脉冲传递函数的极点有重极点时</vt:lpstr>
      <vt:lpstr>PowerPoint 演示文稿</vt:lpstr>
      <vt:lpstr>PowerPoint 演示文稿</vt:lpstr>
      <vt:lpstr>PowerPoint 演示文稿</vt:lpstr>
      <vt:lpstr>PowerPoint 演示文稿</vt:lpstr>
      <vt:lpstr>PowerPoint 演示文稿</vt:lpstr>
      <vt:lpstr>1.8.4 由状态空间表达式求脉冲传递函数阵</vt:lpstr>
      <vt:lpstr>PowerPoint 演示文稿</vt:lpstr>
      <vt:lpstr> 1.9.1 利用MATLAB描述系统模型</vt:lpstr>
      <vt:lpstr>PowerPoint 演示文稿</vt:lpstr>
      <vt:lpstr>PowerPoint 演示文稿</vt:lpstr>
      <vt:lpstr>PowerPoint 演示文稿</vt:lpstr>
      <vt:lpstr>2. 系统状态空间表达式模型的MATLAB描述</vt:lpstr>
      <vt:lpstr>PowerPoint 演示文稿</vt:lpstr>
      <vt:lpstr>1.9.2 利用MATLAB实现状态空间表达式与传递函数阵的相互转换</vt:lpstr>
      <vt:lpstr>PowerPoint 演示文稿</vt:lpstr>
      <vt:lpstr>PowerPoint 演示文稿</vt:lpstr>
      <vt:lpstr>2. 传递函数到状态空间表达式的转换</vt:lpstr>
      <vt:lpstr>PowerPoint 演示文稿</vt:lpstr>
      <vt:lpstr>PowerPoint 演示文稿</vt:lpstr>
      <vt:lpstr>1.9.3 利用MATLAB实现系统的线性变换</vt:lpstr>
      <vt:lpstr>PowerPoint 演示文稿</vt:lpstr>
      <vt:lpstr>PowerPoint 演示文稿</vt:lpstr>
      <vt:lpstr>PowerPoint 演示文稿</vt:lpstr>
      <vt:lpstr>PowerPoint 演示文稿</vt:lpstr>
      <vt:lpstr>PowerPoint 演示文稿</vt:lpstr>
      <vt:lpstr>PowerPoint 演示文稿</vt:lpstr>
      <vt:lpstr>1.9.4 利用MATLAB实现系统模型的连接</vt:lpstr>
      <vt:lpstr>PowerPoint 演示文稿</vt:lpstr>
      <vt:lpstr>PowerPoint 演示文稿</vt:lpstr>
      <vt:lpstr>小  结 </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LiuYaMei</dc:creator>
  <cp:lastModifiedBy>刘 亚梅</cp:lastModifiedBy>
  <cp:revision>343</cp:revision>
  <cp:lastPrinted>1601-01-01T00:00:00Z</cp:lastPrinted>
  <dcterms:created xsi:type="dcterms:W3CDTF">1601-01-01T00:00:00Z</dcterms:created>
  <dcterms:modified xsi:type="dcterms:W3CDTF">2020-05-10T08:19:15Z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